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4679-1B5F-DA40-8B09-552C7F98D876}" type="datetimeFigureOut">
              <a:rPr kumimoji="1" lang="zh-CN" altLang="en-US" smtClean="0"/>
              <a:t>2019/10/14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3051-E275-0146-B5FA-B3A9FEB9A2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274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4679-1B5F-DA40-8B09-552C7F98D876}" type="datetimeFigureOut">
              <a:rPr kumimoji="1" lang="zh-CN" altLang="en-US" smtClean="0"/>
              <a:t>2019/10/14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3051-E275-0146-B5FA-B3A9FEB9A2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90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4679-1B5F-DA40-8B09-552C7F98D876}" type="datetimeFigureOut">
              <a:rPr kumimoji="1" lang="zh-CN" altLang="en-US" smtClean="0"/>
              <a:t>2019/10/14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3051-E275-0146-B5FA-B3A9FEB9A2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00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4679-1B5F-DA40-8B09-552C7F98D876}" type="datetimeFigureOut">
              <a:rPr kumimoji="1" lang="zh-CN" altLang="en-US" smtClean="0"/>
              <a:t>2019/10/14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3051-E275-0146-B5FA-B3A9FEB9A2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97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4679-1B5F-DA40-8B09-552C7F98D876}" type="datetimeFigureOut">
              <a:rPr kumimoji="1" lang="zh-CN" altLang="en-US" smtClean="0"/>
              <a:t>2019/10/14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3051-E275-0146-B5FA-B3A9FEB9A2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794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4679-1B5F-DA40-8B09-552C7F98D876}" type="datetimeFigureOut">
              <a:rPr kumimoji="1" lang="zh-CN" altLang="en-US" smtClean="0"/>
              <a:t>2019/10/14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3051-E275-0146-B5FA-B3A9FEB9A2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31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4679-1B5F-DA40-8B09-552C7F98D876}" type="datetimeFigureOut">
              <a:rPr kumimoji="1" lang="zh-CN" altLang="en-US" smtClean="0"/>
              <a:t>2019/10/14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3051-E275-0146-B5FA-B3A9FEB9A2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112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4679-1B5F-DA40-8B09-552C7F98D876}" type="datetimeFigureOut">
              <a:rPr kumimoji="1" lang="zh-CN" altLang="en-US" smtClean="0"/>
              <a:t>2019/10/14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3051-E275-0146-B5FA-B3A9FEB9A2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529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4679-1B5F-DA40-8B09-552C7F98D876}" type="datetimeFigureOut">
              <a:rPr kumimoji="1" lang="zh-CN" altLang="en-US" smtClean="0"/>
              <a:t>2019/10/14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3051-E275-0146-B5FA-B3A9FEB9A2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23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4679-1B5F-DA40-8B09-552C7F98D876}" type="datetimeFigureOut">
              <a:rPr kumimoji="1" lang="zh-CN" altLang="en-US" smtClean="0"/>
              <a:t>2019/10/14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3051-E275-0146-B5FA-B3A9FEB9A2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649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4679-1B5F-DA40-8B09-552C7F98D876}" type="datetimeFigureOut">
              <a:rPr kumimoji="1" lang="zh-CN" altLang="en-US" smtClean="0"/>
              <a:t>2019/10/14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3051-E275-0146-B5FA-B3A9FEB9A2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891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34679-1B5F-DA40-8B09-552C7F98D876}" type="datetimeFigureOut">
              <a:rPr kumimoji="1" lang="zh-CN" altLang="en-US" smtClean="0"/>
              <a:t>2019/10/14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E3051-E275-0146-B5FA-B3A9FEB9A2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9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条件随机场模型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20191015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61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条件随机场预测函数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𝑦</m:t>
                        </m:r>
                      </m:e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𝑒𝑥𝑝</m:t>
                    </m:r>
                    <m:nary>
                      <m:naryPr>
                        <m:chr m:val="∑"/>
                        <m:ctrlPr>
                          <a:rPr kumimoji="1" lang="is-I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50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如何抽取特征函数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使用特征模板在训练文本集中扫描即得到特征函数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80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如何训练得到模型参数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IIS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BFGS</a:t>
            </a:r>
            <a:r>
              <a:rPr kumimoji="1" lang="zh-CN" altLang="en-US" dirty="0" smtClean="0"/>
              <a:t>等迭代计算方法，求解过程同最大熵模型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666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如何求解最优状态序列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利用</a:t>
            </a:r>
            <a:r>
              <a:rPr kumimoji="1" lang="en-US" altLang="zh-CN" dirty="0" err="1" smtClean="0"/>
              <a:t>viterbi</a:t>
            </a:r>
            <a:r>
              <a:rPr kumimoji="1" lang="zh-CN" altLang="en-US" dirty="0" smtClean="0"/>
              <a:t>递推算法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706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HMM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MaxEnt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CRF</a:t>
            </a:r>
            <a:r>
              <a:rPr kumimoji="1" lang="zh-CN" altLang="en-US" dirty="0" smtClean="0"/>
              <a:t>关系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CRF</a:t>
            </a:r>
            <a:r>
              <a:rPr kumimoji="1" lang="zh-CN" altLang="en-US" dirty="0" smtClean="0"/>
              <a:t>可以大致理解为首先利用</a:t>
            </a:r>
            <a:r>
              <a:rPr kumimoji="1" lang="en-US" altLang="zh-CN" dirty="0" err="1" smtClean="0"/>
              <a:t>MaxEnt</a:t>
            </a:r>
            <a:r>
              <a:rPr kumimoji="1" lang="zh-CN" altLang="en-US" dirty="0" smtClean="0"/>
              <a:t>模型预测没一时刻最优隐含状态，之后利用</a:t>
            </a:r>
            <a:r>
              <a:rPr kumimoji="1" lang="en-US" altLang="zh-CN" dirty="0" smtClean="0"/>
              <a:t>HMM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viterbi</a:t>
            </a:r>
            <a:r>
              <a:rPr kumimoji="1" lang="zh-CN" altLang="en-US" dirty="0" smtClean="0"/>
              <a:t>递推算法求解最优的隐含状态序列。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MaxEnt</a:t>
            </a:r>
            <a:r>
              <a:rPr kumimoji="1" lang="zh-CN" altLang="en-US" dirty="0" smtClean="0"/>
              <a:t>只能预测某一个时刻的最优隐含状态。而</a:t>
            </a:r>
            <a:r>
              <a:rPr kumimoji="1" lang="en-US" altLang="zh-CN" dirty="0" smtClean="0"/>
              <a:t>CRF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HMM</a:t>
            </a:r>
            <a:r>
              <a:rPr kumimoji="1" lang="zh-CN" altLang="en-US" dirty="0" smtClean="0"/>
              <a:t>是预测一个最优的隐含状态序列。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HMM</a:t>
            </a:r>
            <a:r>
              <a:rPr kumimoji="1" lang="zh-CN" altLang="en-US" dirty="0" smtClean="0"/>
              <a:t>预测最优隐含状态序列时，各时刻共用同一个状态转移概率矩阵。而</a:t>
            </a:r>
            <a:r>
              <a:rPr kumimoji="1" lang="en-US" altLang="zh-CN" dirty="0" smtClean="0"/>
              <a:t>CRF</a:t>
            </a:r>
            <a:r>
              <a:rPr kumimoji="1" lang="zh-CN" altLang="en-US" dirty="0" smtClean="0"/>
              <a:t>各时刻的状态转移概率矩阵是不同的。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无论是</a:t>
            </a:r>
            <a:r>
              <a:rPr kumimoji="1" lang="en-US" altLang="zh-CN" dirty="0" smtClean="0"/>
              <a:t>HMM</a:t>
            </a:r>
            <a:r>
              <a:rPr kumimoji="1" lang="zh-CN" altLang="en-US" dirty="0" smtClean="0"/>
              <a:t>还是</a:t>
            </a:r>
            <a:r>
              <a:rPr kumimoji="1" lang="en-US" altLang="zh-CN" dirty="0" err="1" smtClean="0"/>
              <a:t>MaxEnt</a:t>
            </a:r>
            <a:r>
              <a:rPr kumimoji="1" lang="zh-CN" altLang="en-US" dirty="0" smtClean="0"/>
              <a:t>还是</a:t>
            </a:r>
            <a:r>
              <a:rPr kumimoji="1" lang="en-US" altLang="zh-CN" dirty="0" smtClean="0"/>
              <a:t>CRF</a:t>
            </a:r>
            <a:r>
              <a:rPr kumimoji="1" lang="zh-CN" altLang="en-US" dirty="0" smtClean="0"/>
              <a:t>，都依赖概率值，</a:t>
            </a:r>
            <a:r>
              <a:rPr kumimoji="1" lang="en-US" altLang="zh-CN" dirty="0" smtClean="0"/>
              <a:t>HMM</a:t>
            </a:r>
            <a:r>
              <a:rPr kumimoji="1" lang="zh-CN" altLang="en-US" dirty="0" smtClean="0"/>
              <a:t>计算状态转移概率和发射概率，</a:t>
            </a:r>
            <a:r>
              <a:rPr kumimoji="1" lang="en-US" altLang="zh-CN" dirty="0" err="1" smtClean="0"/>
              <a:t>MaxEnt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CRF</a:t>
            </a:r>
            <a:r>
              <a:rPr kumimoji="1" lang="zh-CN" altLang="en-US" dirty="0" smtClean="0"/>
              <a:t>都会计算特征函数概率，因此，如果待标注字符或字符串本身不具有规律性，依然无法保证标注准确率。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6108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210</Words>
  <Application>Microsoft Macintosh PowerPoint</Application>
  <PresentationFormat>宽屏</PresentationFormat>
  <Paragraphs>15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Cambria Math</vt:lpstr>
      <vt:lpstr>DengXian</vt:lpstr>
      <vt:lpstr>DengXian Light</vt:lpstr>
      <vt:lpstr>Arial</vt:lpstr>
      <vt:lpstr>Office 主题</vt:lpstr>
      <vt:lpstr>条件随机场模型</vt:lpstr>
      <vt:lpstr>条件随机场预测函数</vt:lpstr>
      <vt:lpstr>如何抽取特征函数</vt:lpstr>
      <vt:lpstr>如何训练得到模型参数w_k</vt:lpstr>
      <vt:lpstr>如何求解最优状态序列</vt:lpstr>
      <vt:lpstr>HMM、MaxEnt、CRF关系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条件随机场模型</dc:title>
  <dc:creator>yu fei</dc:creator>
  <cp:lastModifiedBy>yu fei</cp:lastModifiedBy>
  <cp:revision>2</cp:revision>
  <dcterms:created xsi:type="dcterms:W3CDTF">2019-10-14T12:23:07Z</dcterms:created>
  <dcterms:modified xsi:type="dcterms:W3CDTF">2019-10-14T12:39:04Z</dcterms:modified>
</cp:coreProperties>
</file>