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66" r:id="rId3"/>
    <p:sldId id="282" r:id="rId4"/>
    <p:sldId id="274" r:id="rId5"/>
    <p:sldId id="300" r:id="rId6"/>
    <p:sldId id="289" r:id="rId7"/>
    <p:sldId id="321" r:id="rId8"/>
    <p:sldId id="317" r:id="rId9"/>
    <p:sldId id="319" r:id="rId10"/>
    <p:sldId id="322" r:id="rId11"/>
    <p:sldId id="299" r:id="rId12"/>
    <p:sldId id="290" r:id="rId13"/>
    <p:sldId id="296" r:id="rId14"/>
    <p:sldId id="323" r:id="rId15"/>
    <p:sldId id="302" r:id="rId16"/>
    <p:sldId id="311" r:id="rId17"/>
    <p:sldId id="312" r:id="rId18"/>
    <p:sldId id="313" r:id="rId19"/>
    <p:sldId id="314" r:id="rId20"/>
    <p:sldId id="304" r:id="rId21"/>
    <p:sldId id="305" r:id="rId22"/>
    <p:sldId id="278" r:id="rId23"/>
    <p:sldId id="307" r:id="rId24"/>
    <p:sldId id="303" r:id="rId25"/>
    <p:sldId id="306" r:id="rId26"/>
    <p:sldId id="308" r:id="rId27"/>
    <p:sldId id="309" r:id="rId28"/>
    <p:sldId id="310" r:id="rId29"/>
    <p:sldId id="279" r:id="rId30"/>
    <p:sldId id="280" r:id="rId31"/>
    <p:sldId id="281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1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14" y="7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3C8D1-1A47-4B37-8FFF-693D0711695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709B11-B162-4B60-957A-E493CC07C62B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ECD53182-B51D-4EC2-997D-7016236CA1F3}" type="parTrans" cxnId="{CCDC83C6-DBE8-4E71-BB5E-6670F921B48D}">
      <dgm:prSet/>
      <dgm:spPr/>
      <dgm:t>
        <a:bodyPr/>
        <a:lstStyle/>
        <a:p>
          <a:pPr latinLnBrk="1"/>
          <a:endParaRPr lang="ko-KR" altLang="en-US"/>
        </a:p>
      </dgm:t>
    </dgm:pt>
    <dgm:pt modelId="{EC593BED-8317-4E32-8C34-9222436CDED1}" type="sibTrans" cxnId="{CCDC83C6-DBE8-4E71-BB5E-6670F921B48D}">
      <dgm:prSet/>
      <dgm:spPr/>
      <dgm:t>
        <a:bodyPr/>
        <a:lstStyle/>
        <a:p>
          <a:pPr latinLnBrk="1"/>
          <a:endParaRPr lang="ko-KR" altLang="en-US"/>
        </a:p>
      </dgm:t>
    </dgm:pt>
    <dgm:pt modelId="{C0C6CA85-B10E-4188-9DB7-53FA787E9D06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A6DC45C-CB9C-4282-9EEE-864A783566D0}" type="parTrans" cxnId="{834291EA-FDBF-47FD-BFF7-48F553F90C9E}">
      <dgm:prSet/>
      <dgm:spPr/>
      <dgm:t>
        <a:bodyPr/>
        <a:lstStyle/>
        <a:p>
          <a:pPr latinLnBrk="1"/>
          <a:endParaRPr lang="ko-KR" altLang="en-US"/>
        </a:p>
      </dgm:t>
    </dgm:pt>
    <dgm:pt modelId="{4212C0B9-6263-4A94-B0DB-7A7A71B3A842}" type="sibTrans" cxnId="{834291EA-FDBF-47FD-BFF7-48F553F90C9E}">
      <dgm:prSet/>
      <dgm:spPr/>
      <dgm:t>
        <a:bodyPr/>
        <a:lstStyle/>
        <a:p>
          <a:pPr latinLnBrk="1"/>
          <a:endParaRPr lang="ko-KR" altLang="en-US"/>
        </a:p>
      </dgm:t>
    </dgm:pt>
    <dgm:pt modelId="{E4D2108F-DB4D-4938-8FB2-1DD4E5CA890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A94C6948-D63A-462D-99F7-160DDBCFD910}" type="parTrans" cxnId="{ACB538CD-8786-48CA-B7B3-86436FC2957B}">
      <dgm:prSet/>
      <dgm:spPr/>
      <dgm:t>
        <a:bodyPr/>
        <a:lstStyle/>
        <a:p>
          <a:pPr latinLnBrk="1"/>
          <a:endParaRPr lang="ko-KR" altLang="en-US"/>
        </a:p>
      </dgm:t>
    </dgm:pt>
    <dgm:pt modelId="{4CCEEC21-DE9A-4650-B8C7-AC2897FCC2A7}" type="sibTrans" cxnId="{ACB538CD-8786-48CA-B7B3-86436FC2957B}">
      <dgm:prSet/>
      <dgm:spPr/>
      <dgm:t>
        <a:bodyPr/>
        <a:lstStyle/>
        <a:p>
          <a:pPr latinLnBrk="1"/>
          <a:endParaRPr lang="ko-KR" altLang="en-US"/>
        </a:p>
      </dgm:t>
    </dgm:pt>
    <dgm:pt modelId="{33500540-5BF4-4AF0-A124-6251B1A99BAF}">
      <dgm:prSet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01A7664E-0E54-488D-954D-8C4F91BA7949}" type="parTrans" cxnId="{54DE3E60-FAFA-4529-832C-D82789817E83}">
      <dgm:prSet/>
      <dgm:spPr/>
      <dgm:t>
        <a:bodyPr/>
        <a:lstStyle/>
        <a:p>
          <a:pPr latinLnBrk="1"/>
          <a:endParaRPr lang="ko-KR" altLang="en-US"/>
        </a:p>
      </dgm:t>
    </dgm:pt>
    <dgm:pt modelId="{785D3676-BA36-49AC-8BFD-CE158F8D0B60}" type="sibTrans" cxnId="{54DE3E60-FAFA-4529-832C-D82789817E83}">
      <dgm:prSet/>
      <dgm:spPr/>
      <dgm:t>
        <a:bodyPr/>
        <a:lstStyle/>
        <a:p>
          <a:pPr latinLnBrk="1"/>
          <a:endParaRPr lang="ko-KR" altLang="en-US"/>
        </a:p>
      </dgm:t>
    </dgm:pt>
    <dgm:pt modelId="{A194004B-4D38-47DE-A0B5-DB8F54E12EAB}">
      <dgm:prSet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33A63E17-3C8B-4CF1-A7FD-2DA2F0C650FA}" type="parTrans" cxnId="{BC2DD569-D6DB-4752-8F7D-36B642F2D064}">
      <dgm:prSet/>
      <dgm:spPr/>
      <dgm:t>
        <a:bodyPr/>
        <a:lstStyle/>
        <a:p>
          <a:pPr latinLnBrk="1"/>
          <a:endParaRPr lang="ko-KR" altLang="en-US"/>
        </a:p>
      </dgm:t>
    </dgm:pt>
    <dgm:pt modelId="{31020C0B-8CA1-4EB2-8315-AFCCE00A161C}" type="sibTrans" cxnId="{BC2DD569-D6DB-4752-8F7D-36B642F2D064}">
      <dgm:prSet/>
      <dgm:spPr/>
      <dgm:t>
        <a:bodyPr/>
        <a:lstStyle/>
        <a:p>
          <a:pPr latinLnBrk="1"/>
          <a:endParaRPr lang="ko-KR" altLang="en-US"/>
        </a:p>
      </dgm:t>
    </dgm:pt>
    <dgm:pt modelId="{0EE83ABB-9087-435E-A18D-F951A5A4CD65}">
      <dgm:prSet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101C952-627D-452F-9CCD-33BD531BF965}" type="parTrans" cxnId="{5DF799AA-828A-4E59-B2DB-D961950C7D53}">
      <dgm:prSet/>
      <dgm:spPr/>
      <dgm:t>
        <a:bodyPr/>
        <a:lstStyle/>
        <a:p>
          <a:pPr latinLnBrk="1"/>
          <a:endParaRPr lang="ko-KR" altLang="en-US"/>
        </a:p>
      </dgm:t>
    </dgm:pt>
    <dgm:pt modelId="{18A1EF54-682F-485A-A279-83A956C9BC38}" type="sibTrans" cxnId="{5DF799AA-828A-4E59-B2DB-D961950C7D53}">
      <dgm:prSet/>
      <dgm:spPr/>
      <dgm:t>
        <a:bodyPr/>
        <a:lstStyle/>
        <a:p>
          <a:pPr latinLnBrk="1"/>
          <a:endParaRPr lang="ko-KR" altLang="en-US"/>
        </a:p>
      </dgm:t>
    </dgm:pt>
    <dgm:pt modelId="{B9FD0E5E-A0FB-4810-954B-0292F51C8ECA}">
      <dgm:prSet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098F9B93-719F-405A-B68E-87293D813A24}" type="parTrans" cxnId="{1C760465-3BCD-4321-8C03-C76BB1CF5EA2}">
      <dgm:prSet/>
      <dgm:spPr/>
      <dgm:t>
        <a:bodyPr/>
        <a:lstStyle/>
        <a:p>
          <a:pPr latinLnBrk="1"/>
          <a:endParaRPr lang="ko-KR" altLang="en-US"/>
        </a:p>
      </dgm:t>
    </dgm:pt>
    <dgm:pt modelId="{01888BC0-182D-45DB-80F1-47B7331F266D}" type="sibTrans" cxnId="{1C760465-3BCD-4321-8C03-C76BB1CF5EA2}">
      <dgm:prSet/>
      <dgm:spPr/>
      <dgm:t>
        <a:bodyPr/>
        <a:lstStyle/>
        <a:p>
          <a:pPr latinLnBrk="1"/>
          <a:endParaRPr lang="ko-KR" altLang="en-US"/>
        </a:p>
      </dgm:t>
    </dgm:pt>
    <dgm:pt modelId="{ECB28628-5100-4482-B9CD-0DC4C50D5C45}">
      <dgm:prSet/>
      <dgm:spPr/>
      <dgm:t>
        <a:bodyPr/>
        <a:lstStyle/>
        <a:p>
          <a:pPr latinLnBrk="1"/>
          <a:r>
            <a:rPr lang="en-US" altLang="ko-KR" dirty="0"/>
            <a:t>8</a:t>
          </a:r>
          <a:endParaRPr lang="ko-KR" altLang="en-US" dirty="0"/>
        </a:p>
      </dgm:t>
    </dgm:pt>
    <dgm:pt modelId="{D877B044-0C30-4AC2-A634-2A2EB5A19DA1}" type="parTrans" cxnId="{BB5A0ED6-24FB-4731-9867-99559EAB8B7C}">
      <dgm:prSet/>
      <dgm:spPr/>
      <dgm:t>
        <a:bodyPr/>
        <a:lstStyle/>
        <a:p>
          <a:pPr latinLnBrk="1"/>
          <a:endParaRPr lang="ko-KR" altLang="en-US"/>
        </a:p>
      </dgm:t>
    </dgm:pt>
    <dgm:pt modelId="{361A57DE-2AF9-46AE-B3F1-51D00CB31136}" type="sibTrans" cxnId="{BB5A0ED6-24FB-4731-9867-99559EAB8B7C}">
      <dgm:prSet/>
      <dgm:spPr/>
      <dgm:t>
        <a:bodyPr/>
        <a:lstStyle/>
        <a:p>
          <a:pPr latinLnBrk="1"/>
          <a:endParaRPr lang="ko-KR" altLang="en-US"/>
        </a:p>
      </dgm:t>
    </dgm:pt>
    <dgm:pt modelId="{3CDBF473-A078-4041-B1DD-C649B5D2FBDD}" type="pres">
      <dgm:prSet presAssocID="{AFC3C8D1-1A47-4B37-8FFF-693D0711695A}" presName="rootnode" presStyleCnt="0">
        <dgm:presLayoutVars>
          <dgm:chMax/>
          <dgm:chPref/>
          <dgm:dir/>
          <dgm:animLvl val="lvl"/>
        </dgm:presLayoutVars>
      </dgm:prSet>
      <dgm:spPr/>
    </dgm:pt>
    <dgm:pt modelId="{F55C88E4-CD07-4914-826A-64C74FF4E020}" type="pres">
      <dgm:prSet presAssocID="{64709B11-B162-4B60-957A-E493CC07C62B}" presName="composite" presStyleCnt="0"/>
      <dgm:spPr/>
    </dgm:pt>
    <dgm:pt modelId="{4A20677C-E810-4976-AFB7-CA7FD58EA171}" type="pres">
      <dgm:prSet presAssocID="{64709B11-B162-4B60-957A-E493CC07C62B}" presName="bentUpArrow1" presStyleLbl="alignImgPlace1" presStyleIdx="0" presStyleCnt="7" custLinFactX="-119879" custLinFactNeighborX="-200000"/>
      <dgm:spPr/>
    </dgm:pt>
    <dgm:pt modelId="{C071B413-44E2-4215-8C30-FA9F41A170DD}" type="pres">
      <dgm:prSet presAssocID="{64709B11-B162-4B60-957A-E493CC07C62B}" presName="ParentText" presStyleLbl="node1" presStyleIdx="0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CBD18FFE-D550-4079-8A6B-72618205481C}" type="pres">
      <dgm:prSet presAssocID="{64709B11-B162-4B60-957A-E493CC07C62B}" presName="ChildText" presStyleLbl="revTx" presStyleIdx="0" presStyleCnt="7" custScaleX="281864">
        <dgm:presLayoutVars>
          <dgm:chMax val="0"/>
          <dgm:chPref val="0"/>
          <dgm:bulletEnabled val="1"/>
        </dgm:presLayoutVars>
      </dgm:prSet>
      <dgm:spPr/>
    </dgm:pt>
    <dgm:pt modelId="{CDB6207E-1BCE-475B-A00C-D883DCD25C11}" type="pres">
      <dgm:prSet presAssocID="{EC593BED-8317-4E32-8C34-9222436CDED1}" presName="sibTrans" presStyleCnt="0"/>
      <dgm:spPr/>
    </dgm:pt>
    <dgm:pt modelId="{3BCB14F3-145E-4FE1-98A3-0AD57F1A9A5F}" type="pres">
      <dgm:prSet presAssocID="{33500540-5BF4-4AF0-A124-6251B1A99BAF}" presName="composite" presStyleCnt="0"/>
      <dgm:spPr/>
    </dgm:pt>
    <dgm:pt modelId="{ABECC39D-7965-4A4C-B2B1-255034AC4AF8}" type="pres">
      <dgm:prSet presAssocID="{33500540-5BF4-4AF0-A124-6251B1A99BAF}" presName="bentUpArrow1" presStyleLbl="alignImgPlace1" presStyleIdx="1" presStyleCnt="7" custLinFactX="-119879" custLinFactNeighborX="-200000"/>
      <dgm:spPr/>
    </dgm:pt>
    <dgm:pt modelId="{D9ED54E7-9FE2-4D9E-9113-4CFA7484143A}" type="pres">
      <dgm:prSet presAssocID="{33500540-5BF4-4AF0-A124-6251B1A99BAF}" presName="ParentText" presStyleLbl="node1" presStyleIdx="1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CC3DE5DC-22CF-4020-BB60-F2029A0B39DE}" type="pres">
      <dgm:prSet presAssocID="{33500540-5BF4-4AF0-A124-6251B1A99BAF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C92F52DF-A2EF-4DFF-A862-D7A67E8C6900}" type="pres">
      <dgm:prSet presAssocID="{785D3676-BA36-49AC-8BFD-CE158F8D0B60}" presName="sibTrans" presStyleCnt="0"/>
      <dgm:spPr/>
    </dgm:pt>
    <dgm:pt modelId="{32F335CC-F495-40CD-BD76-E1F5B32E5C09}" type="pres">
      <dgm:prSet presAssocID="{C0C6CA85-B10E-4188-9DB7-53FA787E9D06}" presName="composite" presStyleCnt="0"/>
      <dgm:spPr/>
    </dgm:pt>
    <dgm:pt modelId="{8CF0D090-5664-468F-910A-670B90F299CD}" type="pres">
      <dgm:prSet presAssocID="{C0C6CA85-B10E-4188-9DB7-53FA787E9D06}" presName="bentUpArrow1" presStyleLbl="alignImgPlace1" presStyleIdx="2" presStyleCnt="7" custLinFactX="-119879" custLinFactNeighborX="-200000"/>
      <dgm:spPr/>
    </dgm:pt>
    <dgm:pt modelId="{94F52DBC-2925-425B-B803-EBCCE6BE43B8}" type="pres">
      <dgm:prSet presAssocID="{C0C6CA85-B10E-4188-9DB7-53FA787E9D06}" presName="ParentText" presStyleLbl="node1" presStyleIdx="2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6E9FACF4-CBD7-47D4-B81E-5EF40B4E4865}" type="pres">
      <dgm:prSet presAssocID="{C0C6CA85-B10E-4188-9DB7-53FA787E9D06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E1CDDEDE-8626-4328-93B3-1FCB278BB535}" type="pres">
      <dgm:prSet presAssocID="{4212C0B9-6263-4A94-B0DB-7A7A71B3A842}" presName="sibTrans" presStyleCnt="0"/>
      <dgm:spPr/>
    </dgm:pt>
    <dgm:pt modelId="{67765AE6-BA4A-418C-B458-8C7859C375A0}" type="pres">
      <dgm:prSet presAssocID="{E4D2108F-DB4D-4938-8FB2-1DD4E5CA890F}" presName="composite" presStyleCnt="0"/>
      <dgm:spPr/>
    </dgm:pt>
    <dgm:pt modelId="{447B84A8-172F-4CA1-AA4C-78326689D917}" type="pres">
      <dgm:prSet presAssocID="{E4D2108F-DB4D-4938-8FB2-1DD4E5CA890F}" presName="bentUpArrow1" presStyleLbl="alignImgPlace1" presStyleIdx="3" presStyleCnt="7" custLinFactX="-119879" custLinFactNeighborX="-200000"/>
      <dgm:spPr/>
    </dgm:pt>
    <dgm:pt modelId="{AC8FE056-EE7B-4336-A06F-70ABEE247A43}" type="pres">
      <dgm:prSet presAssocID="{E4D2108F-DB4D-4938-8FB2-1DD4E5CA890F}" presName="ParentText" presStyleLbl="node1" presStyleIdx="3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CD5E7409-77A9-4383-93FA-4A3F182EBF89}" type="pres">
      <dgm:prSet presAssocID="{E4D2108F-DB4D-4938-8FB2-1DD4E5CA890F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3B1D444E-9682-41F1-8BB8-16B21354FE08}" type="pres">
      <dgm:prSet presAssocID="{4CCEEC21-DE9A-4650-B8C7-AC2897FCC2A7}" presName="sibTrans" presStyleCnt="0"/>
      <dgm:spPr/>
    </dgm:pt>
    <dgm:pt modelId="{715F40D9-DFFE-42F1-AF0F-C0078467EB58}" type="pres">
      <dgm:prSet presAssocID="{A194004B-4D38-47DE-A0B5-DB8F54E12EAB}" presName="composite" presStyleCnt="0"/>
      <dgm:spPr/>
    </dgm:pt>
    <dgm:pt modelId="{D9B293E0-3C64-4B99-935B-0349FAE0843F}" type="pres">
      <dgm:prSet presAssocID="{A194004B-4D38-47DE-A0B5-DB8F54E12EAB}" presName="bentUpArrow1" presStyleLbl="alignImgPlace1" presStyleIdx="4" presStyleCnt="7" custLinFactX="-119879" custLinFactNeighborX="-200000"/>
      <dgm:spPr/>
    </dgm:pt>
    <dgm:pt modelId="{5C20BD90-962B-405E-8FAF-DABB3C53A8D4}" type="pres">
      <dgm:prSet presAssocID="{A194004B-4D38-47DE-A0B5-DB8F54E12EAB}" presName="ParentText" presStyleLbl="node1" presStyleIdx="4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2A66A778-2EBD-4903-918F-4C422D526156}" type="pres">
      <dgm:prSet presAssocID="{A194004B-4D38-47DE-A0B5-DB8F54E12EAB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60583E57-B4CA-4817-8E8F-64013BB20E19}" type="pres">
      <dgm:prSet presAssocID="{31020C0B-8CA1-4EB2-8315-AFCCE00A161C}" presName="sibTrans" presStyleCnt="0"/>
      <dgm:spPr/>
    </dgm:pt>
    <dgm:pt modelId="{5B576CF0-3001-46CB-99B8-6804A9191BF7}" type="pres">
      <dgm:prSet presAssocID="{0EE83ABB-9087-435E-A18D-F951A5A4CD65}" presName="composite" presStyleCnt="0"/>
      <dgm:spPr/>
    </dgm:pt>
    <dgm:pt modelId="{46524515-A2DD-438D-BD5F-6E7EE47F8FAD}" type="pres">
      <dgm:prSet presAssocID="{0EE83ABB-9087-435E-A18D-F951A5A4CD65}" presName="bentUpArrow1" presStyleLbl="alignImgPlace1" presStyleIdx="5" presStyleCnt="7" custLinFactX="-119879" custLinFactNeighborX="-200000"/>
      <dgm:spPr/>
    </dgm:pt>
    <dgm:pt modelId="{DAE5BA7A-07A6-4E5D-9399-5CA856677AA8}" type="pres">
      <dgm:prSet presAssocID="{0EE83ABB-9087-435E-A18D-F951A5A4CD65}" presName="ParentText" presStyleLbl="node1" presStyleIdx="5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D445A618-6C49-4053-8E40-69F13626D3B8}" type="pres">
      <dgm:prSet presAssocID="{0EE83ABB-9087-435E-A18D-F951A5A4CD65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5B5D63FF-E586-4B64-9829-B03986C2AA47}" type="pres">
      <dgm:prSet presAssocID="{18A1EF54-682F-485A-A279-83A956C9BC38}" presName="sibTrans" presStyleCnt="0"/>
      <dgm:spPr/>
    </dgm:pt>
    <dgm:pt modelId="{C999CD15-D067-4459-937E-1C40A5B3D7AC}" type="pres">
      <dgm:prSet presAssocID="{B9FD0E5E-A0FB-4810-954B-0292F51C8ECA}" presName="composite" presStyleCnt="0"/>
      <dgm:spPr/>
    </dgm:pt>
    <dgm:pt modelId="{AFC65FE5-AE92-4AFF-8ED7-382160AE04F4}" type="pres">
      <dgm:prSet presAssocID="{B9FD0E5E-A0FB-4810-954B-0292F51C8ECA}" presName="bentUpArrow1" presStyleLbl="alignImgPlace1" presStyleIdx="6" presStyleCnt="7" custLinFactX="-119879" custLinFactNeighborX="-200000"/>
      <dgm:spPr/>
    </dgm:pt>
    <dgm:pt modelId="{4CCA7B87-3401-41AE-90B9-BC0AE5743EB4}" type="pres">
      <dgm:prSet presAssocID="{B9FD0E5E-A0FB-4810-954B-0292F51C8ECA}" presName="ParentText" presStyleLbl="node1" presStyleIdx="6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  <dgm:pt modelId="{AE2DEBA1-58A7-4837-B845-689B018A9EDE}" type="pres">
      <dgm:prSet presAssocID="{B9FD0E5E-A0FB-4810-954B-0292F51C8ECA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57752BF6-6504-4634-BE00-AEC15A9D8329}" type="pres">
      <dgm:prSet presAssocID="{01888BC0-182D-45DB-80F1-47B7331F266D}" presName="sibTrans" presStyleCnt="0"/>
      <dgm:spPr/>
    </dgm:pt>
    <dgm:pt modelId="{0915772C-2C21-47BF-AF44-03A144454B10}" type="pres">
      <dgm:prSet presAssocID="{ECB28628-5100-4482-B9CD-0DC4C50D5C45}" presName="composite" presStyleCnt="0"/>
      <dgm:spPr/>
    </dgm:pt>
    <dgm:pt modelId="{FD617911-EDAF-437B-BC01-44D565CAB934}" type="pres">
      <dgm:prSet presAssocID="{ECB28628-5100-4482-B9CD-0DC4C50D5C45}" presName="ParentText" presStyleLbl="node1" presStyleIdx="7" presStyleCnt="8" custLinFactX="-100000" custLinFactNeighborX="-116329">
        <dgm:presLayoutVars>
          <dgm:chMax val="1"/>
          <dgm:chPref val="1"/>
          <dgm:bulletEnabled val="1"/>
        </dgm:presLayoutVars>
      </dgm:prSet>
      <dgm:spPr/>
    </dgm:pt>
  </dgm:ptLst>
  <dgm:cxnLst>
    <dgm:cxn modelId="{33B449B3-BAEA-4752-9391-138908FDFB1E}" type="presOf" srcId="{ECB28628-5100-4482-B9CD-0DC4C50D5C45}" destId="{FD617911-EDAF-437B-BC01-44D565CAB934}" srcOrd="0" destOrd="0" presId="urn:microsoft.com/office/officeart/2005/8/layout/StepDownProcess"/>
    <dgm:cxn modelId="{BB5A0ED6-24FB-4731-9867-99559EAB8B7C}" srcId="{AFC3C8D1-1A47-4B37-8FFF-693D0711695A}" destId="{ECB28628-5100-4482-B9CD-0DC4C50D5C45}" srcOrd="7" destOrd="0" parTransId="{D877B044-0C30-4AC2-A634-2A2EB5A19DA1}" sibTransId="{361A57DE-2AF9-46AE-B3F1-51D00CB31136}"/>
    <dgm:cxn modelId="{CCDC83C6-DBE8-4E71-BB5E-6670F921B48D}" srcId="{AFC3C8D1-1A47-4B37-8FFF-693D0711695A}" destId="{64709B11-B162-4B60-957A-E493CC07C62B}" srcOrd="0" destOrd="0" parTransId="{ECD53182-B51D-4EC2-997D-7016236CA1F3}" sibTransId="{EC593BED-8317-4E32-8C34-9222436CDED1}"/>
    <dgm:cxn modelId="{5F92FC31-4903-47AF-8749-60DC353449A3}" type="presOf" srcId="{64709B11-B162-4B60-957A-E493CC07C62B}" destId="{C071B413-44E2-4215-8C30-FA9F41A170DD}" srcOrd="0" destOrd="0" presId="urn:microsoft.com/office/officeart/2005/8/layout/StepDownProcess"/>
    <dgm:cxn modelId="{ECE8F0A8-DE29-47F8-B2FE-117050FD7FDA}" type="presOf" srcId="{0EE83ABB-9087-435E-A18D-F951A5A4CD65}" destId="{DAE5BA7A-07A6-4E5D-9399-5CA856677AA8}" srcOrd="0" destOrd="0" presId="urn:microsoft.com/office/officeart/2005/8/layout/StepDownProcess"/>
    <dgm:cxn modelId="{5DF799AA-828A-4E59-B2DB-D961950C7D53}" srcId="{AFC3C8D1-1A47-4B37-8FFF-693D0711695A}" destId="{0EE83ABB-9087-435E-A18D-F951A5A4CD65}" srcOrd="5" destOrd="0" parTransId="{A101C952-627D-452F-9CCD-33BD531BF965}" sibTransId="{18A1EF54-682F-485A-A279-83A956C9BC38}"/>
    <dgm:cxn modelId="{714CB51A-6638-4B19-BC9F-A1BECC1A94FE}" type="presOf" srcId="{A194004B-4D38-47DE-A0B5-DB8F54E12EAB}" destId="{5C20BD90-962B-405E-8FAF-DABB3C53A8D4}" srcOrd="0" destOrd="0" presId="urn:microsoft.com/office/officeart/2005/8/layout/StepDownProcess"/>
    <dgm:cxn modelId="{62380B22-63CB-4217-A059-E93122699A0C}" type="presOf" srcId="{C0C6CA85-B10E-4188-9DB7-53FA787E9D06}" destId="{94F52DBC-2925-425B-B803-EBCCE6BE43B8}" srcOrd="0" destOrd="0" presId="urn:microsoft.com/office/officeart/2005/8/layout/StepDownProcess"/>
    <dgm:cxn modelId="{4BB496CE-726A-4B72-9908-373BF30FF4B5}" type="presOf" srcId="{E4D2108F-DB4D-4938-8FB2-1DD4E5CA890F}" destId="{AC8FE056-EE7B-4336-A06F-70ABEE247A43}" srcOrd="0" destOrd="0" presId="urn:microsoft.com/office/officeart/2005/8/layout/StepDownProcess"/>
    <dgm:cxn modelId="{F9673A81-C864-430E-81FD-3A55E6C5185C}" type="presOf" srcId="{AFC3C8D1-1A47-4B37-8FFF-693D0711695A}" destId="{3CDBF473-A078-4041-B1DD-C649B5D2FBDD}" srcOrd="0" destOrd="0" presId="urn:microsoft.com/office/officeart/2005/8/layout/StepDownProcess"/>
    <dgm:cxn modelId="{1C760465-3BCD-4321-8C03-C76BB1CF5EA2}" srcId="{AFC3C8D1-1A47-4B37-8FFF-693D0711695A}" destId="{B9FD0E5E-A0FB-4810-954B-0292F51C8ECA}" srcOrd="6" destOrd="0" parTransId="{098F9B93-719F-405A-B68E-87293D813A24}" sibTransId="{01888BC0-182D-45DB-80F1-47B7331F266D}"/>
    <dgm:cxn modelId="{9376F943-E62A-410A-9AFE-CA1CFC52CBA7}" type="presOf" srcId="{B9FD0E5E-A0FB-4810-954B-0292F51C8ECA}" destId="{4CCA7B87-3401-41AE-90B9-BC0AE5743EB4}" srcOrd="0" destOrd="0" presId="urn:microsoft.com/office/officeart/2005/8/layout/StepDownProcess"/>
    <dgm:cxn modelId="{54DE3E60-FAFA-4529-832C-D82789817E83}" srcId="{AFC3C8D1-1A47-4B37-8FFF-693D0711695A}" destId="{33500540-5BF4-4AF0-A124-6251B1A99BAF}" srcOrd="1" destOrd="0" parTransId="{01A7664E-0E54-488D-954D-8C4F91BA7949}" sibTransId="{785D3676-BA36-49AC-8BFD-CE158F8D0B60}"/>
    <dgm:cxn modelId="{834291EA-FDBF-47FD-BFF7-48F553F90C9E}" srcId="{AFC3C8D1-1A47-4B37-8FFF-693D0711695A}" destId="{C0C6CA85-B10E-4188-9DB7-53FA787E9D06}" srcOrd="2" destOrd="0" parTransId="{FA6DC45C-CB9C-4282-9EEE-864A783566D0}" sibTransId="{4212C0B9-6263-4A94-B0DB-7A7A71B3A842}"/>
    <dgm:cxn modelId="{ACB538CD-8786-48CA-B7B3-86436FC2957B}" srcId="{AFC3C8D1-1A47-4B37-8FFF-693D0711695A}" destId="{E4D2108F-DB4D-4938-8FB2-1DD4E5CA890F}" srcOrd="3" destOrd="0" parTransId="{A94C6948-D63A-462D-99F7-160DDBCFD910}" sibTransId="{4CCEEC21-DE9A-4650-B8C7-AC2897FCC2A7}"/>
    <dgm:cxn modelId="{BC2DD569-D6DB-4752-8F7D-36B642F2D064}" srcId="{AFC3C8D1-1A47-4B37-8FFF-693D0711695A}" destId="{A194004B-4D38-47DE-A0B5-DB8F54E12EAB}" srcOrd="4" destOrd="0" parTransId="{33A63E17-3C8B-4CF1-A7FD-2DA2F0C650FA}" sibTransId="{31020C0B-8CA1-4EB2-8315-AFCCE00A161C}"/>
    <dgm:cxn modelId="{4515DC22-2969-48ED-99A3-FA4AD55D6A5A}" type="presOf" srcId="{33500540-5BF4-4AF0-A124-6251B1A99BAF}" destId="{D9ED54E7-9FE2-4D9E-9113-4CFA7484143A}" srcOrd="0" destOrd="0" presId="urn:microsoft.com/office/officeart/2005/8/layout/StepDownProcess"/>
    <dgm:cxn modelId="{6E8A1667-72D1-4C9B-B829-5FBDA948F855}" type="presParOf" srcId="{3CDBF473-A078-4041-B1DD-C649B5D2FBDD}" destId="{F55C88E4-CD07-4914-826A-64C74FF4E020}" srcOrd="0" destOrd="0" presId="urn:microsoft.com/office/officeart/2005/8/layout/StepDownProcess"/>
    <dgm:cxn modelId="{B20186F6-8652-41B6-B36A-88F4D2D62DC9}" type="presParOf" srcId="{F55C88E4-CD07-4914-826A-64C74FF4E020}" destId="{4A20677C-E810-4976-AFB7-CA7FD58EA171}" srcOrd="0" destOrd="0" presId="urn:microsoft.com/office/officeart/2005/8/layout/StepDownProcess"/>
    <dgm:cxn modelId="{06244C3E-5DDB-499D-8B05-0FDA1416137C}" type="presParOf" srcId="{F55C88E4-CD07-4914-826A-64C74FF4E020}" destId="{C071B413-44E2-4215-8C30-FA9F41A170DD}" srcOrd="1" destOrd="0" presId="urn:microsoft.com/office/officeart/2005/8/layout/StepDownProcess"/>
    <dgm:cxn modelId="{B6B88798-0655-4DC8-AEF8-D1CF48735C7D}" type="presParOf" srcId="{F55C88E4-CD07-4914-826A-64C74FF4E020}" destId="{CBD18FFE-D550-4079-8A6B-72618205481C}" srcOrd="2" destOrd="0" presId="urn:microsoft.com/office/officeart/2005/8/layout/StepDownProcess"/>
    <dgm:cxn modelId="{A15EC388-B434-4601-9DC2-C19328397946}" type="presParOf" srcId="{3CDBF473-A078-4041-B1DD-C649B5D2FBDD}" destId="{CDB6207E-1BCE-475B-A00C-D883DCD25C11}" srcOrd="1" destOrd="0" presId="urn:microsoft.com/office/officeart/2005/8/layout/StepDownProcess"/>
    <dgm:cxn modelId="{81D9FB2F-E5C0-43D0-945E-38D71AE8190F}" type="presParOf" srcId="{3CDBF473-A078-4041-B1DD-C649B5D2FBDD}" destId="{3BCB14F3-145E-4FE1-98A3-0AD57F1A9A5F}" srcOrd="2" destOrd="0" presId="urn:microsoft.com/office/officeart/2005/8/layout/StepDownProcess"/>
    <dgm:cxn modelId="{3C459759-0480-497F-AC62-774C7F543183}" type="presParOf" srcId="{3BCB14F3-145E-4FE1-98A3-0AD57F1A9A5F}" destId="{ABECC39D-7965-4A4C-B2B1-255034AC4AF8}" srcOrd="0" destOrd="0" presId="urn:microsoft.com/office/officeart/2005/8/layout/StepDownProcess"/>
    <dgm:cxn modelId="{AA827109-2007-4735-BA9E-6875AD773179}" type="presParOf" srcId="{3BCB14F3-145E-4FE1-98A3-0AD57F1A9A5F}" destId="{D9ED54E7-9FE2-4D9E-9113-4CFA7484143A}" srcOrd="1" destOrd="0" presId="urn:microsoft.com/office/officeart/2005/8/layout/StepDownProcess"/>
    <dgm:cxn modelId="{5BB815BE-C659-4F17-BBD3-005C08C9633E}" type="presParOf" srcId="{3BCB14F3-145E-4FE1-98A3-0AD57F1A9A5F}" destId="{CC3DE5DC-22CF-4020-BB60-F2029A0B39DE}" srcOrd="2" destOrd="0" presId="urn:microsoft.com/office/officeart/2005/8/layout/StepDownProcess"/>
    <dgm:cxn modelId="{EE9A1FAF-F5B1-48D0-9A50-8B8DE958AA78}" type="presParOf" srcId="{3CDBF473-A078-4041-B1DD-C649B5D2FBDD}" destId="{C92F52DF-A2EF-4DFF-A862-D7A67E8C6900}" srcOrd="3" destOrd="0" presId="urn:microsoft.com/office/officeart/2005/8/layout/StepDownProcess"/>
    <dgm:cxn modelId="{37143F63-D4CF-49A5-9D34-07D3300E7426}" type="presParOf" srcId="{3CDBF473-A078-4041-B1DD-C649B5D2FBDD}" destId="{32F335CC-F495-40CD-BD76-E1F5B32E5C09}" srcOrd="4" destOrd="0" presId="urn:microsoft.com/office/officeart/2005/8/layout/StepDownProcess"/>
    <dgm:cxn modelId="{50E72CBF-3AB0-44BB-80EC-F7D6C1D052ED}" type="presParOf" srcId="{32F335CC-F495-40CD-BD76-E1F5B32E5C09}" destId="{8CF0D090-5664-468F-910A-670B90F299CD}" srcOrd="0" destOrd="0" presId="urn:microsoft.com/office/officeart/2005/8/layout/StepDownProcess"/>
    <dgm:cxn modelId="{4DFA8DBD-8858-4F90-BD47-78BE7CFECBB8}" type="presParOf" srcId="{32F335CC-F495-40CD-BD76-E1F5B32E5C09}" destId="{94F52DBC-2925-425B-B803-EBCCE6BE43B8}" srcOrd="1" destOrd="0" presId="urn:microsoft.com/office/officeart/2005/8/layout/StepDownProcess"/>
    <dgm:cxn modelId="{A29FCFA2-E3AF-4549-B60D-1C3AA238B3F4}" type="presParOf" srcId="{32F335CC-F495-40CD-BD76-E1F5B32E5C09}" destId="{6E9FACF4-CBD7-47D4-B81E-5EF40B4E4865}" srcOrd="2" destOrd="0" presId="urn:microsoft.com/office/officeart/2005/8/layout/StepDownProcess"/>
    <dgm:cxn modelId="{B216BCF0-51AA-4BD9-B0F1-4F2E41C74780}" type="presParOf" srcId="{3CDBF473-A078-4041-B1DD-C649B5D2FBDD}" destId="{E1CDDEDE-8626-4328-93B3-1FCB278BB535}" srcOrd="5" destOrd="0" presId="urn:microsoft.com/office/officeart/2005/8/layout/StepDownProcess"/>
    <dgm:cxn modelId="{7F077A45-11AF-496E-BA28-FF19352D1DEE}" type="presParOf" srcId="{3CDBF473-A078-4041-B1DD-C649B5D2FBDD}" destId="{67765AE6-BA4A-418C-B458-8C7859C375A0}" srcOrd="6" destOrd="0" presId="urn:microsoft.com/office/officeart/2005/8/layout/StepDownProcess"/>
    <dgm:cxn modelId="{04AED219-33FA-4518-A4F0-78ADF89B539C}" type="presParOf" srcId="{67765AE6-BA4A-418C-B458-8C7859C375A0}" destId="{447B84A8-172F-4CA1-AA4C-78326689D917}" srcOrd="0" destOrd="0" presId="urn:microsoft.com/office/officeart/2005/8/layout/StepDownProcess"/>
    <dgm:cxn modelId="{0E8CDA53-32EF-4F9B-BC2E-73E8D89FB093}" type="presParOf" srcId="{67765AE6-BA4A-418C-B458-8C7859C375A0}" destId="{AC8FE056-EE7B-4336-A06F-70ABEE247A43}" srcOrd="1" destOrd="0" presId="urn:microsoft.com/office/officeart/2005/8/layout/StepDownProcess"/>
    <dgm:cxn modelId="{FA990F26-C934-44F0-8623-BFC38435EE9E}" type="presParOf" srcId="{67765AE6-BA4A-418C-B458-8C7859C375A0}" destId="{CD5E7409-77A9-4383-93FA-4A3F182EBF89}" srcOrd="2" destOrd="0" presId="urn:microsoft.com/office/officeart/2005/8/layout/StepDownProcess"/>
    <dgm:cxn modelId="{A98BAD9F-8DA8-4BA5-94F5-0D2742362BC8}" type="presParOf" srcId="{3CDBF473-A078-4041-B1DD-C649B5D2FBDD}" destId="{3B1D444E-9682-41F1-8BB8-16B21354FE08}" srcOrd="7" destOrd="0" presId="urn:microsoft.com/office/officeart/2005/8/layout/StepDownProcess"/>
    <dgm:cxn modelId="{E09847FF-D703-43A6-9479-60AE0165C1F6}" type="presParOf" srcId="{3CDBF473-A078-4041-B1DD-C649B5D2FBDD}" destId="{715F40D9-DFFE-42F1-AF0F-C0078467EB58}" srcOrd="8" destOrd="0" presId="urn:microsoft.com/office/officeart/2005/8/layout/StepDownProcess"/>
    <dgm:cxn modelId="{6114FBE7-E7D0-4935-92FC-32C6865991AE}" type="presParOf" srcId="{715F40D9-DFFE-42F1-AF0F-C0078467EB58}" destId="{D9B293E0-3C64-4B99-935B-0349FAE0843F}" srcOrd="0" destOrd="0" presId="urn:microsoft.com/office/officeart/2005/8/layout/StepDownProcess"/>
    <dgm:cxn modelId="{043D4C9B-43A0-42C2-95D2-6368029E4FAE}" type="presParOf" srcId="{715F40D9-DFFE-42F1-AF0F-C0078467EB58}" destId="{5C20BD90-962B-405E-8FAF-DABB3C53A8D4}" srcOrd="1" destOrd="0" presId="urn:microsoft.com/office/officeart/2005/8/layout/StepDownProcess"/>
    <dgm:cxn modelId="{181E536C-5E28-42B3-AD51-C175042C7195}" type="presParOf" srcId="{715F40D9-DFFE-42F1-AF0F-C0078467EB58}" destId="{2A66A778-2EBD-4903-918F-4C422D526156}" srcOrd="2" destOrd="0" presId="urn:microsoft.com/office/officeart/2005/8/layout/StepDownProcess"/>
    <dgm:cxn modelId="{E9D75F3E-20E7-42F6-A0FA-A0BAB63C3163}" type="presParOf" srcId="{3CDBF473-A078-4041-B1DD-C649B5D2FBDD}" destId="{60583E57-B4CA-4817-8E8F-64013BB20E19}" srcOrd="9" destOrd="0" presId="urn:microsoft.com/office/officeart/2005/8/layout/StepDownProcess"/>
    <dgm:cxn modelId="{C7379829-9C93-480B-AA0C-D1CBFA682001}" type="presParOf" srcId="{3CDBF473-A078-4041-B1DD-C649B5D2FBDD}" destId="{5B576CF0-3001-46CB-99B8-6804A9191BF7}" srcOrd="10" destOrd="0" presId="urn:microsoft.com/office/officeart/2005/8/layout/StepDownProcess"/>
    <dgm:cxn modelId="{D5BFF847-354A-47E7-B202-55BDF26837DB}" type="presParOf" srcId="{5B576CF0-3001-46CB-99B8-6804A9191BF7}" destId="{46524515-A2DD-438D-BD5F-6E7EE47F8FAD}" srcOrd="0" destOrd="0" presId="urn:microsoft.com/office/officeart/2005/8/layout/StepDownProcess"/>
    <dgm:cxn modelId="{4598FF3F-078A-43EF-8833-D1007B7AFA3C}" type="presParOf" srcId="{5B576CF0-3001-46CB-99B8-6804A9191BF7}" destId="{DAE5BA7A-07A6-4E5D-9399-5CA856677AA8}" srcOrd="1" destOrd="0" presId="urn:microsoft.com/office/officeart/2005/8/layout/StepDownProcess"/>
    <dgm:cxn modelId="{5EA94843-8CC4-42B6-8930-6E41331534DD}" type="presParOf" srcId="{5B576CF0-3001-46CB-99B8-6804A9191BF7}" destId="{D445A618-6C49-4053-8E40-69F13626D3B8}" srcOrd="2" destOrd="0" presId="urn:microsoft.com/office/officeart/2005/8/layout/StepDownProcess"/>
    <dgm:cxn modelId="{CF3D265D-F94F-471C-9322-BC6286BB3955}" type="presParOf" srcId="{3CDBF473-A078-4041-B1DD-C649B5D2FBDD}" destId="{5B5D63FF-E586-4B64-9829-B03986C2AA47}" srcOrd="11" destOrd="0" presId="urn:microsoft.com/office/officeart/2005/8/layout/StepDownProcess"/>
    <dgm:cxn modelId="{A4C21074-2F1E-4804-AA05-1D299EA211DA}" type="presParOf" srcId="{3CDBF473-A078-4041-B1DD-C649B5D2FBDD}" destId="{C999CD15-D067-4459-937E-1C40A5B3D7AC}" srcOrd="12" destOrd="0" presId="urn:microsoft.com/office/officeart/2005/8/layout/StepDownProcess"/>
    <dgm:cxn modelId="{A21F9738-1CA8-4E89-97EE-90ADD743FDDB}" type="presParOf" srcId="{C999CD15-D067-4459-937E-1C40A5B3D7AC}" destId="{AFC65FE5-AE92-4AFF-8ED7-382160AE04F4}" srcOrd="0" destOrd="0" presId="urn:microsoft.com/office/officeart/2005/8/layout/StepDownProcess"/>
    <dgm:cxn modelId="{480A0BE6-12C9-47EB-9009-AFD827841BF2}" type="presParOf" srcId="{C999CD15-D067-4459-937E-1C40A5B3D7AC}" destId="{4CCA7B87-3401-41AE-90B9-BC0AE5743EB4}" srcOrd="1" destOrd="0" presId="urn:microsoft.com/office/officeart/2005/8/layout/StepDownProcess"/>
    <dgm:cxn modelId="{AB9C162A-1736-4076-A7F8-42ADBC7CC29F}" type="presParOf" srcId="{C999CD15-D067-4459-937E-1C40A5B3D7AC}" destId="{AE2DEBA1-58A7-4837-B845-689B018A9EDE}" srcOrd="2" destOrd="0" presId="urn:microsoft.com/office/officeart/2005/8/layout/StepDownProcess"/>
    <dgm:cxn modelId="{E4BA4519-C875-4469-BFF7-60240C692C3E}" type="presParOf" srcId="{3CDBF473-A078-4041-B1DD-C649B5D2FBDD}" destId="{57752BF6-6504-4634-BE00-AEC15A9D8329}" srcOrd="13" destOrd="0" presId="urn:microsoft.com/office/officeart/2005/8/layout/StepDownProcess"/>
    <dgm:cxn modelId="{7BA1E6A6-D825-4F55-BEBC-4ADCA73BB848}" type="presParOf" srcId="{3CDBF473-A078-4041-B1DD-C649B5D2FBDD}" destId="{0915772C-2C21-47BF-AF44-03A144454B10}" srcOrd="14" destOrd="0" presId="urn:microsoft.com/office/officeart/2005/8/layout/StepDownProcess"/>
    <dgm:cxn modelId="{1375E525-63D6-4078-B46C-73D7C091ACA3}" type="presParOf" srcId="{0915772C-2C21-47BF-AF44-03A144454B10}" destId="{FD617911-EDAF-437B-BC01-44D565CAB93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677C-E810-4976-AFB7-CA7FD58EA171}">
      <dsp:nvSpPr>
        <dsp:cNvPr id="0" name=""/>
        <dsp:cNvSpPr/>
      </dsp:nvSpPr>
      <dsp:spPr>
        <a:xfrm rot="5400000">
          <a:off x="770541" y="481133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1B413-44E2-4215-8C30-FA9F41A170DD}">
      <dsp:nvSpPr>
        <dsp:cNvPr id="0" name=""/>
        <dsp:cNvSpPr/>
      </dsp:nvSpPr>
      <dsp:spPr>
        <a:xfrm>
          <a:off x="662608" y="29530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686046" y="52968"/>
        <a:ext cx="638933" cy="433168"/>
      </dsp:txXfrm>
    </dsp:sp>
    <dsp:sp modelId="{CBD18FFE-D550-4079-8A6B-72618205481C}">
      <dsp:nvSpPr>
        <dsp:cNvPr id="0" name=""/>
        <dsp:cNvSpPr/>
      </dsp:nvSpPr>
      <dsp:spPr>
        <a:xfrm>
          <a:off x="2378461" y="75313"/>
          <a:ext cx="1405916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CC39D-7965-4A4C-B2B1-255034AC4AF8}">
      <dsp:nvSpPr>
        <dsp:cNvPr id="0" name=""/>
        <dsp:cNvSpPr/>
      </dsp:nvSpPr>
      <dsp:spPr>
        <a:xfrm rot="5400000">
          <a:off x="1556860" y="1020381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D54E7-9FE2-4D9E-9113-4CFA7484143A}">
      <dsp:nvSpPr>
        <dsp:cNvPr id="0" name=""/>
        <dsp:cNvSpPr/>
      </dsp:nvSpPr>
      <dsp:spPr>
        <a:xfrm>
          <a:off x="1448927" y="568778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1472365" y="592216"/>
        <a:ext cx="638933" cy="433168"/>
      </dsp:txXfrm>
    </dsp:sp>
    <dsp:sp modelId="{CC3DE5DC-22CF-4020-BB60-F2029A0B39DE}">
      <dsp:nvSpPr>
        <dsp:cNvPr id="0" name=""/>
        <dsp:cNvSpPr/>
      </dsp:nvSpPr>
      <dsp:spPr>
        <a:xfrm>
          <a:off x="3618342" y="614561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0D090-5664-468F-910A-670B90F299CD}">
      <dsp:nvSpPr>
        <dsp:cNvPr id="0" name=""/>
        <dsp:cNvSpPr/>
      </dsp:nvSpPr>
      <dsp:spPr>
        <a:xfrm rot="5400000">
          <a:off x="2343179" y="1559630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52DBC-2925-425B-B803-EBCCE6BE43B8}">
      <dsp:nvSpPr>
        <dsp:cNvPr id="0" name=""/>
        <dsp:cNvSpPr/>
      </dsp:nvSpPr>
      <dsp:spPr>
        <a:xfrm>
          <a:off x="2235246" y="1108027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2258684" y="1131465"/>
        <a:ext cx="638933" cy="433168"/>
      </dsp:txXfrm>
    </dsp:sp>
    <dsp:sp modelId="{6E9FACF4-CBD7-47D4-B81E-5EF40B4E4865}">
      <dsp:nvSpPr>
        <dsp:cNvPr id="0" name=""/>
        <dsp:cNvSpPr/>
      </dsp:nvSpPr>
      <dsp:spPr>
        <a:xfrm>
          <a:off x="4404661" y="1153810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B84A8-172F-4CA1-AA4C-78326689D917}">
      <dsp:nvSpPr>
        <dsp:cNvPr id="0" name=""/>
        <dsp:cNvSpPr/>
      </dsp:nvSpPr>
      <dsp:spPr>
        <a:xfrm rot="5400000">
          <a:off x="3129498" y="2098878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FE056-EE7B-4336-A06F-70ABEE247A43}">
      <dsp:nvSpPr>
        <dsp:cNvPr id="0" name=""/>
        <dsp:cNvSpPr/>
      </dsp:nvSpPr>
      <dsp:spPr>
        <a:xfrm>
          <a:off x="3021565" y="1647275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045003" y="1670713"/>
        <a:ext cx="638933" cy="433168"/>
      </dsp:txXfrm>
    </dsp:sp>
    <dsp:sp modelId="{CD5E7409-77A9-4383-93FA-4A3F182EBF89}">
      <dsp:nvSpPr>
        <dsp:cNvPr id="0" name=""/>
        <dsp:cNvSpPr/>
      </dsp:nvSpPr>
      <dsp:spPr>
        <a:xfrm>
          <a:off x="5190980" y="1693058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293E0-3C64-4B99-935B-0349FAE0843F}">
      <dsp:nvSpPr>
        <dsp:cNvPr id="0" name=""/>
        <dsp:cNvSpPr/>
      </dsp:nvSpPr>
      <dsp:spPr>
        <a:xfrm rot="5400000">
          <a:off x="3915817" y="2638127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0BD90-962B-405E-8FAF-DABB3C53A8D4}">
      <dsp:nvSpPr>
        <dsp:cNvPr id="0" name=""/>
        <dsp:cNvSpPr/>
      </dsp:nvSpPr>
      <dsp:spPr>
        <a:xfrm>
          <a:off x="3807884" y="2186523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831322" y="2209961"/>
        <a:ext cx="638933" cy="433168"/>
      </dsp:txXfrm>
    </dsp:sp>
    <dsp:sp modelId="{2A66A778-2EBD-4903-918F-4C422D526156}">
      <dsp:nvSpPr>
        <dsp:cNvPr id="0" name=""/>
        <dsp:cNvSpPr/>
      </dsp:nvSpPr>
      <dsp:spPr>
        <a:xfrm>
          <a:off x="5977299" y="2232307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24515-A2DD-438D-BD5F-6E7EE47F8FAD}">
      <dsp:nvSpPr>
        <dsp:cNvPr id="0" name=""/>
        <dsp:cNvSpPr/>
      </dsp:nvSpPr>
      <dsp:spPr>
        <a:xfrm rot="5400000">
          <a:off x="4702136" y="3177375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5BA7A-07A6-4E5D-9399-5CA856677AA8}">
      <dsp:nvSpPr>
        <dsp:cNvPr id="0" name=""/>
        <dsp:cNvSpPr/>
      </dsp:nvSpPr>
      <dsp:spPr>
        <a:xfrm>
          <a:off x="4594203" y="2725772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4617641" y="2749210"/>
        <a:ext cx="638933" cy="433168"/>
      </dsp:txXfrm>
    </dsp:sp>
    <dsp:sp modelId="{D445A618-6C49-4053-8E40-69F13626D3B8}">
      <dsp:nvSpPr>
        <dsp:cNvPr id="0" name=""/>
        <dsp:cNvSpPr/>
      </dsp:nvSpPr>
      <dsp:spPr>
        <a:xfrm>
          <a:off x="6763618" y="2771555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65FE5-AE92-4AFF-8ED7-382160AE04F4}">
      <dsp:nvSpPr>
        <dsp:cNvPr id="0" name=""/>
        <dsp:cNvSpPr/>
      </dsp:nvSpPr>
      <dsp:spPr>
        <a:xfrm rot="5400000">
          <a:off x="5488455" y="3716624"/>
          <a:ext cx="407392" cy="463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A7B87-3401-41AE-90B9-BC0AE5743EB4}">
      <dsp:nvSpPr>
        <dsp:cNvPr id="0" name=""/>
        <dsp:cNvSpPr/>
      </dsp:nvSpPr>
      <dsp:spPr>
        <a:xfrm>
          <a:off x="5380522" y="3265020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7</a:t>
          </a:r>
          <a:endParaRPr lang="ko-KR" altLang="en-US" sz="1500" kern="1200" dirty="0"/>
        </a:p>
      </dsp:txBody>
      <dsp:txXfrm>
        <a:off x="5403960" y="3288458"/>
        <a:ext cx="638933" cy="433168"/>
      </dsp:txXfrm>
    </dsp:sp>
    <dsp:sp modelId="{AE2DEBA1-58A7-4837-B845-689B018A9EDE}">
      <dsp:nvSpPr>
        <dsp:cNvPr id="0" name=""/>
        <dsp:cNvSpPr/>
      </dsp:nvSpPr>
      <dsp:spPr>
        <a:xfrm>
          <a:off x="7549937" y="3310804"/>
          <a:ext cx="498792" cy="38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17911-EDAF-437B-BC01-44D565CAB934}">
      <dsp:nvSpPr>
        <dsp:cNvPr id="0" name=""/>
        <dsp:cNvSpPr/>
      </dsp:nvSpPr>
      <dsp:spPr>
        <a:xfrm>
          <a:off x="6166841" y="3804269"/>
          <a:ext cx="685809" cy="480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8</a:t>
          </a:r>
          <a:endParaRPr lang="ko-KR" altLang="en-US" sz="1500" kern="1200" dirty="0"/>
        </a:p>
      </dsp:txBody>
      <dsp:txXfrm>
        <a:off x="6190279" y="3827707"/>
        <a:ext cx="638933" cy="43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8B2-A9EF-42D3-9498-BD13D14827D4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2364D-FF2A-4D57-BDCF-6BE4A8C93A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7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0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0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8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FE51-E275-4111-867D-737DD8AB352B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12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31.jpeg"/><Relationship Id="rId9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jpeg"/><Relationship Id="rId5" Type="http://schemas.openxmlformats.org/officeDocument/2006/relationships/image" Target="../media/image10.png"/><Relationship Id="rId10" Type="http://schemas.openxmlformats.org/officeDocument/2006/relationships/image" Target="../media/image20.jpeg"/><Relationship Id="rId4" Type="http://schemas.openxmlformats.org/officeDocument/2006/relationships/image" Target="../media/image16.jp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45435" t="47342" r="38478" b="39318"/>
          <a:stretch/>
        </p:blipFill>
        <p:spPr>
          <a:xfrm>
            <a:off x="5300870" y="569840"/>
            <a:ext cx="1868556" cy="871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4767" y="369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6167"/>
              </p:ext>
            </p:extLst>
          </p:nvPr>
        </p:nvGraphicFramePr>
        <p:xfrm>
          <a:off x="6840110" y="4386891"/>
          <a:ext cx="45940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154">
                  <a:extLst>
                    <a:ext uri="{9D8B030D-6E8A-4147-A177-3AD203B41FA5}">
                      <a16:colId xmlns:a16="http://schemas.microsoft.com/office/drawing/2014/main" val="3953959835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906779949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3832877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지도교수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정 의 훈 </a:t>
                      </a:r>
                      <a:r>
                        <a:rPr lang="ko-KR" altLang="en-US" sz="1000" b="0" dirty="0">
                          <a:latin typeface="+mj-lt"/>
                          <a:ea typeface="HY견고딕" panose="02030600000101010101" pitchFamily="18" charset="-127"/>
                        </a:rPr>
                        <a:t>교수님</a:t>
                      </a:r>
                      <a:endParaRPr lang="ko-KR" altLang="en-US" b="0" dirty="0"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931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지도학생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8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2012152013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문 장 현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팀장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525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2014150044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김 두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32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2014154047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조 덕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2646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0" y="1494001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380813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86060" y="25112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졸업연구설계서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4864" y="4391668"/>
            <a:ext cx="3776007" cy="769442"/>
            <a:chOff x="4472666" y="2875287"/>
            <a:chExt cx="3390182" cy="769442"/>
          </a:xfrm>
        </p:grpSpPr>
        <p:sp>
          <p:nvSpPr>
            <p:cNvPr id="7" name="TextBox 6"/>
            <p:cNvSpPr txBox="1"/>
            <p:nvPr/>
          </p:nvSpPr>
          <p:spPr>
            <a:xfrm>
              <a:off x="5012696" y="2875287"/>
              <a:ext cx="2123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스마트 강의 시스템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666" y="3244619"/>
              <a:ext cx="339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Smart Lecture System</a:t>
              </a:r>
              <a:endParaRPr lang="ko-KR" altLang="en-US" sz="2000" b="1" i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9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708928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0746" y="5245507"/>
            <a:ext cx="836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학생들에게 실시간으로 질문을 받고 답변할 수 있는 기능 제공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58" y="2436683"/>
            <a:ext cx="2742497" cy="187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강사용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570310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6975" y="2330004"/>
            <a:ext cx="5340450" cy="2123847"/>
            <a:chOff x="185102" y="3221043"/>
            <a:chExt cx="5340450" cy="212384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353669" y="3221043"/>
              <a:ext cx="1171883" cy="212384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102" y="4146725"/>
              <a:ext cx="115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질의응답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252543" y="4326230"/>
              <a:ext cx="31011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89497" y="3347254"/>
            <a:ext cx="1486803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83155" y="4124880"/>
            <a:ext cx="2256454" cy="1037798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520975" y="2237234"/>
            <a:ext cx="4182294" cy="2136835"/>
            <a:chOff x="7120253" y="1875826"/>
            <a:chExt cx="4173873" cy="1895211"/>
          </a:xfrm>
        </p:grpSpPr>
        <p:grpSp>
          <p:nvGrpSpPr>
            <p:cNvPr id="64" name="그룹 63"/>
            <p:cNvGrpSpPr/>
            <p:nvPr/>
          </p:nvGrpSpPr>
          <p:grpSpPr>
            <a:xfrm>
              <a:off x="7120253" y="1875826"/>
              <a:ext cx="4173873" cy="1895211"/>
              <a:chOff x="7120253" y="1875826"/>
              <a:chExt cx="4173873" cy="189521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120253" y="1875826"/>
                <a:ext cx="4173873" cy="1895211"/>
                <a:chOff x="6368384" y="1979459"/>
                <a:chExt cx="5532067" cy="3195909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8384" y="1979459"/>
                  <a:ext cx="5532067" cy="3195909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437762" y="2358888"/>
                  <a:ext cx="1150844" cy="2130012"/>
                  <a:chOff x="6857524" y="2481765"/>
                  <a:chExt cx="890810" cy="1128388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857525" y="2652283"/>
                    <a:ext cx="890809" cy="82696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학생</a:t>
                    </a:r>
                    <a:r>
                      <a:rPr lang="en-US" altLang="ko-KR" sz="1000" dirty="0"/>
                      <a:t>1: AOB</a:t>
                    </a:r>
                    <a:r>
                      <a:rPr lang="ko-KR" altLang="en-US" sz="1000" dirty="0"/>
                      <a:t>가 왜 </a:t>
                    </a:r>
                    <a:r>
                      <a:rPr lang="en-US" altLang="ko-KR" sz="1000" dirty="0"/>
                      <a:t>10</a:t>
                    </a:r>
                    <a:r>
                      <a:rPr lang="ko-KR" altLang="en-US" sz="1000" dirty="0"/>
                      <a:t>인가요</a:t>
                    </a:r>
                    <a:r>
                      <a:rPr lang="en-US" altLang="ko-KR" sz="1000" dirty="0"/>
                      <a:t>?</a:t>
                    </a:r>
                    <a:endParaRPr lang="ko-KR" altLang="en-US" sz="1400" dirty="0"/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6857525" y="3610153"/>
                    <a:ext cx="87574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857524" y="2481765"/>
                    <a:ext cx="890810" cy="170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Q&amp;A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190547" y="3194234"/>
              <a:ext cx="868297" cy="150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0207" y="2446916"/>
            <a:ext cx="870049" cy="1869231"/>
            <a:chOff x="4601382" y="2431806"/>
            <a:chExt cx="870049" cy="1402148"/>
          </a:xfrm>
        </p:grpSpPr>
        <p:sp>
          <p:nvSpPr>
            <p:cNvPr id="106" name="직사각형 105"/>
            <p:cNvSpPr/>
            <p:nvPr/>
          </p:nvSpPr>
          <p:spPr>
            <a:xfrm>
              <a:off x="4601383" y="2647020"/>
              <a:ext cx="870048" cy="1043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학생</a:t>
              </a:r>
              <a:r>
                <a:rPr lang="en-US" altLang="ko-KR" sz="1000" dirty="0"/>
                <a:t>1: AOB</a:t>
              </a:r>
              <a:r>
                <a:rPr lang="ko-KR" altLang="en-US" sz="1000" dirty="0"/>
                <a:t>가 왜 </a:t>
              </a:r>
              <a:r>
                <a:rPr lang="en-US" altLang="ko-KR" sz="1000" dirty="0"/>
                <a:t>10</a:t>
              </a:r>
              <a:r>
                <a:rPr lang="ko-KR" altLang="en-US" sz="1000" dirty="0"/>
                <a:t>인가요</a:t>
              </a:r>
              <a:r>
                <a:rPr lang="en-US" altLang="ko-KR" sz="1000" dirty="0"/>
                <a:t>?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01382" y="2431806"/>
              <a:ext cx="870049" cy="2152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601382" y="3664608"/>
              <a:ext cx="870049" cy="16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466241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8488872" y="4923187"/>
            <a:ext cx="1992024" cy="535996"/>
            <a:chOff x="7120253" y="1875823"/>
            <a:chExt cx="4173873" cy="1895210"/>
          </a:xfrm>
        </p:grpSpPr>
        <p:grpSp>
          <p:nvGrpSpPr>
            <p:cNvPr id="184" name="그룹 183"/>
            <p:cNvGrpSpPr/>
            <p:nvPr/>
          </p:nvGrpSpPr>
          <p:grpSpPr>
            <a:xfrm>
              <a:off x="7120253" y="1875823"/>
              <a:ext cx="4173873" cy="1895210"/>
              <a:chOff x="7120253" y="1875823"/>
              <a:chExt cx="4173873" cy="1895210"/>
            </a:xfrm>
          </p:grpSpPr>
          <p:pic>
            <p:nvPicPr>
              <p:cNvPr id="186" name="그림 18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0253" y="1875823"/>
                <a:ext cx="4173873" cy="1895210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188" name="그룹 187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190" name="그룹 189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191" name="그림 19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192" name="그림 19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85" name="직사각형 184"/>
            <p:cNvSpPr/>
            <p:nvPr/>
          </p:nvSpPr>
          <p:spPr>
            <a:xfrm>
              <a:off x="10190547" y="2100831"/>
              <a:ext cx="868297" cy="1243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503645" y="5576966"/>
            <a:ext cx="1992024" cy="535997"/>
            <a:chOff x="7120253" y="1875826"/>
            <a:chExt cx="4173873" cy="1895211"/>
          </a:xfrm>
        </p:grpSpPr>
        <p:grpSp>
          <p:nvGrpSpPr>
            <p:cNvPr id="175" name="그룹 174"/>
            <p:cNvGrpSpPr/>
            <p:nvPr/>
          </p:nvGrpSpPr>
          <p:grpSpPr>
            <a:xfrm>
              <a:off x="7120253" y="1875826"/>
              <a:ext cx="4173873" cy="1895211"/>
              <a:chOff x="7120253" y="1875826"/>
              <a:chExt cx="4173873" cy="1895211"/>
            </a:xfrm>
          </p:grpSpPr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0253" y="1875826"/>
                <a:ext cx="4173873" cy="1895211"/>
              </a:xfrm>
              <a:prstGeom prst="rect">
                <a:avLst/>
              </a:prstGeom>
            </p:spPr>
          </p:pic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179" name="그룹 178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180" name="그림 17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181" name="그룹 180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182" name="그림 18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183" name="그림 18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76" name="직사각형 175"/>
            <p:cNvSpPr/>
            <p:nvPr/>
          </p:nvSpPr>
          <p:spPr>
            <a:xfrm>
              <a:off x="10190548" y="2100831"/>
              <a:ext cx="868298" cy="1243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588924" y="4498061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86" y="2816651"/>
            <a:ext cx="641164" cy="34809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60" y="2728148"/>
            <a:ext cx="549284" cy="2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9937" y="2027619"/>
            <a:ext cx="460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촬영 영상 공유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실시간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영상을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P2P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방식으로 제공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72672" y="1637632"/>
            <a:ext cx="2893733" cy="2110919"/>
          </a:xfrm>
          <a:prstGeom prst="rect">
            <a:avLst/>
          </a:prstGeom>
        </p:spPr>
      </p:pic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31" y="2202750"/>
            <a:ext cx="2983141" cy="154580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1685" y="4660322"/>
            <a:ext cx="2724318" cy="1740985"/>
            <a:chOff x="891912" y="4717143"/>
            <a:chExt cx="2724318" cy="1740985"/>
          </a:xfrm>
        </p:grpSpPr>
        <p:grpSp>
          <p:nvGrpSpPr>
            <p:cNvPr id="3" name="그룹 2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682090" y="4644433"/>
                <a:ext cx="3727814" cy="1599533"/>
                <a:chOff x="6577518" y="3992170"/>
                <a:chExt cx="4148744" cy="23247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6577518" y="3992170"/>
                  <a:ext cx="4148744" cy="2324713"/>
                  <a:chOff x="437324" y="3578088"/>
                  <a:chExt cx="5208104" cy="3061252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37324" y="3578088"/>
                    <a:ext cx="5208104" cy="306125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0" name="그림 1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0325" y="6240969"/>
                    <a:ext cx="336777" cy="361316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1521" y="6240969"/>
                    <a:ext cx="463907" cy="368101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4652" y="6263931"/>
                    <a:ext cx="368101" cy="368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0298" y="4131578"/>
                  <a:ext cx="3045535" cy="2045895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TextBox 13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05072" y="4669770"/>
            <a:ext cx="2724318" cy="1740985"/>
            <a:chOff x="891912" y="4717143"/>
            <a:chExt cx="2724318" cy="1740985"/>
          </a:xfrm>
        </p:grpSpPr>
        <p:grpSp>
          <p:nvGrpSpPr>
            <p:cNvPr id="50" name="그룹 49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682090" y="4644433"/>
                <a:ext cx="3727814" cy="1599533"/>
                <a:chOff x="6577518" y="3992170"/>
                <a:chExt cx="4148744" cy="232471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6577518" y="3992170"/>
                  <a:ext cx="4148744" cy="2324713"/>
                  <a:chOff x="437324" y="3578088"/>
                  <a:chExt cx="5208104" cy="3061252"/>
                </a:xfrm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437324" y="3578088"/>
                    <a:ext cx="5208104" cy="306125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7" name="그림 5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0325" y="6240969"/>
                    <a:ext cx="336777" cy="361316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1521" y="6240969"/>
                    <a:ext cx="463907" cy="368101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4652" y="6263931"/>
                    <a:ext cx="368101" cy="368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0298" y="4131578"/>
                  <a:ext cx="3045535" cy="2045895"/>
                </a:xfrm>
                <a:prstGeom prst="rect">
                  <a:avLst/>
                </a:prstGeom>
              </p:spPr>
            </p:pic>
          </p:grpSp>
        </p:grpSp>
        <p:sp>
          <p:nvSpPr>
            <p:cNvPr id="51" name="TextBox 50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345815" y="4669770"/>
            <a:ext cx="2724318" cy="1740985"/>
            <a:chOff x="891912" y="4717143"/>
            <a:chExt cx="2724318" cy="1740985"/>
          </a:xfrm>
        </p:grpSpPr>
        <p:grpSp>
          <p:nvGrpSpPr>
            <p:cNvPr id="61" name="그룹 60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64" name="그룹 63"/>
              <p:cNvGrpSpPr/>
              <p:nvPr/>
            </p:nvGrpSpPr>
            <p:grpSpPr>
              <a:xfrm>
                <a:off x="682090" y="4644433"/>
                <a:ext cx="3727814" cy="1599533"/>
                <a:chOff x="6577518" y="3992170"/>
                <a:chExt cx="4148744" cy="2324713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6577518" y="3992170"/>
                  <a:ext cx="4148744" cy="2324713"/>
                  <a:chOff x="437324" y="3578088"/>
                  <a:chExt cx="5208104" cy="3061252"/>
                </a:xfrm>
              </p:grpSpPr>
              <p:sp>
                <p:nvSpPr>
                  <p:cNvPr id="67" name="직사각형 66"/>
                  <p:cNvSpPr/>
                  <p:nvPr/>
                </p:nvSpPr>
                <p:spPr>
                  <a:xfrm>
                    <a:off x="437324" y="3578088"/>
                    <a:ext cx="5208104" cy="306125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8" name="그림 6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0325" y="6240969"/>
                    <a:ext cx="336777" cy="361316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1521" y="6240969"/>
                    <a:ext cx="463907" cy="368101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14652" y="6263931"/>
                    <a:ext cx="368101" cy="368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6" name="그림 6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0298" y="4131578"/>
                  <a:ext cx="3045535" cy="2045895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</p:grpSp>
      <p:cxnSp>
        <p:nvCxnSpPr>
          <p:cNvPr id="71" name="도형 1061"/>
          <p:cNvCxnSpPr>
            <a:cxnSpLocks/>
          </p:cNvCxnSpPr>
          <p:nvPr/>
        </p:nvCxnSpPr>
        <p:spPr>
          <a:xfrm>
            <a:off x="7232898" y="5948547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3352782" y="5441354"/>
            <a:ext cx="905510" cy="276860"/>
            <a:chOff x="3269701" y="5441354"/>
            <a:chExt cx="905510" cy="276860"/>
          </a:xfrm>
        </p:grpSpPr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3497031" y="5441354"/>
              <a:ext cx="508635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7" name="도형 1053"/>
            <p:cNvCxnSpPr/>
            <p:nvPr/>
          </p:nvCxnSpPr>
          <p:spPr>
            <a:xfrm>
              <a:off x="3269701" y="571503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7218522" y="5452550"/>
            <a:ext cx="905510" cy="276860"/>
            <a:chOff x="7121163" y="5268084"/>
            <a:chExt cx="905510" cy="276860"/>
          </a:xfrm>
        </p:grpSpPr>
        <p:sp>
          <p:nvSpPr>
            <p:cNvPr id="78" name="TextBox 77"/>
            <p:cNvSpPr txBox="1">
              <a:spLocks/>
            </p:cNvSpPr>
            <p:nvPr/>
          </p:nvSpPr>
          <p:spPr>
            <a:xfrm>
              <a:off x="7348493" y="5268084"/>
              <a:ext cx="508635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9" name="도형 1053"/>
            <p:cNvCxnSpPr/>
            <p:nvPr/>
          </p:nvCxnSpPr>
          <p:spPr>
            <a:xfrm>
              <a:off x="7121163" y="554176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도형 1054"/>
          <p:cNvCxnSpPr>
            <a:cxnSpLocks/>
          </p:cNvCxnSpPr>
          <p:nvPr/>
        </p:nvCxnSpPr>
        <p:spPr>
          <a:xfrm flipV="1">
            <a:off x="3048777" y="3783166"/>
            <a:ext cx="2049696" cy="1232099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054"/>
          <p:cNvCxnSpPr>
            <a:cxnSpLocks/>
          </p:cNvCxnSpPr>
          <p:nvPr/>
        </p:nvCxnSpPr>
        <p:spPr>
          <a:xfrm flipV="1">
            <a:off x="6393333" y="3748551"/>
            <a:ext cx="0" cy="1290551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1054"/>
          <p:cNvCxnSpPr>
            <a:cxnSpLocks/>
          </p:cNvCxnSpPr>
          <p:nvPr/>
        </p:nvCxnSpPr>
        <p:spPr>
          <a:xfrm flipH="1" flipV="1">
            <a:off x="7922080" y="3783166"/>
            <a:ext cx="1028754" cy="1129580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6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16814" y="4622592"/>
            <a:ext cx="7814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노트 필기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학생들이 필기할 수 있는 기능 제공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중 화면 캡쳐 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강의중인 판서 및 자료 내용 저장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강사에게 실시간으로 질문하고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답변받을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수 있는 기능 제공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2907423" y="2103768"/>
            <a:ext cx="5381378" cy="2362044"/>
            <a:chOff x="312840" y="2106090"/>
            <a:chExt cx="5381378" cy="2362044"/>
          </a:xfrm>
        </p:grpSpPr>
        <p:grpSp>
          <p:nvGrpSpPr>
            <p:cNvPr id="86" name="그룹 85"/>
            <p:cNvGrpSpPr/>
            <p:nvPr/>
          </p:nvGrpSpPr>
          <p:grpSpPr>
            <a:xfrm>
              <a:off x="312840" y="2106090"/>
              <a:ext cx="5381378" cy="2362044"/>
              <a:chOff x="7120253" y="1875830"/>
              <a:chExt cx="4173873" cy="1895211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120253" y="1875830"/>
                <a:ext cx="4173873" cy="1895211"/>
                <a:chOff x="7120253" y="1875830"/>
                <a:chExt cx="4173873" cy="1895211"/>
              </a:xfrm>
            </p:grpSpPr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253" y="1875830"/>
                  <a:ext cx="4173873" cy="1895211"/>
                </a:xfrm>
                <a:prstGeom prst="rect">
                  <a:avLst/>
                </a:prstGeom>
              </p:spPr>
            </p:pic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4361" y="2100831"/>
                  <a:ext cx="2806186" cy="1431407"/>
                </a:xfrm>
                <a:prstGeom prst="rect">
                  <a:avLst/>
                </a:prstGeom>
              </p:spPr>
            </p:pic>
            <p:grpSp>
              <p:nvGrpSpPr>
                <p:cNvPr id="91" name="그룹 90"/>
                <p:cNvGrpSpPr/>
                <p:nvPr/>
              </p:nvGrpSpPr>
              <p:grpSpPr>
                <a:xfrm>
                  <a:off x="10195888" y="3321640"/>
                  <a:ext cx="873256" cy="203807"/>
                  <a:chOff x="10222182" y="3321640"/>
                  <a:chExt cx="873256" cy="203807"/>
                </a:xfrm>
              </p:grpSpPr>
              <p:pic>
                <p:nvPicPr>
                  <p:cNvPr id="92" name="그림 9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3042" y="3321640"/>
                    <a:ext cx="238949" cy="177676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그룹 92"/>
                  <p:cNvGrpSpPr/>
                  <p:nvPr/>
                </p:nvGrpSpPr>
                <p:grpSpPr>
                  <a:xfrm>
                    <a:off x="10222182" y="3333142"/>
                    <a:ext cx="873256" cy="192305"/>
                    <a:chOff x="10225210" y="3321640"/>
                    <a:chExt cx="873256" cy="192305"/>
                  </a:xfrm>
                </p:grpSpPr>
                <p:pic>
                  <p:nvPicPr>
                    <p:cNvPr id="94" name="그림 9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69317" y="3321640"/>
                      <a:ext cx="329149" cy="1810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그림 94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25210" y="3332932"/>
                      <a:ext cx="261174" cy="18101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8" name="직사각형 87"/>
              <p:cNvSpPr/>
              <p:nvPr/>
            </p:nvSpPr>
            <p:spPr>
              <a:xfrm>
                <a:off x="10190547" y="2100831"/>
                <a:ext cx="868297" cy="1243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328" y="2546133"/>
              <a:ext cx="1079586" cy="542925"/>
            </a:xfrm>
            <a:prstGeom prst="rect">
              <a:avLst/>
            </a:prstGeom>
          </p:spPr>
        </p:pic>
      </p:grpSp>
      <p:sp>
        <p:nvSpPr>
          <p:cNvPr id="21" name="사각형: 둥근 모서리 20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14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608" y="1918465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 화면 캡쳐</a:t>
            </a:r>
            <a:endParaRPr lang="en-US" altLang="ko-KR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45070" y="2881451"/>
            <a:ext cx="7362843" cy="325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3173353"/>
            <a:ext cx="5030262" cy="273094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42" y="5635365"/>
            <a:ext cx="476112" cy="38364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74" y="5635365"/>
            <a:ext cx="655837" cy="39084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30" y="5659747"/>
            <a:ext cx="520395" cy="390846"/>
          </a:xfrm>
          <a:prstGeom prst="rect">
            <a:avLst/>
          </a:prstGeom>
        </p:spPr>
      </p:pic>
      <p:sp>
        <p:nvSpPr>
          <p:cNvPr id="13" name="사각형: 둥근 모서리 12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708928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44895" y="5123744"/>
            <a:ext cx="836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캡쳐한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자료를 질문에 활용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58" y="2436683"/>
            <a:ext cx="2742497" cy="187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강사용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전자칠판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70310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학생용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태블릿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6975" y="2330004"/>
            <a:ext cx="5340450" cy="2123847"/>
            <a:chOff x="185102" y="3221043"/>
            <a:chExt cx="5340450" cy="212384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353669" y="3221043"/>
              <a:ext cx="1171883" cy="212384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102" y="4146725"/>
              <a:ext cx="115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질의응답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252543" y="4326230"/>
              <a:ext cx="31011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89497" y="3347254"/>
            <a:ext cx="1486803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83155" y="4124880"/>
            <a:ext cx="2256454" cy="1037798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520975" y="2237234"/>
            <a:ext cx="4182294" cy="2136835"/>
            <a:chOff x="7120253" y="1875826"/>
            <a:chExt cx="4173873" cy="1895211"/>
          </a:xfrm>
        </p:grpSpPr>
        <p:grpSp>
          <p:nvGrpSpPr>
            <p:cNvPr id="64" name="그룹 63"/>
            <p:cNvGrpSpPr/>
            <p:nvPr/>
          </p:nvGrpSpPr>
          <p:grpSpPr>
            <a:xfrm>
              <a:off x="7120253" y="1875826"/>
              <a:ext cx="4173873" cy="1895211"/>
              <a:chOff x="7120253" y="1875826"/>
              <a:chExt cx="4173873" cy="189521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120253" y="1875826"/>
                <a:ext cx="4173873" cy="1895211"/>
                <a:chOff x="6368384" y="1979459"/>
                <a:chExt cx="5532067" cy="3195909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8384" y="1979459"/>
                  <a:ext cx="5532067" cy="3195909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437762" y="2358888"/>
                  <a:ext cx="1150844" cy="2130012"/>
                  <a:chOff x="6857524" y="2481765"/>
                  <a:chExt cx="890810" cy="1128388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857525" y="2652283"/>
                    <a:ext cx="890809" cy="82696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학생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1: AOB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가 왜 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10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인가요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?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6857525" y="3610153"/>
                    <a:ext cx="87574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857524" y="2481765"/>
                    <a:ext cx="890810" cy="170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Q&amp;A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190547" y="3194234"/>
              <a:ext cx="868297" cy="150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0207" y="2446916"/>
            <a:ext cx="870049" cy="1869231"/>
            <a:chOff x="4601382" y="2431806"/>
            <a:chExt cx="870049" cy="1402148"/>
          </a:xfrm>
        </p:grpSpPr>
        <p:sp>
          <p:nvSpPr>
            <p:cNvPr id="106" name="직사각형 105"/>
            <p:cNvSpPr/>
            <p:nvPr/>
          </p:nvSpPr>
          <p:spPr>
            <a:xfrm>
              <a:off x="4601383" y="2647020"/>
              <a:ext cx="870048" cy="1043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학생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1: AOB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가 왜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인가요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01382" y="2431806"/>
              <a:ext cx="870049" cy="2152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Q&amp;A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601382" y="3664608"/>
              <a:ext cx="870049" cy="16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466241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88924" y="4498061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7" y="2816651"/>
            <a:ext cx="785866" cy="35807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81" y="2751446"/>
            <a:ext cx="709782" cy="244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924" y="4984740"/>
            <a:ext cx="1508720" cy="77793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924" y="5880021"/>
            <a:ext cx="1508720" cy="777934"/>
          </a:xfrm>
          <a:prstGeom prst="rect">
            <a:avLst/>
          </a:prstGeom>
        </p:spPr>
      </p:pic>
      <p:sp>
        <p:nvSpPr>
          <p:cNvPr id="97" name="사각형: 둥근 모서리 9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800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748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모듈 상세설계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유스케이스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14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97" y="1560282"/>
            <a:ext cx="7744198" cy="53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676" t="22913" r="46948" b="46665"/>
          <a:stretch/>
        </p:blipFill>
        <p:spPr>
          <a:xfrm>
            <a:off x="1990164" y="2411172"/>
            <a:ext cx="8216154" cy="35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184" t="26593" r="32941" b="35287"/>
          <a:stretch/>
        </p:blipFill>
        <p:spPr>
          <a:xfrm>
            <a:off x="1974477" y="2164144"/>
            <a:ext cx="8243046" cy="37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3272" t="20378" r="30846" b="40387"/>
          <a:stretch/>
        </p:blipFill>
        <p:spPr>
          <a:xfrm>
            <a:off x="2055158" y="2105894"/>
            <a:ext cx="8081684" cy="38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3235" t="23705" r="16508" b="39407"/>
          <a:stretch/>
        </p:blipFill>
        <p:spPr>
          <a:xfrm>
            <a:off x="2182905" y="2086471"/>
            <a:ext cx="7821707" cy="40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608" y="711300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차 례</a:t>
              </a:r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755374" y="1844730"/>
            <a:ext cx="10482470" cy="4313844"/>
            <a:chOff x="0" y="1832589"/>
            <a:chExt cx="10482470" cy="4313844"/>
          </a:xfrm>
        </p:grpSpPr>
        <p:graphicFrame>
          <p:nvGraphicFramePr>
            <p:cNvPr id="17" name="다이어그램 16"/>
            <p:cNvGraphicFramePr/>
            <p:nvPr>
              <p:extLst>
                <p:ext uri="{D42A27DB-BD31-4B8C-83A1-F6EECF244321}">
                  <p14:modId xmlns:p14="http://schemas.microsoft.com/office/powerpoint/2010/main" val="352883678"/>
                </p:ext>
              </p:extLst>
            </p:nvPr>
          </p:nvGraphicFramePr>
          <p:xfrm>
            <a:off x="0" y="1832589"/>
            <a:ext cx="10482470" cy="43138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1393449" y="1969242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 업 연 구 개 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4747" y="2507703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관련 연구 및 사례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18247" y="3039186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수행 시나리오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8829" y="3596942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구성도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1063" y="4121709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개발 환경 및 개발 방법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1235" y="467060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업무 분담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201743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졸업연구 수행 일정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48068" y="5777101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필요 기술 및 참고 문헌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사각형: 둥근 모서리 7"/>
          <p:cNvSpPr/>
          <p:nvPr/>
        </p:nvSpPr>
        <p:spPr>
          <a:xfrm>
            <a:off x="11771886" y="6470341"/>
            <a:ext cx="292644" cy="2855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69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19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1626563"/>
            <a:ext cx="8388626" cy="51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5" y="2117675"/>
            <a:ext cx="8150087" cy="42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9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개발환경 및 개발방법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673261" y="2226924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673261" y="4650978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6507" y="5656276"/>
            <a:ext cx="1227992" cy="92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타원 34"/>
          <p:cNvSpPr/>
          <p:nvPr/>
        </p:nvSpPr>
        <p:spPr>
          <a:xfrm>
            <a:off x="673260" y="5928100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81994" y="5968154"/>
            <a:ext cx="3461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를 이용하여 통합개발환경을 구축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오른쪽 화살표 12"/>
          <p:cNvSpPr/>
          <p:nvPr/>
        </p:nvSpPr>
        <p:spPr>
          <a:xfrm>
            <a:off x="3326024" y="6025028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21</a:t>
            </a:r>
            <a:endParaRPr lang="ko-KR" altLang="en-US" b="1" dirty="0"/>
          </a:p>
        </p:txBody>
      </p:sp>
      <p:pic>
        <p:nvPicPr>
          <p:cNvPr id="2050" name="Picture 2" descr="C:\Users\sinmingu\Desktop\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26" y="3923535"/>
            <a:ext cx="1734477" cy="11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nmingu\Desktop\htm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09" y="1840041"/>
            <a:ext cx="1061033" cy="11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inmingu\Desktop\jav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1824315"/>
            <a:ext cx="1042066" cy="11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inmingu\Desktop\no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71" y="3291137"/>
            <a:ext cx="1202627" cy="5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12"/>
          <p:cNvSpPr/>
          <p:nvPr/>
        </p:nvSpPr>
        <p:spPr>
          <a:xfrm>
            <a:off x="3326024" y="4554263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81994" y="4497088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을 이용해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구축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오른쪽 화살표 12"/>
          <p:cNvSpPr/>
          <p:nvPr/>
        </p:nvSpPr>
        <p:spPr>
          <a:xfrm>
            <a:off x="4522957" y="2741456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3032" y="2714160"/>
            <a:ext cx="3876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HTML5, Javascript, Node.js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를 이용하여 개발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107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회원가입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22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37795"/>
            <a:ext cx="4953348" cy="39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697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로그인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23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2276700"/>
            <a:ext cx="7462207" cy="38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643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강의개설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24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99" y="2296006"/>
            <a:ext cx="4846618" cy="3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243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강사용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UI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743075"/>
            <a:ext cx="76009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8419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강의 리스트 보기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26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117090" y="1716405"/>
            <a:ext cx="7601585" cy="5115560"/>
            <a:chOff x="2117090" y="1716405"/>
            <a:chExt cx="7601585" cy="5115560"/>
          </a:xfrm>
        </p:grpSpPr>
        <p:pic>
          <p:nvPicPr>
            <p:cNvPr id="10" name="그림 9" descr="C:/Users/doo/AppData/Roaming/PolarisOffice/ETemp/28824_4915056/fImage3588696841.jpe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1716405"/>
              <a:ext cx="7601585" cy="5115560"/>
            </a:xfrm>
            <a:prstGeom prst="rect">
              <a:avLst/>
            </a:prstGeom>
            <a:noFill/>
          </p:spPr>
        </p:pic>
        <p:sp>
          <p:nvSpPr>
            <p:cNvPr id="11" name="텍스트 상자 33"/>
            <p:cNvSpPr txBox="1">
              <a:spLocks/>
            </p:cNvSpPr>
            <p:nvPr/>
          </p:nvSpPr>
          <p:spPr>
            <a:xfrm>
              <a:off x="2492375" y="2462530"/>
              <a:ext cx="151384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강의 리스트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34"/>
            <p:cNvSpPr>
              <a:spLocks/>
            </p:cNvSpPr>
            <p:nvPr/>
          </p:nvSpPr>
          <p:spPr>
            <a:xfrm>
              <a:off x="3619500" y="2995930"/>
              <a:ext cx="5029200" cy="50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36"/>
            <p:cNvSpPr>
              <a:spLocks/>
            </p:cNvSpPr>
            <p:nvPr/>
          </p:nvSpPr>
          <p:spPr>
            <a:xfrm>
              <a:off x="3590290" y="3737610"/>
              <a:ext cx="5029200" cy="50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37"/>
            <p:cNvSpPr>
              <a:spLocks/>
            </p:cNvSpPr>
            <p:nvPr/>
          </p:nvSpPr>
          <p:spPr>
            <a:xfrm>
              <a:off x="3605530" y="4524375"/>
              <a:ext cx="5029200" cy="50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38"/>
            <p:cNvSpPr>
              <a:spLocks/>
            </p:cNvSpPr>
            <p:nvPr/>
          </p:nvSpPr>
          <p:spPr>
            <a:xfrm>
              <a:off x="3604895" y="5251450"/>
              <a:ext cx="5029200" cy="50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39"/>
            <p:cNvSpPr>
              <a:spLocks/>
            </p:cNvSpPr>
            <p:nvPr/>
          </p:nvSpPr>
          <p:spPr>
            <a:xfrm>
              <a:off x="3589655" y="5962650"/>
              <a:ext cx="5029200" cy="505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40"/>
            <p:cNvSpPr txBox="1">
              <a:spLocks/>
            </p:cNvSpPr>
            <p:nvPr/>
          </p:nvSpPr>
          <p:spPr>
            <a:xfrm>
              <a:off x="5414645" y="2996565"/>
              <a:ext cx="136525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국   어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42"/>
            <p:cNvSpPr txBox="1">
              <a:spLocks/>
            </p:cNvSpPr>
            <p:nvPr/>
          </p:nvSpPr>
          <p:spPr>
            <a:xfrm>
              <a:off x="5414010" y="3782060"/>
              <a:ext cx="136525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수   학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43"/>
            <p:cNvSpPr txBox="1">
              <a:spLocks/>
            </p:cNvSpPr>
            <p:nvPr/>
          </p:nvSpPr>
          <p:spPr>
            <a:xfrm>
              <a:off x="5414645" y="4524375"/>
              <a:ext cx="136525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영   어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텍스트 상자 44"/>
            <p:cNvSpPr txBox="1">
              <a:spLocks/>
            </p:cNvSpPr>
            <p:nvPr/>
          </p:nvSpPr>
          <p:spPr>
            <a:xfrm>
              <a:off x="5414645" y="5295900"/>
              <a:ext cx="136525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사   회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45"/>
            <p:cNvSpPr txBox="1">
              <a:spLocks/>
            </p:cNvSpPr>
            <p:nvPr/>
          </p:nvSpPr>
          <p:spPr>
            <a:xfrm>
              <a:off x="5414645" y="6096635"/>
              <a:ext cx="136525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과   학</a:t>
              </a:r>
              <a:endPara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87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274940" y="2209563"/>
            <a:ext cx="8664190" cy="3859639"/>
            <a:chOff x="6978789" y="3884271"/>
            <a:chExt cx="4173873" cy="189521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789" y="3884271"/>
              <a:ext cx="4173873" cy="1895211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7222144" y="4056275"/>
              <a:ext cx="3695238" cy="1505360"/>
              <a:chOff x="720785" y="3992169"/>
              <a:chExt cx="4148744" cy="232471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20785" y="3992169"/>
                <a:ext cx="4148744" cy="232471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257" y="5961787"/>
                <a:ext cx="268275" cy="274383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983" y="5961787"/>
                <a:ext cx="369545" cy="279536"/>
              </a:xfrm>
              <a:prstGeom prst="rect">
                <a:avLst/>
              </a:prstGeom>
            </p:spPr>
          </p:pic>
        </p:grp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243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데모 환경 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학생용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UI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27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01" y="2607189"/>
            <a:ext cx="7670630" cy="30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0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1826260" cy="58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업무분담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07026"/>
              </p:ext>
            </p:extLst>
          </p:nvPr>
        </p:nvGraphicFramePr>
        <p:xfrm>
          <a:off x="2032000" y="2161208"/>
          <a:ext cx="8128000" cy="41879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문장현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팀장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팀원간 일정조정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Server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구현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Canvas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모듈 및 평가 모듈 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조덕현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웹페이지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Client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Media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Stream module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김두현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통합 및 테스팅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Monitor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Sharing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63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391910" cy="572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- 연구개발 배경</a:t>
              </a: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90066" y="636079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</a:t>
            </a:r>
            <a:r>
              <a:rPr lang="en-US" altLang="ko-KR" sz="1100" b="0" cap="none" dirty="0" err="1">
                <a:latin typeface="Arial" charset="0"/>
                <a:ea typeface="Arial" charset="0"/>
              </a:rPr>
              <a:t>출처</a:t>
            </a:r>
            <a:r>
              <a:rPr lang="en-US" altLang="ko-KR" sz="1100" b="0" cap="none" dirty="0">
                <a:latin typeface="Arial" charset="0"/>
                <a:ea typeface="Arial" charset="0"/>
              </a:rPr>
              <a:t>:</a:t>
            </a:r>
            <a:r>
              <a:rPr lang="ko-KR" altLang="en-US" sz="1100" b="0" cap="none" dirty="0">
                <a:latin typeface="Arial" charset="0"/>
                <a:ea typeface="Arial" charset="0"/>
              </a:rPr>
              <a:t>㈜</a:t>
            </a:r>
            <a:r>
              <a:rPr lang="ko-KR" altLang="en-US" sz="1100" b="0" cap="none" dirty="0" err="1">
                <a:latin typeface="Arial" charset="0"/>
                <a:ea typeface="Arial" charset="0"/>
              </a:rPr>
              <a:t>데일리안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37295" y="5878767"/>
            <a:ext cx="8641715" cy="340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FontTx/>
              <a:buNone/>
            </a:pPr>
            <a:r>
              <a:rPr lang="en-US" altLang="ko-KR" sz="1800" b="0" cap="none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 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스마트 기기를 활용한 교육 활성화</a:t>
            </a:r>
            <a:endParaRPr lang="ko-KR" altLang="en-US" sz="1800" b="0" cap="none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769154"/>
            <a:ext cx="5524500" cy="39989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05" y="1874837"/>
            <a:ext cx="5610225" cy="4829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61405" y="1870254"/>
            <a:ext cx="5610225" cy="122858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3603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졸업연구 수행일정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360"/>
              </p:ext>
            </p:extLst>
          </p:nvPr>
        </p:nvGraphicFramePr>
        <p:xfrm>
          <a:off x="923636" y="2059635"/>
          <a:ext cx="10314209" cy="4164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499">
                  <a:extLst>
                    <a:ext uri="{9D8B030D-6E8A-4147-A177-3AD203B41FA5}">
                      <a16:colId xmlns:a16="http://schemas.microsoft.com/office/drawing/2014/main" val="112564882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52693557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95686338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0264420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13862822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65451942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55303847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2622769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103087400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255895385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546725793"/>
                    </a:ext>
                  </a:extLst>
                </a:gridCol>
              </a:tblGrid>
              <a:tr h="462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98849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사전 기술 조사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0519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시스템 설계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20516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채팅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sharing,</a:t>
                      </a:r>
                      <a:r>
                        <a:rPr lang="en-US" altLang="ko-KR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canvas, 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324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서버 구축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1367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스트리밍 서버 구축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7840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디자인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0235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동작 테스팅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70271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문서화 및 발표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3428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99710" y="2672027"/>
            <a:ext cx="1320800" cy="1754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99710" y="3139221"/>
            <a:ext cx="1973368" cy="1413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20510" y="3600655"/>
            <a:ext cx="2641598" cy="15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73078" y="4067848"/>
            <a:ext cx="1989030" cy="1595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3078" y="4535043"/>
            <a:ext cx="2681758" cy="1559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248939" y="4998705"/>
            <a:ext cx="2661679" cy="163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60109" y="5469430"/>
            <a:ext cx="5306291" cy="1471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54836" y="5924223"/>
            <a:ext cx="1980000" cy="1471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11569148" y="6474466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34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필요기술 및 참고문헌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사각형: 둥근 모서리 8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30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956335" y="2066925"/>
            <a:ext cx="111856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0715" y="261937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모던 웹 디자인을 위한 </a:t>
            </a:r>
            <a:r>
              <a:rPr lang="en-US" altLang="ko-KR" sz="1400" b="1" dirty="0"/>
              <a:t>HTML5 + CSS3 </a:t>
            </a:r>
            <a:r>
              <a:rPr lang="ko-KR" altLang="en-US" sz="1400" b="1" dirty="0"/>
              <a:t>입문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2015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39172" y="26697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0715" y="3305174"/>
            <a:ext cx="357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모던 웹을 위한 </a:t>
            </a:r>
            <a:r>
              <a:rPr lang="en-US" altLang="ko-KR" sz="1400" b="1" dirty="0">
                <a:latin typeface="+mn-ea"/>
              </a:rPr>
              <a:t>JavaScript + JQuery </a:t>
            </a:r>
            <a:r>
              <a:rPr lang="ko-KR" altLang="en-US" sz="1400" b="1" dirty="0">
                <a:latin typeface="+mn-ea"/>
              </a:rPr>
              <a:t>입문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39172" y="33555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6335" y="4848225"/>
            <a:ext cx="1213818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사이트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0715" y="5419724"/>
            <a:ext cx="394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https://webrtc.org/</a:t>
            </a:r>
          </a:p>
          <a:p>
            <a:r>
              <a:rPr lang="ko-KR" altLang="en-US" sz="1400" dirty="0">
                <a:latin typeface="+mn-ea"/>
              </a:rPr>
              <a:t>스트리밍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화면 공유를 위한 </a:t>
            </a:r>
            <a:r>
              <a:rPr lang="en-US" altLang="ko-KR" sz="1400" dirty="0">
                <a:latin typeface="+mn-ea"/>
              </a:rPr>
              <a:t>WebRTC API </a:t>
            </a:r>
            <a:r>
              <a:rPr lang="ko-KR" altLang="en-US" sz="1400" dirty="0">
                <a:latin typeface="+mn-ea"/>
              </a:rPr>
              <a:t>기술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39172" y="547014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0715" y="4000499"/>
            <a:ext cx="340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Getting Started with Webrtc</a:t>
            </a:r>
          </a:p>
          <a:p>
            <a:r>
              <a:rPr lang="en-US" altLang="ko-KR" sz="1400" dirty="0">
                <a:latin typeface="+mj-ea"/>
                <a:ea typeface="+mj-ea"/>
              </a:rPr>
              <a:t>Rob Manson</a:t>
            </a:r>
            <a:r>
              <a:rPr lang="ko-KR" altLang="en-US" sz="1400" dirty="0">
                <a:latin typeface="+mj-ea"/>
                <a:ea typeface="+mj-ea"/>
              </a:rPr>
              <a:t> 저 </a:t>
            </a:r>
            <a:r>
              <a:rPr lang="en-US" altLang="ko-KR" sz="1400" dirty="0">
                <a:latin typeface="+mj-ea"/>
                <a:ea typeface="+mj-ea"/>
              </a:rPr>
              <a:t>| PackPublishing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39172" y="4050922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67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3951489"/>
            <a:chOff x="0" y="380813"/>
            <a:chExt cx="12192000" cy="39514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9264" y="3408972"/>
              <a:ext cx="4943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</a:t>
              </a:r>
              <a:r>
                <a:rPr lang="en-US" altLang="ko-KR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89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54057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연구 개발 목표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83073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하이브리드앱</a:t>
            </a:r>
            <a:r>
              <a:rPr lang="ko-KR" altLang="en-US" sz="2400" b="1" dirty="0"/>
              <a:t> 방식 다양한 </a:t>
            </a:r>
            <a:r>
              <a:rPr lang="en-US" altLang="ko-KR" sz="2400" b="1" dirty="0"/>
              <a:t>OS</a:t>
            </a:r>
            <a:r>
              <a:rPr lang="ko-KR" altLang="en-US" sz="2400" b="1" dirty="0"/>
              <a:t>를 지원하는 강의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P2P </a:t>
            </a:r>
            <a:r>
              <a:rPr lang="ko-KR" altLang="en-US" sz="2400" b="1" dirty="0"/>
              <a:t>방식 데이터 스트리밍 기능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webRTC</a:t>
            </a:r>
            <a:r>
              <a:rPr lang="ko-KR" altLang="en-US" sz="2400" b="1" dirty="0"/>
              <a:t>를 이용하여 음성 및 영상 지연 해결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원격지 수업이 가능한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0077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558358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기대 효과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36295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전자칠판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태블릿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등 스마트 기기에 활용하여 교육효과 증진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공간에 제약 받지 않는 교육 서비스 제공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950710" cy="584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관련연구 및 사례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775" y="1985645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5229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88975" y="5442585"/>
            <a:ext cx="4392549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현재 스마트강의실 구축에 대학교에서 관심을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있음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702310" y="5732780"/>
            <a:ext cx="4139275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학생들의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강의 집중도를 높이는 데에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관심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가지고 있음.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4" name="텍스트 상자 16"/>
          <p:cNvSpPr txBox="1">
            <a:spLocks/>
          </p:cNvSpPr>
          <p:nvPr/>
        </p:nvSpPr>
        <p:spPr>
          <a:xfrm>
            <a:off x="625475" y="627824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출처:http://www.etnews.com/20160614000459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pic>
        <p:nvPicPr>
          <p:cNvPr id="25" name="그림 24" descr="C:/Users/doo/AppData/Roaming/PolarisOffice/ETemp/9992_7162744/fImage62802766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847850"/>
            <a:ext cx="4617720" cy="3364865"/>
          </a:xfrm>
          <a:prstGeom prst="rect">
            <a:avLst/>
          </a:prstGeom>
          <a:noFill/>
        </p:spPr>
      </p:pic>
      <p:pic>
        <p:nvPicPr>
          <p:cNvPr id="26" name="그림 25" descr="C:/Users/doo/AppData/Roaming/PolarisOffice/ETemp/9992_7162744/fImage101877767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5" y="1928053"/>
            <a:ext cx="5462905" cy="3576955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/>
          </p:cNvSpPr>
          <p:nvPr/>
        </p:nvSpPr>
        <p:spPr>
          <a:xfrm>
            <a:off x="5954395" y="2580750"/>
            <a:ext cx="5375910" cy="70802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rnd" cmpd="sng">
                <a:solidFill>
                  <a:srgbClr val="FF0000">
                    <a:alpha val="100000"/>
                  </a:srgbClr>
                </a:solidFill>
                <a:prstDash val="solid"/>
                <a:bevel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모서리가 둥근 직사각형 1093"/>
          <p:cNvSpPr>
            <a:spLocks/>
          </p:cNvSpPr>
          <p:nvPr/>
        </p:nvSpPr>
        <p:spPr>
          <a:xfrm>
            <a:off x="840105" y="4923790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5" name="사다리꼴 1094"/>
          <p:cNvSpPr>
            <a:spLocks/>
          </p:cNvSpPr>
          <p:nvPr/>
        </p:nvSpPr>
        <p:spPr>
          <a:xfrm>
            <a:off x="1183005" y="5609590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0" y="319405"/>
            <a:ext cx="12192000" cy="1245870"/>
            <a:chOff x="0" y="319405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27710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3256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1940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662305" y="649605"/>
              <a:ext cx="280987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charset="0"/>
                  <a:ea typeface="HY견고딕" charset="0"/>
                  <a:cs typeface="+mn-cs"/>
                </a:rPr>
                <a:t>시스템 구성도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endParaRPr>
            </a:p>
          </p:txBody>
        </p:sp>
      </p:grpSp>
      <p:sp>
        <p:nvSpPr>
          <p:cNvPr id="103" name="사각형: 둥근 모서리 10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35980" y="3300095"/>
            <a:ext cx="1170305" cy="939165"/>
            <a:chOff x="5781675" y="2967355"/>
            <a:chExt cx="1170305" cy="93916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315" y="3259455"/>
              <a:ext cx="574675" cy="561975"/>
            </a:xfrm>
            <a:prstGeom prst="rect">
              <a:avLst/>
            </a:prstGeom>
          </p:spPr>
        </p:pic>
        <p:grpSp>
          <p:nvGrpSpPr>
            <p:cNvPr id="101" name="그룹 100"/>
            <p:cNvGrpSpPr/>
            <p:nvPr/>
          </p:nvGrpSpPr>
          <p:grpSpPr>
            <a:xfrm>
              <a:off x="5781675" y="2967355"/>
              <a:ext cx="1170305" cy="939165"/>
              <a:chOff x="5781675" y="2967355"/>
              <a:chExt cx="1170305" cy="939165"/>
            </a:xfrm>
          </p:grpSpPr>
          <p:sp>
            <p:nvSpPr>
              <p:cNvPr id="14" name="사각형: 둥근 모서리 16"/>
              <p:cNvSpPr/>
              <p:nvPr/>
            </p:nvSpPr>
            <p:spPr>
              <a:xfrm>
                <a:off x="5781675" y="3090545"/>
                <a:ext cx="1170305" cy="81597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51245" y="2967355"/>
                <a:ext cx="572135" cy="11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Server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9681845" y="3296920"/>
            <a:ext cx="908050" cy="1178560"/>
            <a:chOff x="9527540" y="2964180"/>
            <a:chExt cx="908050" cy="1178560"/>
          </a:xfrm>
        </p:grpSpPr>
        <p:grpSp>
          <p:nvGrpSpPr>
            <p:cNvPr id="11" name="그룹 10"/>
            <p:cNvGrpSpPr/>
            <p:nvPr/>
          </p:nvGrpSpPr>
          <p:grpSpPr>
            <a:xfrm>
              <a:off x="9527540" y="2964180"/>
              <a:ext cx="908050" cy="1178560"/>
              <a:chOff x="9527540" y="2964180"/>
              <a:chExt cx="908050" cy="11785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4220" y="3170555"/>
                <a:ext cx="713105" cy="89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사각형: 둥근 모서리 16"/>
              <p:cNvSpPr/>
              <p:nvPr/>
            </p:nvSpPr>
            <p:spPr>
              <a:xfrm>
                <a:off x="9527540" y="2964180"/>
                <a:ext cx="908050" cy="1178560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848215" y="2993390"/>
              <a:ext cx="266065" cy="168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DB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6" name="TextBox 85"/>
          <p:cNvSpPr txBox="1">
            <a:spLocks/>
          </p:cNvSpPr>
          <p:nvPr/>
        </p:nvSpPr>
        <p:spPr>
          <a:xfrm>
            <a:off x="2003425" y="4993640"/>
            <a:ext cx="50863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27" name="도형 1026"/>
          <p:cNvCxnSpPr>
            <a:stCxn id="14" idx="3"/>
            <a:endCxn id="40" idx="1"/>
          </p:cNvCxnSpPr>
          <p:nvPr/>
        </p:nvCxnSpPr>
        <p:spPr>
          <a:xfrm>
            <a:off x="7106285" y="3831590"/>
            <a:ext cx="2576195" cy="5524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모서리가 둥근 직사각형 1027"/>
          <p:cNvSpPr>
            <a:spLocks/>
          </p:cNvSpPr>
          <p:nvPr/>
        </p:nvSpPr>
        <p:spPr>
          <a:xfrm>
            <a:off x="5939790" y="2001520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9" name="사다리꼴 1028"/>
          <p:cNvSpPr>
            <a:spLocks/>
          </p:cNvSpPr>
          <p:nvPr/>
        </p:nvSpPr>
        <p:spPr>
          <a:xfrm>
            <a:off x="6276975" y="2688590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30" name="도형 1029"/>
          <p:cNvCxnSpPr/>
          <p:nvPr/>
        </p:nvCxnSpPr>
        <p:spPr>
          <a:xfrm>
            <a:off x="6894195" y="2364105"/>
            <a:ext cx="3260725" cy="981710"/>
          </a:xfrm>
          <a:prstGeom prst="straightConnector1">
            <a:avLst/>
          </a:prstGeom>
          <a:ln w="38100" cap="flat" cmpd="sng">
            <a:solidFill>
              <a:schemeClr val="accent1">
                <a:alpha val="100000"/>
              </a:scheme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도형 1030"/>
          <p:cNvCxnSpPr/>
          <p:nvPr/>
        </p:nvCxnSpPr>
        <p:spPr>
          <a:xfrm flipH="1">
            <a:off x="6429375" y="2875280"/>
            <a:ext cx="12700" cy="55816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>
            <a:spLocks/>
          </p:cNvSpPr>
          <p:nvPr/>
        </p:nvSpPr>
        <p:spPr>
          <a:xfrm>
            <a:off x="6101715" y="2165985"/>
            <a:ext cx="564515" cy="3225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강사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033" name="모서리가 둥근 직사각형 1032"/>
          <p:cNvSpPr>
            <a:spLocks/>
          </p:cNvSpPr>
          <p:nvPr/>
        </p:nvSpPr>
        <p:spPr>
          <a:xfrm>
            <a:off x="10215880" y="4877435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4" name="사다리꼴 1033"/>
          <p:cNvSpPr>
            <a:spLocks/>
          </p:cNvSpPr>
          <p:nvPr/>
        </p:nvSpPr>
        <p:spPr>
          <a:xfrm>
            <a:off x="10554970" y="5570855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10385425" y="5046980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n번학생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036" name="모서리가 둥근 직사각형 1035"/>
          <p:cNvSpPr>
            <a:spLocks/>
          </p:cNvSpPr>
          <p:nvPr/>
        </p:nvSpPr>
        <p:spPr>
          <a:xfrm>
            <a:off x="6518275" y="4878070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7" name="사다리꼴 1036"/>
          <p:cNvSpPr>
            <a:spLocks/>
          </p:cNvSpPr>
          <p:nvPr/>
        </p:nvSpPr>
        <p:spPr>
          <a:xfrm>
            <a:off x="6857365" y="5571490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8" name="TextBox 1037"/>
          <p:cNvSpPr txBox="1">
            <a:spLocks/>
          </p:cNvSpPr>
          <p:nvPr/>
        </p:nvSpPr>
        <p:spPr>
          <a:xfrm>
            <a:off x="6672580" y="5047615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4번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039" name="모서리가 둥근 직사각형 1038"/>
          <p:cNvSpPr>
            <a:spLocks/>
          </p:cNvSpPr>
          <p:nvPr/>
        </p:nvSpPr>
        <p:spPr>
          <a:xfrm>
            <a:off x="4699635" y="4923790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0" name="사다리꼴 1039"/>
          <p:cNvSpPr>
            <a:spLocks/>
          </p:cNvSpPr>
          <p:nvPr/>
        </p:nvSpPr>
        <p:spPr>
          <a:xfrm>
            <a:off x="5038725" y="5617210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1" name="TextBox 1040"/>
          <p:cNvSpPr txBox="1">
            <a:spLocks/>
          </p:cNvSpPr>
          <p:nvPr/>
        </p:nvSpPr>
        <p:spPr>
          <a:xfrm>
            <a:off x="4869180" y="5093335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3번학생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042" name="모서리가 둥근 직사각형 1041"/>
          <p:cNvSpPr>
            <a:spLocks/>
          </p:cNvSpPr>
          <p:nvPr/>
        </p:nvSpPr>
        <p:spPr>
          <a:xfrm>
            <a:off x="2680970" y="4923790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3" name="사다리꼴 1042"/>
          <p:cNvSpPr>
            <a:spLocks/>
          </p:cNvSpPr>
          <p:nvPr/>
        </p:nvSpPr>
        <p:spPr>
          <a:xfrm>
            <a:off x="3020060" y="5617210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4" name="TextBox 1043"/>
          <p:cNvSpPr txBox="1">
            <a:spLocks/>
          </p:cNvSpPr>
          <p:nvPr/>
        </p:nvSpPr>
        <p:spPr>
          <a:xfrm>
            <a:off x="2850515" y="5093335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2번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050" name="TextBox 1049"/>
          <p:cNvSpPr txBox="1">
            <a:spLocks/>
          </p:cNvSpPr>
          <p:nvPr/>
        </p:nvSpPr>
        <p:spPr>
          <a:xfrm>
            <a:off x="994410" y="5032375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t>1번학생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  <p:cxnSp>
        <p:nvCxnSpPr>
          <p:cNvPr id="1051" name="도형 1050"/>
          <p:cNvCxnSpPr/>
          <p:nvPr/>
        </p:nvCxnSpPr>
        <p:spPr>
          <a:xfrm>
            <a:off x="7103745" y="4092575"/>
            <a:ext cx="3050540" cy="77025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도형 1051"/>
          <p:cNvCxnSpPr>
            <a:stCxn id="14" idx="2"/>
            <a:endCxn id="1036" idx="0"/>
          </p:cNvCxnSpPr>
          <p:nvPr/>
        </p:nvCxnSpPr>
        <p:spPr>
          <a:xfrm>
            <a:off x="6521450" y="4239260"/>
            <a:ext cx="464820" cy="63944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도형 1052"/>
          <p:cNvCxnSpPr>
            <a:stCxn id="1039" idx="0"/>
          </p:cNvCxnSpPr>
          <p:nvPr/>
        </p:nvCxnSpPr>
        <p:spPr>
          <a:xfrm flipV="1">
            <a:off x="5166995" y="4323080"/>
            <a:ext cx="873760" cy="60134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도형 1053"/>
          <p:cNvCxnSpPr>
            <a:stCxn id="1094" idx="3"/>
            <a:endCxn id="1042" idx="1"/>
          </p:cNvCxnSpPr>
          <p:nvPr/>
        </p:nvCxnSpPr>
        <p:spPr>
          <a:xfrm>
            <a:off x="1776095" y="5267325"/>
            <a:ext cx="905510" cy="635"/>
          </a:xfrm>
          <a:prstGeom prst="straightConnector1">
            <a:avLst/>
          </a:prstGeom>
          <a:ln w="38100" cap="flat" cmpd="sng">
            <a:solidFill>
              <a:srgbClr val="FC66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도형 1054"/>
          <p:cNvCxnSpPr>
            <a:stCxn id="1094" idx="0"/>
            <a:endCxn id="14" idx="1"/>
          </p:cNvCxnSpPr>
          <p:nvPr/>
        </p:nvCxnSpPr>
        <p:spPr>
          <a:xfrm flipV="1">
            <a:off x="1308100" y="3831590"/>
            <a:ext cx="4628515" cy="109283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도형 1055"/>
          <p:cNvCxnSpPr>
            <a:stCxn id="1042" idx="0"/>
          </p:cNvCxnSpPr>
          <p:nvPr/>
        </p:nvCxnSpPr>
        <p:spPr>
          <a:xfrm flipV="1">
            <a:off x="3148330" y="4168775"/>
            <a:ext cx="2769235" cy="755650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도형 1057"/>
          <p:cNvCxnSpPr>
            <a:stCxn id="1036" idx="3"/>
            <a:endCxn id="1033" idx="1"/>
          </p:cNvCxnSpPr>
          <p:nvPr/>
        </p:nvCxnSpPr>
        <p:spPr>
          <a:xfrm flipV="1">
            <a:off x="7453630" y="5220970"/>
            <a:ext cx="2763520" cy="1905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도형 1058"/>
          <p:cNvCxnSpPr>
            <a:stCxn id="1039" idx="3"/>
            <a:endCxn id="1036" idx="1"/>
          </p:cNvCxnSpPr>
          <p:nvPr/>
        </p:nvCxnSpPr>
        <p:spPr>
          <a:xfrm flipV="1">
            <a:off x="5634990" y="5221605"/>
            <a:ext cx="884555" cy="46990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도형 1059"/>
          <p:cNvCxnSpPr>
            <a:stCxn id="1042" idx="3"/>
            <a:endCxn id="1039" idx="1"/>
          </p:cNvCxnSpPr>
          <p:nvPr/>
        </p:nvCxnSpPr>
        <p:spPr>
          <a:xfrm>
            <a:off x="3616325" y="5267325"/>
            <a:ext cx="1084580" cy="1270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도형 1061"/>
          <p:cNvCxnSpPr>
            <a:cxnSpLocks/>
          </p:cNvCxnSpPr>
          <p:nvPr/>
        </p:nvCxnSpPr>
        <p:spPr>
          <a:xfrm>
            <a:off x="8305165" y="5355590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/>
          <p:cNvSpPr txBox="1">
            <a:spLocks/>
          </p:cNvSpPr>
          <p:nvPr/>
        </p:nvSpPr>
        <p:spPr>
          <a:xfrm>
            <a:off x="5869305" y="4970145"/>
            <a:ext cx="52705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5" name="TextBox 1064"/>
          <p:cNvSpPr txBox="1">
            <a:spLocks/>
          </p:cNvSpPr>
          <p:nvPr/>
        </p:nvSpPr>
        <p:spPr>
          <a:xfrm>
            <a:off x="3990975" y="5031740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6" name="TextBox 1065"/>
          <p:cNvSpPr txBox="1">
            <a:spLocks/>
          </p:cNvSpPr>
          <p:nvPr/>
        </p:nvSpPr>
        <p:spPr>
          <a:xfrm>
            <a:off x="8505190" y="4939030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96" name="도형 1095"/>
          <p:cNvCxnSpPr>
            <a:stCxn id="40" idx="2"/>
            <a:endCxn id="1033" idx="0"/>
          </p:cNvCxnSpPr>
          <p:nvPr/>
        </p:nvCxnSpPr>
        <p:spPr>
          <a:xfrm>
            <a:off x="10135870" y="4475480"/>
            <a:ext cx="548005" cy="402590"/>
          </a:xfrm>
          <a:prstGeom prst="straightConnector1">
            <a:avLst/>
          </a:prstGeom>
          <a:ln w="38100" cap="flat" cmpd="sng">
            <a:prstDash val="dash"/>
            <a:miter lim="800000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97" name="표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64251"/>
              </p:ext>
            </p:extLst>
          </p:nvPr>
        </p:nvGraphicFramePr>
        <p:xfrm>
          <a:off x="591820" y="2047240"/>
          <a:ext cx="3086100" cy="150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accent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영상,판서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P2P(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영상,DB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98" name="도형 1097"/>
          <p:cNvCxnSpPr/>
          <p:nvPr/>
        </p:nvCxnSpPr>
        <p:spPr>
          <a:xfrm>
            <a:off x="925830" y="2230755"/>
            <a:ext cx="772160" cy="1270"/>
          </a:xfrm>
          <a:prstGeom prst="line">
            <a:avLst/>
          </a:prstGeom>
          <a:ln w="381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도형 1098"/>
          <p:cNvCxnSpPr/>
          <p:nvPr/>
        </p:nvCxnSpPr>
        <p:spPr>
          <a:xfrm>
            <a:off x="922337" y="2987040"/>
            <a:ext cx="771525" cy="635"/>
          </a:xfrm>
          <a:prstGeom prst="line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도형 1099"/>
          <p:cNvCxnSpPr/>
          <p:nvPr/>
        </p:nvCxnSpPr>
        <p:spPr>
          <a:xfrm>
            <a:off x="924560" y="2643505"/>
            <a:ext cx="72517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882" y="4692088"/>
            <a:ext cx="7948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강사가 쓴 판서를 학생들에게 공유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강의자료 </a:t>
            </a: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1600" dirty="0" err="1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hwp</a:t>
            </a: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ppt, Excel, Word </a:t>
            </a:r>
            <a:r>
              <a:rPr lang="ko-KR" altLang="en-US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등의 문서를 이미지 파일로 변환하여 학생들에게 제공</a:t>
            </a: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강사는 강의자료 이미지를 배경으로 판서 가능</a:t>
            </a: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영상자료는 </a:t>
            </a:r>
            <a:r>
              <a:rPr lang="en-US" altLang="ko-KR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P2P</a:t>
            </a:r>
            <a:r>
              <a:rPr lang="ko-KR" altLang="en-US" sz="1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방식으로 학생들에게 제공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강사용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86725" y="2276701"/>
            <a:ext cx="4108386" cy="2415387"/>
            <a:chOff x="1686725" y="2276701"/>
            <a:chExt cx="4013173" cy="253648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1686725" y="2276701"/>
              <a:ext cx="4013173" cy="2536484"/>
              <a:chOff x="6282323" y="2847780"/>
              <a:chExt cx="935078" cy="731125"/>
            </a:xfrm>
          </p:grpSpPr>
          <p:sp>
            <p:nvSpPr>
              <p:cNvPr id="146" name="사다리꼴 145"/>
              <p:cNvSpPr/>
              <p:nvPr/>
            </p:nvSpPr>
            <p:spPr>
              <a:xfrm>
                <a:off x="6589084" y="3418019"/>
                <a:ext cx="321556" cy="160886"/>
              </a:xfrm>
              <a:prstGeom prst="trapezoid">
                <a:avLst>
                  <a:gd name="adj" fmla="val 31546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모서리가 둥근 직사각형 55"/>
              <p:cNvSpPr/>
              <p:nvPr/>
            </p:nvSpPr>
            <p:spPr>
              <a:xfrm>
                <a:off x="6282323" y="2847780"/>
                <a:ext cx="935078" cy="637939"/>
              </a:xfrm>
              <a:prstGeom prst="roundRect">
                <a:avLst>
                  <a:gd name="adj" fmla="val 837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076" y="2492648"/>
              <a:ext cx="3538330" cy="1879465"/>
            </a:xfrm>
            <a:prstGeom prst="rect">
              <a:avLst/>
            </a:prstGeom>
          </p:spPr>
        </p:pic>
        <p:sp>
          <p:nvSpPr>
            <p:cNvPr id="85" name="사각형: 둥근 모서리 84"/>
            <p:cNvSpPr/>
            <p:nvPr/>
          </p:nvSpPr>
          <p:spPr>
            <a:xfrm>
              <a:off x="1841449" y="2468817"/>
              <a:ext cx="3684104" cy="19337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035636" y="1821234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123551" y="2344407"/>
            <a:ext cx="2966808" cy="3562097"/>
            <a:chOff x="9051235" y="1824489"/>
            <a:chExt cx="2966808" cy="3562097"/>
          </a:xfrm>
        </p:grpSpPr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9939337" y="3787586"/>
              <a:ext cx="0" cy="656433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9051235" y="1824489"/>
              <a:ext cx="2966808" cy="3562097"/>
              <a:chOff x="9051235" y="1824489"/>
              <a:chExt cx="2966808" cy="356209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9051235" y="182448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78" name="그림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73" name="그룹 72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74" name="그림 7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75" name="그룹 74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76" name="그림 75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그림 76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9051235" y="2819941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89" name="그림 8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92" name="그림 9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3" name="그룹 9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94" name="그림 9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그림 9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9071600" y="451365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99" name="그림 9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102" name="그림 10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3" name="그룹 10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104" name="그림 10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5" name="그림 10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1017715" y="4792663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학생</a:t>
                </a:r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023460" y="3085857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학생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023460" y="2042370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학생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8882" y="2972008"/>
            <a:ext cx="11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판서 </a:t>
            </a:r>
            <a:r>
              <a:rPr lang="ko-KR" altLang="en-US" dirty="0" err="1">
                <a:solidFill>
                  <a:srgbClr val="FF0000"/>
                </a:solidFill>
              </a:rPr>
              <a:t>및강의자료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2" name="직선 연결선 141"/>
          <p:cNvCxnSpPr>
            <a:cxnSpLocks/>
          </p:cNvCxnSpPr>
          <p:nvPr/>
        </p:nvCxnSpPr>
        <p:spPr>
          <a:xfrm>
            <a:off x="1095350" y="3259416"/>
            <a:ext cx="7527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cxnSpLocks/>
            <a:endCxn id="78" idx="1"/>
          </p:cNvCxnSpPr>
          <p:nvPr/>
        </p:nvCxnSpPr>
        <p:spPr>
          <a:xfrm flipV="1">
            <a:off x="5853382" y="2780871"/>
            <a:ext cx="3270169" cy="295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5853382" y="3355556"/>
            <a:ext cx="3270169" cy="3436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78380" y="3790441"/>
            <a:ext cx="3237344" cy="12431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708928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5517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311" y="5007019"/>
            <a:ext cx="675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 제공 화면 </a:t>
            </a: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강사로부터 받은 영상자료의 크기 조절 및 위치 이동 가능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강사용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570310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89497" y="3347254"/>
            <a:ext cx="1486803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83155" y="4124880"/>
            <a:ext cx="2256454" cy="1037798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466241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88924" y="4498061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71418" y="2385237"/>
            <a:ext cx="3562474" cy="1872173"/>
            <a:chOff x="2192700" y="2396825"/>
            <a:chExt cx="3216909" cy="1872173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00" y="3133632"/>
              <a:ext cx="3216909" cy="113536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700" y="2396825"/>
              <a:ext cx="3216909" cy="736808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7570310" y="2297472"/>
            <a:ext cx="4201320" cy="2060350"/>
            <a:chOff x="730192" y="4486140"/>
            <a:chExt cx="4548301" cy="2271219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864" y="4973208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/>
          <p:cNvGrpSpPr/>
          <p:nvPr/>
        </p:nvGrpSpPr>
        <p:grpSpPr>
          <a:xfrm>
            <a:off x="8544985" y="5007019"/>
            <a:ext cx="1975710" cy="724413"/>
            <a:chOff x="730192" y="4486140"/>
            <a:chExt cx="4548301" cy="2271219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537" y="5014213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113" name="그룹 112"/>
          <p:cNvGrpSpPr/>
          <p:nvPr/>
        </p:nvGrpSpPr>
        <p:grpSpPr>
          <a:xfrm>
            <a:off x="8544985" y="5810459"/>
            <a:ext cx="1975710" cy="724413"/>
            <a:chOff x="730192" y="4486140"/>
            <a:chExt cx="4548301" cy="2271219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276" y="5232094"/>
                <a:ext cx="2162875" cy="1000607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6411089" y="2637057"/>
            <a:ext cx="3177835" cy="759417"/>
            <a:chOff x="1277171" y="2330005"/>
            <a:chExt cx="3972747" cy="75941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3155055" y="2330005"/>
              <a:ext cx="2094863" cy="7594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77171" y="2520082"/>
              <a:ext cx="165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영상자료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2613163" y="2701872"/>
              <a:ext cx="5406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화살표 연결선 14"/>
          <p:cNvCxnSpPr/>
          <p:nvPr/>
        </p:nvCxnSpPr>
        <p:spPr>
          <a:xfrm>
            <a:off x="8745341" y="2707646"/>
            <a:ext cx="8277" cy="639609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</p:cNvCxnSpPr>
          <p:nvPr/>
        </p:nvCxnSpPr>
        <p:spPr>
          <a:xfrm>
            <a:off x="7985370" y="3008924"/>
            <a:ext cx="1480871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1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Pages>14</Pages>
  <Words>868</Words>
  <Characters>0</Characters>
  <Application>Microsoft Office PowerPoint</Application>
  <DocSecurity>0</DocSecurity>
  <PresentationFormat>와이드스크린</PresentationFormat>
  <Lines>0</Lines>
  <Paragraphs>264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deokhyun cho</dc:creator>
  <cp:lastModifiedBy>user</cp:lastModifiedBy>
  <cp:revision>108</cp:revision>
  <dcterms:modified xsi:type="dcterms:W3CDTF">2017-02-20T04:07:29Z</dcterms:modified>
</cp:coreProperties>
</file>