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  <p:sldMasterId id="2147483670" r:id="rId2"/>
  </p:sldMasterIdLst>
  <p:notesMasterIdLst>
    <p:notesMasterId r:id="rId47"/>
  </p:notesMasterIdLst>
  <p:sldIdLst>
    <p:sldId id="256" r:id="rId3"/>
    <p:sldId id="266" r:id="rId4"/>
    <p:sldId id="282" r:id="rId5"/>
    <p:sldId id="274" r:id="rId6"/>
    <p:sldId id="300" r:id="rId7"/>
    <p:sldId id="289" r:id="rId8"/>
    <p:sldId id="324" r:id="rId9"/>
    <p:sldId id="317" r:id="rId10"/>
    <p:sldId id="325" r:id="rId11"/>
    <p:sldId id="322" r:id="rId12"/>
    <p:sldId id="299" r:id="rId13"/>
    <p:sldId id="290" r:id="rId14"/>
    <p:sldId id="296" r:id="rId15"/>
    <p:sldId id="323" r:id="rId16"/>
    <p:sldId id="302" r:id="rId17"/>
    <p:sldId id="311" r:id="rId18"/>
    <p:sldId id="312" r:id="rId19"/>
    <p:sldId id="313" r:id="rId20"/>
    <p:sldId id="314" r:id="rId21"/>
    <p:sldId id="340" r:id="rId22"/>
    <p:sldId id="354" r:id="rId23"/>
    <p:sldId id="355" r:id="rId24"/>
    <p:sldId id="356" r:id="rId25"/>
    <p:sldId id="357" r:id="rId26"/>
    <p:sldId id="359" r:id="rId27"/>
    <p:sldId id="337" r:id="rId28"/>
    <p:sldId id="307" r:id="rId29"/>
    <p:sldId id="338" r:id="rId30"/>
    <p:sldId id="328" r:id="rId31"/>
    <p:sldId id="329" r:id="rId32"/>
    <p:sldId id="330" r:id="rId33"/>
    <p:sldId id="331" r:id="rId34"/>
    <p:sldId id="332" r:id="rId35"/>
    <p:sldId id="339" r:id="rId36"/>
    <p:sldId id="333" r:id="rId37"/>
    <p:sldId id="334" r:id="rId38"/>
    <p:sldId id="335" r:id="rId39"/>
    <p:sldId id="336" r:id="rId40"/>
    <p:sldId id="279" r:id="rId41"/>
    <p:sldId id="363" r:id="rId42"/>
    <p:sldId id="362" r:id="rId43"/>
    <p:sldId id="280" r:id="rId44"/>
    <p:sldId id="281" r:id="rId45"/>
    <p:sldId id="265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31A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576" y="72"/>
      </p:cViewPr>
      <p:guideLst>
        <p:guide orient="horz" pos="2158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3F8B2-A9EF-42D3-9498-BD13D14827D4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2364D-FF2A-4D57-BDCF-6BE4A8C93A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72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79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99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14400" y="1122363"/>
            <a:ext cx="103632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8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432539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522214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0">
              <a:buSzTx/>
              <a:buFontTx/>
              <a:buNone/>
              <a:defRPr sz="2400"/>
            </a:lvl2pPr>
            <a:lvl3pPr marL="0" indent="0">
              <a:buSzTx/>
              <a:buFontTx/>
              <a:buNone/>
              <a:defRPr sz="2400"/>
            </a:lvl3pPr>
            <a:lvl4pPr marL="0" indent="0">
              <a:buSzTx/>
              <a:buFontTx/>
              <a:buNone/>
              <a:defRPr sz="2400"/>
            </a:lvl4pPr>
            <a:lvl5pPr marL="0" indent="0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05298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496240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1" cy="1325564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9" y="1681164"/>
            <a:ext cx="5157791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1" y="1681163"/>
            <a:ext cx="5183191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323791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003709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5183188" y="987426"/>
            <a:ext cx="6172203" cy="487362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839785" y="2057400"/>
            <a:ext cx="3932244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693244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5183188" y="987426"/>
            <a:ext cx="6172203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071809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184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595453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923555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40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01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36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5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92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87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E51-E275-4111-867D-737DD8AB352B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26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DFE51-E275-4111-867D-737DD8AB352B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5991C-7241-469B-8968-7F6A736963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50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78731" y="6400418"/>
            <a:ext cx="275071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298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8" r:id="rId7"/>
    <p:sldLayoutId id="2147483679" r:id="rId8"/>
    <p:sldLayoutId id="2147483680" r:id="rId9"/>
    <p:sldLayoutId id="2147483681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9.png"/><Relationship Id="rId7" Type="http://schemas.openxmlformats.org/officeDocument/2006/relationships/image" Target="../media/image24.jpeg"/><Relationship Id="rId12" Type="http://schemas.openxmlformats.org/officeDocument/2006/relationships/image" Target="../media/image2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28.jpeg"/><Relationship Id="rId5" Type="http://schemas.openxmlformats.org/officeDocument/2006/relationships/image" Target="../media/image12.png"/><Relationship Id="rId10" Type="http://schemas.openxmlformats.org/officeDocument/2006/relationships/image" Target="../media/image27.jpeg"/><Relationship Id="rId4" Type="http://schemas.openxmlformats.org/officeDocument/2006/relationships/image" Target="../media/image10.png"/><Relationship Id="rId9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30.jpeg"/><Relationship Id="rId7" Type="http://schemas.openxmlformats.org/officeDocument/2006/relationships/image" Target="../media/image3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e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9.png"/><Relationship Id="rId7" Type="http://schemas.openxmlformats.org/officeDocument/2006/relationships/image" Target="../media/image2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jpeg"/><Relationship Id="rId5" Type="http://schemas.openxmlformats.org/officeDocument/2006/relationships/image" Target="../media/image56.jpeg"/><Relationship Id="rId4" Type="http://schemas.openxmlformats.org/officeDocument/2006/relationships/image" Target="../media/image5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svg"/><Relationship Id="rId7" Type="http://schemas.openxmlformats.org/officeDocument/2006/relationships/image" Target="../media/image64.svg"/><Relationship Id="rId12" Type="http://schemas.openxmlformats.org/officeDocument/2006/relationships/image" Target="../media/image69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16.jpg"/><Relationship Id="rId18" Type="http://schemas.openxmlformats.org/officeDocument/2006/relationships/image" Target="../media/image74.png"/><Relationship Id="rId3" Type="http://schemas.openxmlformats.org/officeDocument/2006/relationships/image" Target="../media/image60.svg"/><Relationship Id="rId7" Type="http://schemas.openxmlformats.org/officeDocument/2006/relationships/image" Target="../media/image64.svg"/><Relationship Id="rId12" Type="http://schemas.openxmlformats.org/officeDocument/2006/relationships/image" Target="../media/image69.jpeg"/><Relationship Id="rId17" Type="http://schemas.openxmlformats.org/officeDocument/2006/relationships/image" Target="../media/image73.svg"/><Relationship Id="rId2" Type="http://schemas.openxmlformats.org/officeDocument/2006/relationships/image" Target="../media/image59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5" Type="http://schemas.openxmlformats.org/officeDocument/2006/relationships/image" Target="../media/image71.svg"/><Relationship Id="rId10" Type="http://schemas.openxmlformats.org/officeDocument/2006/relationships/image" Target="../media/image67.png"/><Relationship Id="rId19" Type="http://schemas.openxmlformats.org/officeDocument/2006/relationships/image" Target="../media/image75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16.jpg"/><Relationship Id="rId18" Type="http://schemas.openxmlformats.org/officeDocument/2006/relationships/image" Target="../media/image74.png"/><Relationship Id="rId3" Type="http://schemas.openxmlformats.org/officeDocument/2006/relationships/image" Target="../media/image60.svg"/><Relationship Id="rId7" Type="http://schemas.openxmlformats.org/officeDocument/2006/relationships/image" Target="../media/image64.svg"/><Relationship Id="rId12" Type="http://schemas.openxmlformats.org/officeDocument/2006/relationships/image" Target="../media/image69.jpeg"/><Relationship Id="rId17" Type="http://schemas.openxmlformats.org/officeDocument/2006/relationships/image" Target="../media/image73.svg"/><Relationship Id="rId2" Type="http://schemas.openxmlformats.org/officeDocument/2006/relationships/image" Target="../media/image59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5" Type="http://schemas.openxmlformats.org/officeDocument/2006/relationships/image" Target="../media/image71.svg"/><Relationship Id="rId10" Type="http://schemas.openxmlformats.org/officeDocument/2006/relationships/image" Target="../media/image67.png"/><Relationship Id="rId19" Type="http://schemas.openxmlformats.org/officeDocument/2006/relationships/image" Target="../media/image75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16.jpg"/><Relationship Id="rId18" Type="http://schemas.openxmlformats.org/officeDocument/2006/relationships/image" Target="../media/image74.png"/><Relationship Id="rId3" Type="http://schemas.openxmlformats.org/officeDocument/2006/relationships/image" Target="../media/image60.svg"/><Relationship Id="rId7" Type="http://schemas.openxmlformats.org/officeDocument/2006/relationships/image" Target="../media/image64.svg"/><Relationship Id="rId12" Type="http://schemas.openxmlformats.org/officeDocument/2006/relationships/image" Target="../media/image69.jpeg"/><Relationship Id="rId17" Type="http://schemas.openxmlformats.org/officeDocument/2006/relationships/image" Target="../media/image73.svg"/><Relationship Id="rId2" Type="http://schemas.openxmlformats.org/officeDocument/2006/relationships/image" Target="../media/image59.png"/><Relationship Id="rId16" Type="http://schemas.openxmlformats.org/officeDocument/2006/relationships/image" Target="../media/image72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5" Type="http://schemas.openxmlformats.org/officeDocument/2006/relationships/image" Target="../media/image71.svg"/><Relationship Id="rId10" Type="http://schemas.openxmlformats.org/officeDocument/2006/relationships/image" Target="../media/image67.png"/><Relationship Id="rId19" Type="http://schemas.openxmlformats.org/officeDocument/2006/relationships/image" Target="../media/image75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16.jpg"/><Relationship Id="rId18" Type="http://schemas.openxmlformats.org/officeDocument/2006/relationships/image" Target="../media/image74.png"/><Relationship Id="rId3" Type="http://schemas.openxmlformats.org/officeDocument/2006/relationships/image" Target="../media/image60.svg"/><Relationship Id="rId21" Type="http://schemas.openxmlformats.org/officeDocument/2006/relationships/image" Target="../media/image79.svg"/><Relationship Id="rId7" Type="http://schemas.openxmlformats.org/officeDocument/2006/relationships/image" Target="../media/image64.svg"/><Relationship Id="rId12" Type="http://schemas.openxmlformats.org/officeDocument/2006/relationships/image" Target="../media/image69.jpeg"/><Relationship Id="rId17" Type="http://schemas.openxmlformats.org/officeDocument/2006/relationships/image" Target="../media/image73.svg"/><Relationship Id="rId2" Type="http://schemas.openxmlformats.org/officeDocument/2006/relationships/image" Target="../media/image59.png"/><Relationship Id="rId16" Type="http://schemas.openxmlformats.org/officeDocument/2006/relationships/image" Target="../media/image72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5" Type="http://schemas.openxmlformats.org/officeDocument/2006/relationships/image" Target="../media/image71.svg"/><Relationship Id="rId10" Type="http://schemas.openxmlformats.org/officeDocument/2006/relationships/image" Target="../media/image67.png"/><Relationship Id="rId19" Type="http://schemas.openxmlformats.org/officeDocument/2006/relationships/image" Target="../media/image75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16.jpg"/><Relationship Id="rId18" Type="http://schemas.openxmlformats.org/officeDocument/2006/relationships/image" Target="../media/image74.png"/><Relationship Id="rId3" Type="http://schemas.openxmlformats.org/officeDocument/2006/relationships/image" Target="../media/image60.svg"/><Relationship Id="rId21" Type="http://schemas.openxmlformats.org/officeDocument/2006/relationships/image" Target="../media/image78.png"/><Relationship Id="rId7" Type="http://schemas.openxmlformats.org/officeDocument/2006/relationships/image" Target="../media/image64.svg"/><Relationship Id="rId12" Type="http://schemas.openxmlformats.org/officeDocument/2006/relationships/image" Target="../media/image69.jpeg"/><Relationship Id="rId17" Type="http://schemas.openxmlformats.org/officeDocument/2006/relationships/image" Target="../media/image73.svg"/><Relationship Id="rId2" Type="http://schemas.openxmlformats.org/officeDocument/2006/relationships/image" Target="../media/image59.png"/><Relationship Id="rId16" Type="http://schemas.openxmlformats.org/officeDocument/2006/relationships/image" Target="../media/image72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5" Type="http://schemas.openxmlformats.org/officeDocument/2006/relationships/image" Target="../media/image71.svg"/><Relationship Id="rId10" Type="http://schemas.openxmlformats.org/officeDocument/2006/relationships/image" Target="../media/image67.png"/><Relationship Id="rId19" Type="http://schemas.openxmlformats.org/officeDocument/2006/relationships/image" Target="../media/image75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0.png"/><Relationship Id="rId22" Type="http://schemas.openxmlformats.org/officeDocument/2006/relationships/image" Target="../media/image79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16.jpg"/><Relationship Id="rId18" Type="http://schemas.openxmlformats.org/officeDocument/2006/relationships/image" Target="../media/image74.png"/><Relationship Id="rId3" Type="http://schemas.openxmlformats.org/officeDocument/2006/relationships/image" Target="../media/image60.svg"/><Relationship Id="rId21" Type="http://schemas.openxmlformats.org/officeDocument/2006/relationships/image" Target="../media/image78.png"/><Relationship Id="rId7" Type="http://schemas.openxmlformats.org/officeDocument/2006/relationships/image" Target="../media/image64.svg"/><Relationship Id="rId12" Type="http://schemas.openxmlformats.org/officeDocument/2006/relationships/image" Target="../media/image69.jpeg"/><Relationship Id="rId17" Type="http://schemas.openxmlformats.org/officeDocument/2006/relationships/image" Target="../media/image73.svg"/><Relationship Id="rId2" Type="http://schemas.openxmlformats.org/officeDocument/2006/relationships/image" Target="../media/image59.png"/><Relationship Id="rId16" Type="http://schemas.openxmlformats.org/officeDocument/2006/relationships/image" Target="../media/image72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5" Type="http://schemas.openxmlformats.org/officeDocument/2006/relationships/image" Target="../media/image71.svg"/><Relationship Id="rId10" Type="http://schemas.openxmlformats.org/officeDocument/2006/relationships/image" Target="../media/image67.png"/><Relationship Id="rId19" Type="http://schemas.openxmlformats.org/officeDocument/2006/relationships/image" Target="../media/image75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0.png"/><Relationship Id="rId22" Type="http://schemas.openxmlformats.org/officeDocument/2006/relationships/image" Target="../media/image79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16.jpg"/><Relationship Id="rId18" Type="http://schemas.openxmlformats.org/officeDocument/2006/relationships/image" Target="../media/image74.png"/><Relationship Id="rId3" Type="http://schemas.openxmlformats.org/officeDocument/2006/relationships/image" Target="../media/image60.svg"/><Relationship Id="rId21" Type="http://schemas.openxmlformats.org/officeDocument/2006/relationships/image" Target="../media/image78.png"/><Relationship Id="rId7" Type="http://schemas.openxmlformats.org/officeDocument/2006/relationships/image" Target="../media/image64.svg"/><Relationship Id="rId12" Type="http://schemas.openxmlformats.org/officeDocument/2006/relationships/image" Target="../media/image69.jpeg"/><Relationship Id="rId17" Type="http://schemas.openxmlformats.org/officeDocument/2006/relationships/image" Target="../media/image73.svg"/><Relationship Id="rId2" Type="http://schemas.openxmlformats.org/officeDocument/2006/relationships/image" Target="../media/image59.png"/><Relationship Id="rId16" Type="http://schemas.openxmlformats.org/officeDocument/2006/relationships/image" Target="../media/image72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5" Type="http://schemas.openxmlformats.org/officeDocument/2006/relationships/image" Target="../media/image71.svg"/><Relationship Id="rId10" Type="http://schemas.openxmlformats.org/officeDocument/2006/relationships/image" Target="../media/image67.png"/><Relationship Id="rId19" Type="http://schemas.openxmlformats.org/officeDocument/2006/relationships/image" Target="../media/image75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0.png"/><Relationship Id="rId22" Type="http://schemas.openxmlformats.org/officeDocument/2006/relationships/image" Target="../media/image79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janghyunmoon/graduate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5.png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1.jpeg"/><Relationship Id="rId5" Type="http://schemas.openxmlformats.org/officeDocument/2006/relationships/image" Target="../media/image10.png"/><Relationship Id="rId10" Type="http://schemas.openxmlformats.org/officeDocument/2006/relationships/image" Target="../media/image20.jpeg"/><Relationship Id="rId4" Type="http://schemas.openxmlformats.org/officeDocument/2006/relationships/image" Target="../media/image16.jpg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rcRect l="45435" t="47342" r="38478" b="39318"/>
          <a:stretch/>
        </p:blipFill>
        <p:spPr>
          <a:xfrm>
            <a:off x="5300870" y="569840"/>
            <a:ext cx="1868556" cy="8711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64767" y="3697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6167"/>
              </p:ext>
            </p:extLst>
          </p:nvPr>
        </p:nvGraphicFramePr>
        <p:xfrm>
          <a:off x="6840110" y="4386891"/>
          <a:ext cx="459408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154">
                  <a:extLst>
                    <a:ext uri="{9D8B030D-6E8A-4147-A177-3AD203B41FA5}">
                      <a16:colId xmlns:a16="http://schemas.microsoft.com/office/drawing/2014/main" val="3953959835"/>
                    </a:ext>
                  </a:extLst>
                </a:gridCol>
                <a:gridCol w="1659466">
                  <a:extLst>
                    <a:ext uri="{9D8B030D-6E8A-4147-A177-3AD203B41FA5}">
                      <a16:colId xmlns:a16="http://schemas.microsoft.com/office/drawing/2014/main" val="1906779949"/>
                    </a:ext>
                  </a:extLst>
                </a:gridCol>
                <a:gridCol w="1659466">
                  <a:extLst>
                    <a:ext uri="{9D8B030D-6E8A-4147-A177-3AD203B41FA5}">
                      <a16:colId xmlns:a16="http://schemas.microsoft.com/office/drawing/2014/main" val="13832877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j-lt"/>
                          <a:ea typeface="HY견고딕" panose="02030600000101010101" pitchFamily="18" charset="-127"/>
                        </a:rPr>
                        <a:t>지도교수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j-lt"/>
                          <a:ea typeface="HY견고딕" panose="02030600000101010101" pitchFamily="18" charset="-127"/>
                        </a:rPr>
                        <a:t>정 의 훈 </a:t>
                      </a:r>
                      <a:r>
                        <a:rPr lang="ko-KR" altLang="en-US" sz="1000" b="0" dirty="0">
                          <a:latin typeface="+mj-lt"/>
                          <a:ea typeface="HY견고딕" panose="02030600000101010101" pitchFamily="18" charset="-127"/>
                        </a:rPr>
                        <a:t>교수님</a:t>
                      </a:r>
                      <a:endParaRPr lang="ko-KR" altLang="en-US" b="0" dirty="0">
                        <a:latin typeface="+mj-lt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4931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지도학생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28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2012152013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문 장 현</a:t>
                      </a:r>
                      <a:r>
                        <a:rPr lang="en-US" altLang="ko-KR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팀장</a:t>
                      </a:r>
                      <a:r>
                        <a:rPr lang="en-US" altLang="ko-KR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5525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2014150044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김 두 현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6328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2014154047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조 덕 현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92646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0" y="1494001"/>
            <a:ext cx="12192000" cy="1325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380813"/>
            <a:ext cx="12192000" cy="1325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86060" y="251120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졸업연구설계서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524864" y="4391668"/>
            <a:ext cx="3776007" cy="769442"/>
            <a:chOff x="4472666" y="2875287"/>
            <a:chExt cx="3390182" cy="769442"/>
          </a:xfrm>
        </p:grpSpPr>
        <p:sp>
          <p:nvSpPr>
            <p:cNvPr id="7" name="TextBox 6"/>
            <p:cNvSpPr txBox="1"/>
            <p:nvPr/>
          </p:nvSpPr>
          <p:spPr>
            <a:xfrm>
              <a:off x="5012696" y="2875287"/>
              <a:ext cx="21231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i="1" dirty="0">
                  <a:solidFill>
                    <a:srgbClr val="00B0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스마트 강의 시스템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72666" y="3244619"/>
              <a:ext cx="33901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i="1" dirty="0">
                  <a:solidFill>
                    <a:srgbClr val="00B0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Smart Lecture System</a:t>
              </a:r>
              <a:endParaRPr lang="ko-KR" altLang="en-US" sz="2000" b="1" i="1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97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그룹 147"/>
          <p:cNvGrpSpPr/>
          <p:nvPr/>
        </p:nvGrpSpPr>
        <p:grpSpPr>
          <a:xfrm>
            <a:off x="1669457" y="2319571"/>
            <a:ext cx="4013200" cy="2536190"/>
            <a:chOff x="1708785" y="2240915"/>
            <a:chExt cx="4013200" cy="2536190"/>
          </a:xfrm>
        </p:grpSpPr>
        <p:sp>
          <p:nvSpPr>
            <p:cNvPr id="146" name="사다리꼴 145"/>
            <p:cNvSpPr/>
            <p:nvPr/>
          </p:nvSpPr>
          <p:spPr>
            <a:xfrm>
              <a:off x="3025775" y="4218940"/>
              <a:ext cx="1379855" cy="558165"/>
            </a:xfrm>
            <a:prstGeom prst="trapezoid">
              <a:avLst>
                <a:gd name="adj" fmla="val 3154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모서리가 둥근 직사각형 55"/>
            <p:cNvSpPr/>
            <p:nvPr/>
          </p:nvSpPr>
          <p:spPr>
            <a:xfrm>
              <a:off x="1708785" y="2240915"/>
              <a:ext cx="4013200" cy="2212975"/>
            </a:xfrm>
            <a:prstGeom prst="roundRect">
              <a:avLst>
                <a:gd name="adj" fmla="val 837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0" y="381000"/>
            <a:ext cx="12192000" cy="1245870"/>
            <a:chOff x="0" y="381000"/>
            <a:chExt cx="12192000" cy="12458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595" y="789305"/>
              <a:ext cx="662305" cy="42799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155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1000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305" y="711200"/>
              <a:ext cx="62167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시스템 수행 시나리오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– </a:t>
              </a: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강사 </a:t>
              </a:r>
              <a:r>
                <a:rPr lang="en-US" altLang="ko-KR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(3)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13" name="사각형: 둥근 모서리 12"/>
          <p:cNvSpPr/>
          <p:nvPr/>
        </p:nvSpPr>
        <p:spPr>
          <a:xfrm>
            <a:off x="11781462" y="6490314"/>
            <a:ext cx="292735" cy="2857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9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4554" y="5581602"/>
            <a:ext cx="6093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질의 응답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학생들에게 실시간으로 질문을 받고 답변할 수 있는 기능 제공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077" y="2515151"/>
            <a:ext cx="2742565" cy="187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68441" y="1899836"/>
            <a:ext cx="31870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강사용 기기</a:t>
            </a:r>
            <a:r>
              <a:rPr lang="en-US" altLang="ko-KR" b="1" dirty="0"/>
              <a:t>- </a:t>
            </a:r>
            <a:r>
              <a:rPr lang="ko-KR" altLang="en-US" b="1" dirty="0"/>
              <a:t>전자칠판</a:t>
            </a:r>
            <a:r>
              <a:rPr lang="en-US" altLang="ko-KR" b="1" dirty="0"/>
              <a:t>, PC</a:t>
            </a:r>
            <a:endParaRPr lang="ko-KR" altLang="en-US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7757288" y="1901106"/>
            <a:ext cx="37357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학생용 기기</a:t>
            </a:r>
            <a:r>
              <a:rPr lang="en-US" altLang="ko-KR" b="1" dirty="0"/>
              <a:t>- </a:t>
            </a:r>
            <a:r>
              <a:rPr lang="ko-KR" altLang="en-US" b="1" dirty="0"/>
              <a:t>태블릿</a:t>
            </a:r>
            <a:r>
              <a:rPr lang="en-US" altLang="ko-KR" b="1" dirty="0"/>
              <a:t>pc, </a:t>
            </a:r>
            <a:r>
              <a:rPr lang="ko-KR" altLang="en-US" b="1" dirty="0"/>
              <a:t>스마트폰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97527" y="2408471"/>
            <a:ext cx="5340350" cy="2124075"/>
            <a:chOff x="236855" y="2329815"/>
            <a:chExt cx="5340350" cy="2124075"/>
          </a:xfrm>
        </p:grpSpPr>
        <p:sp>
          <p:nvSpPr>
            <p:cNvPr id="85" name="사각형: 둥근 모서리 84"/>
            <p:cNvSpPr/>
            <p:nvPr/>
          </p:nvSpPr>
          <p:spPr>
            <a:xfrm>
              <a:off x="4405630" y="2329815"/>
              <a:ext cx="1171575" cy="2124075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6855" y="3255645"/>
              <a:ext cx="1151890" cy="36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질의응답</a:t>
              </a:r>
            </a:p>
          </p:txBody>
        </p:sp>
        <p:cxnSp>
          <p:nvCxnSpPr>
            <p:cNvPr id="142" name="직선 연결선 141"/>
            <p:cNvCxnSpPr>
              <a:cxnSpLocks/>
            </p:cNvCxnSpPr>
            <p:nvPr/>
          </p:nvCxnSpPr>
          <p:spPr>
            <a:xfrm>
              <a:off x="1304290" y="3435350"/>
              <a:ext cx="310134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직선 화살표 연결선 151"/>
          <p:cNvCxnSpPr>
            <a:cxnSpLocks/>
          </p:cNvCxnSpPr>
          <p:nvPr/>
        </p:nvCxnSpPr>
        <p:spPr>
          <a:xfrm flipV="1">
            <a:off x="5850297" y="3425741"/>
            <a:ext cx="1486535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cxnSpLocks/>
          </p:cNvCxnSpPr>
          <p:nvPr/>
        </p:nvCxnSpPr>
        <p:spPr>
          <a:xfrm>
            <a:off x="5843947" y="4203616"/>
            <a:ext cx="2256155" cy="103759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7481612" y="2315761"/>
            <a:ext cx="4182110" cy="2136775"/>
            <a:chOff x="7520940" y="2237105"/>
            <a:chExt cx="4182110" cy="2136775"/>
          </a:xfrm>
        </p:grpSpPr>
        <p:grpSp>
          <p:nvGrpSpPr>
            <p:cNvPr id="64" name="그룹 63"/>
            <p:cNvGrpSpPr/>
            <p:nvPr/>
          </p:nvGrpSpPr>
          <p:grpSpPr>
            <a:xfrm>
              <a:off x="7520940" y="2237105"/>
              <a:ext cx="4182110" cy="2136775"/>
              <a:chOff x="7520940" y="2237105"/>
              <a:chExt cx="4182110" cy="2136775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7520940" y="2237105"/>
                <a:ext cx="4182110" cy="2136775"/>
                <a:chOff x="7520940" y="2237105"/>
                <a:chExt cx="4182110" cy="2136775"/>
              </a:xfrm>
            </p:grpSpPr>
            <p:pic>
              <p:nvPicPr>
                <p:cNvPr id="80" name="그림 7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20940" y="2237105"/>
                  <a:ext cx="4182110" cy="2136775"/>
                </a:xfrm>
                <a:prstGeom prst="rect">
                  <a:avLst/>
                </a:prstGeom>
              </p:spPr>
            </p:pic>
            <p:grpSp>
              <p:nvGrpSpPr>
                <p:cNvPr id="81" name="그룹 80"/>
                <p:cNvGrpSpPr/>
                <p:nvPr/>
              </p:nvGrpSpPr>
              <p:grpSpPr>
                <a:xfrm>
                  <a:off x="10597515" y="2491105"/>
                  <a:ext cx="869950" cy="1424305"/>
                  <a:chOff x="10597515" y="2491105"/>
                  <a:chExt cx="869950" cy="1424305"/>
                </a:xfrm>
              </p:grpSpPr>
              <p:sp>
                <p:nvSpPr>
                  <p:cNvPr id="82" name="직사각형 81"/>
                  <p:cNvSpPr/>
                  <p:nvPr/>
                </p:nvSpPr>
                <p:spPr>
                  <a:xfrm>
                    <a:off x="10597515" y="2706370"/>
                    <a:ext cx="869950" cy="104394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학생</a:t>
                    </a:r>
                    <a:r>
                      <a:rPr lang="en-US" altLang="ko-KR" sz="1000" dirty="0"/>
                      <a:t>1: AOB</a:t>
                    </a:r>
                    <a:r>
                      <a:rPr lang="ko-KR" altLang="en-US" sz="1000" dirty="0"/>
                      <a:t>가 왜 </a:t>
                    </a:r>
                    <a:r>
                      <a:rPr lang="en-US" altLang="ko-KR" sz="1000" dirty="0"/>
                      <a:t>10</a:t>
                    </a:r>
                    <a:r>
                      <a:rPr lang="ko-KR" altLang="en-US" sz="1000" dirty="0"/>
                      <a:t>인가요</a:t>
                    </a:r>
                    <a:r>
                      <a:rPr lang="en-US" altLang="ko-KR" sz="1000" dirty="0"/>
                      <a:t>?</a:t>
                    </a:r>
                    <a:endParaRPr lang="ko-KR" altLang="en-US" sz="1400" dirty="0"/>
                  </a:p>
                </p:txBody>
              </p:sp>
              <p:cxnSp>
                <p:nvCxnSpPr>
                  <p:cNvPr id="83" name="직선 연결선 82"/>
                  <p:cNvCxnSpPr>
                    <a:cxnSpLocks/>
                  </p:cNvCxnSpPr>
                  <p:nvPr/>
                </p:nvCxnSpPr>
                <p:spPr>
                  <a:xfrm>
                    <a:off x="10597515" y="3914775"/>
                    <a:ext cx="855345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직사각형 83"/>
                  <p:cNvSpPr/>
                  <p:nvPr/>
                </p:nvSpPr>
                <p:spPr>
                  <a:xfrm>
                    <a:off x="10597515" y="2491105"/>
                    <a:ext cx="869950" cy="215265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Q&amp;A</a:t>
                    </a:r>
                    <a:endParaRPr lang="ko-KR" altLang="en-US" dirty="0"/>
                  </a:p>
                </p:txBody>
              </p:sp>
            </p:grpSp>
          </p:grpSp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5735" y="2491105"/>
                <a:ext cx="2811780" cy="1614170"/>
              </a:xfrm>
              <a:prstGeom prst="rect">
                <a:avLst/>
              </a:prstGeom>
            </p:spPr>
          </p:pic>
          <p:grpSp>
            <p:nvGrpSpPr>
              <p:cNvPr id="68" name="그룹 67"/>
              <p:cNvGrpSpPr/>
              <p:nvPr/>
            </p:nvGrpSpPr>
            <p:grpSpPr>
              <a:xfrm>
                <a:off x="10602595" y="3867150"/>
                <a:ext cx="875030" cy="229870"/>
                <a:chOff x="10602595" y="3867150"/>
                <a:chExt cx="875030" cy="229870"/>
              </a:xfrm>
            </p:grpSpPr>
            <p:pic>
              <p:nvPicPr>
                <p:cNvPr id="69" name="그림 6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94060" y="3867150"/>
                  <a:ext cx="239395" cy="200025"/>
                </a:xfrm>
                <a:prstGeom prst="rect">
                  <a:avLst/>
                </a:prstGeom>
              </p:spPr>
            </p:pic>
            <p:grpSp>
              <p:nvGrpSpPr>
                <p:cNvPr id="70" name="그룹 69"/>
                <p:cNvGrpSpPr/>
                <p:nvPr/>
              </p:nvGrpSpPr>
              <p:grpSpPr>
                <a:xfrm>
                  <a:off x="10602595" y="3880485"/>
                  <a:ext cx="875030" cy="216535"/>
                  <a:chOff x="10602595" y="3880485"/>
                  <a:chExt cx="875030" cy="216535"/>
                </a:xfrm>
              </p:grpSpPr>
              <p:pic>
                <p:nvPicPr>
                  <p:cNvPr id="71" name="그림 70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148060" y="3880485"/>
                    <a:ext cx="329565" cy="203835"/>
                  </a:xfrm>
                  <a:prstGeom prst="rect">
                    <a:avLst/>
                  </a:prstGeom>
                </p:spPr>
              </p:pic>
              <p:pic>
                <p:nvPicPr>
                  <p:cNvPr id="79" name="그림 78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602595" y="3893185"/>
                    <a:ext cx="261620" cy="203835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65" name="직사각형 64"/>
            <p:cNvSpPr/>
            <p:nvPr/>
          </p:nvSpPr>
          <p:spPr>
            <a:xfrm>
              <a:off x="10597515" y="3723640"/>
              <a:ext cx="869950" cy="1695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530767" y="2525311"/>
            <a:ext cx="869950" cy="1869440"/>
            <a:chOff x="4570095" y="2446655"/>
            <a:chExt cx="869950" cy="1869440"/>
          </a:xfrm>
        </p:grpSpPr>
        <p:sp>
          <p:nvSpPr>
            <p:cNvPr id="106" name="직사각형 105"/>
            <p:cNvSpPr/>
            <p:nvPr/>
          </p:nvSpPr>
          <p:spPr>
            <a:xfrm>
              <a:off x="4570095" y="2733675"/>
              <a:ext cx="869950" cy="13912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학생</a:t>
              </a:r>
              <a:r>
                <a:rPr lang="en-US" altLang="ko-KR" sz="1000" dirty="0"/>
                <a:t>1: AOB</a:t>
              </a:r>
              <a:r>
                <a:rPr lang="ko-KR" altLang="en-US" sz="1000" dirty="0"/>
                <a:t>가 왜 </a:t>
              </a:r>
              <a:r>
                <a:rPr lang="en-US" altLang="ko-KR" sz="1000" dirty="0"/>
                <a:t>10</a:t>
              </a:r>
              <a:r>
                <a:rPr lang="ko-KR" altLang="en-US" sz="1000" dirty="0"/>
                <a:t>인가요</a:t>
              </a:r>
              <a:r>
                <a:rPr lang="en-US" altLang="ko-KR" sz="1000" dirty="0"/>
                <a:t>?</a:t>
              </a:r>
              <a:endParaRPr lang="ko-KR" altLang="en-US" sz="1400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570095" y="2446655"/>
              <a:ext cx="869950" cy="2870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Q&amp;A</a:t>
              </a:r>
              <a:endParaRPr lang="ko-KR" altLang="en-US" dirty="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570095" y="4090670"/>
              <a:ext cx="869950" cy="226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7" name="직선 연결선 156"/>
          <p:cNvCxnSpPr>
            <a:cxnSpLocks/>
          </p:cNvCxnSpPr>
          <p:nvPr/>
        </p:nvCxnSpPr>
        <p:spPr>
          <a:xfrm>
            <a:off x="9426617" y="4576996"/>
            <a:ext cx="0" cy="403225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0" name="그룹 159"/>
          <p:cNvGrpSpPr/>
          <p:nvPr/>
        </p:nvGrpSpPr>
        <p:grpSpPr>
          <a:xfrm>
            <a:off x="8449352" y="5090299"/>
            <a:ext cx="1991995" cy="535940"/>
            <a:chOff x="8488680" y="4923155"/>
            <a:chExt cx="1991995" cy="535940"/>
          </a:xfrm>
        </p:grpSpPr>
        <p:grpSp>
          <p:nvGrpSpPr>
            <p:cNvPr id="184" name="그룹 183"/>
            <p:cNvGrpSpPr/>
            <p:nvPr/>
          </p:nvGrpSpPr>
          <p:grpSpPr>
            <a:xfrm>
              <a:off x="8488680" y="4923155"/>
              <a:ext cx="1991995" cy="535940"/>
              <a:chOff x="8488680" y="4923155"/>
              <a:chExt cx="1991995" cy="535940"/>
            </a:xfrm>
          </p:grpSpPr>
          <p:pic>
            <p:nvPicPr>
              <p:cNvPr id="186" name="그림 18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88680" y="4923155"/>
                <a:ext cx="1991995" cy="535940"/>
              </a:xfrm>
              <a:prstGeom prst="rect">
                <a:avLst/>
              </a:prstGeom>
            </p:spPr>
          </p:pic>
          <p:pic>
            <p:nvPicPr>
              <p:cNvPr id="187" name="그림 18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5045" y="4986655"/>
                <a:ext cx="1339215" cy="405130"/>
              </a:xfrm>
              <a:prstGeom prst="rect">
                <a:avLst/>
              </a:prstGeom>
            </p:spPr>
          </p:pic>
          <p:grpSp>
            <p:nvGrpSpPr>
              <p:cNvPr id="188" name="그룹 187"/>
              <p:cNvGrpSpPr/>
              <p:nvPr/>
            </p:nvGrpSpPr>
            <p:grpSpPr>
              <a:xfrm>
                <a:off x="9956800" y="5332095"/>
                <a:ext cx="416560" cy="57785"/>
                <a:chOff x="9956800" y="5332095"/>
                <a:chExt cx="416560" cy="57785"/>
              </a:xfrm>
            </p:grpSpPr>
            <p:pic>
              <p:nvPicPr>
                <p:cNvPr id="189" name="그림 18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95865" y="5332095"/>
                  <a:ext cx="114300" cy="50165"/>
                </a:xfrm>
                <a:prstGeom prst="rect">
                  <a:avLst/>
                </a:prstGeom>
              </p:spPr>
            </p:pic>
            <p:grpSp>
              <p:nvGrpSpPr>
                <p:cNvPr id="190" name="그룹 189"/>
                <p:cNvGrpSpPr/>
                <p:nvPr/>
              </p:nvGrpSpPr>
              <p:grpSpPr>
                <a:xfrm>
                  <a:off x="9956800" y="5335270"/>
                  <a:ext cx="416560" cy="54610"/>
                  <a:chOff x="9956800" y="5335270"/>
                  <a:chExt cx="416560" cy="54610"/>
                </a:xfrm>
              </p:grpSpPr>
              <p:pic>
                <p:nvPicPr>
                  <p:cNvPr id="191" name="그림 190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16515" y="5335270"/>
                    <a:ext cx="156845" cy="51435"/>
                  </a:xfrm>
                  <a:prstGeom prst="rect">
                    <a:avLst/>
                  </a:prstGeom>
                </p:spPr>
              </p:pic>
              <p:pic>
                <p:nvPicPr>
                  <p:cNvPr id="192" name="그림 191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56800" y="5338445"/>
                    <a:ext cx="124460" cy="51435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185" name="직사각형 184"/>
            <p:cNvSpPr/>
            <p:nvPr/>
          </p:nvSpPr>
          <p:spPr>
            <a:xfrm>
              <a:off x="9954260" y="4986655"/>
              <a:ext cx="414655" cy="3517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8464592" y="5744349"/>
            <a:ext cx="1991995" cy="535940"/>
            <a:chOff x="8503920" y="5577205"/>
            <a:chExt cx="1991995" cy="535940"/>
          </a:xfrm>
        </p:grpSpPr>
        <p:grpSp>
          <p:nvGrpSpPr>
            <p:cNvPr id="175" name="그룹 174"/>
            <p:cNvGrpSpPr/>
            <p:nvPr/>
          </p:nvGrpSpPr>
          <p:grpSpPr>
            <a:xfrm>
              <a:off x="8503920" y="5577205"/>
              <a:ext cx="1991995" cy="535940"/>
              <a:chOff x="8503920" y="5577205"/>
              <a:chExt cx="1991995" cy="535940"/>
            </a:xfrm>
          </p:grpSpPr>
          <p:pic>
            <p:nvPicPr>
              <p:cNvPr id="177" name="그림 17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3920" y="5577205"/>
                <a:ext cx="1991995" cy="535940"/>
              </a:xfrm>
              <a:prstGeom prst="rect">
                <a:avLst/>
              </a:prstGeom>
            </p:spPr>
          </p:pic>
          <p:pic>
            <p:nvPicPr>
              <p:cNvPr id="178" name="그림 17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29650" y="5640705"/>
                <a:ext cx="1339215" cy="405130"/>
              </a:xfrm>
              <a:prstGeom prst="rect">
                <a:avLst/>
              </a:prstGeom>
            </p:spPr>
          </p:pic>
          <p:grpSp>
            <p:nvGrpSpPr>
              <p:cNvPr id="179" name="그룹 178"/>
              <p:cNvGrpSpPr/>
              <p:nvPr/>
            </p:nvGrpSpPr>
            <p:grpSpPr>
              <a:xfrm>
                <a:off x="9971405" y="5986145"/>
                <a:ext cx="416560" cy="57785"/>
                <a:chOff x="9971405" y="5986145"/>
                <a:chExt cx="416560" cy="57785"/>
              </a:xfrm>
            </p:grpSpPr>
            <p:pic>
              <p:nvPicPr>
                <p:cNvPr id="180" name="그림 17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10470" y="5986145"/>
                  <a:ext cx="114300" cy="50165"/>
                </a:xfrm>
                <a:prstGeom prst="rect">
                  <a:avLst/>
                </a:prstGeom>
              </p:spPr>
            </p:pic>
            <p:grpSp>
              <p:nvGrpSpPr>
                <p:cNvPr id="181" name="그룹 180"/>
                <p:cNvGrpSpPr/>
                <p:nvPr/>
              </p:nvGrpSpPr>
              <p:grpSpPr>
                <a:xfrm>
                  <a:off x="9971405" y="5989320"/>
                  <a:ext cx="416560" cy="54610"/>
                  <a:chOff x="9971405" y="5989320"/>
                  <a:chExt cx="416560" cy="54610"/>
                </a:xfrm>
              </p:grpSpPr>
              <p:pic>
                <p:nvPicPr>
                  <p:cNvPr id="182" name="그림 181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31120" y="5989320"/>
                    <a:ext cx="156845" cy="51435"/>
                  </a:xfrm>
                  <a:prstGeom prst="rect">
                    <a:avLst/>
                  </a:prstGeom>
                </p:spPr>
              </p:pic>
              <p:pic>
                <p:nvPicPr>
                  <p:cNvPr id="183" name="그림 182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71405" y="5992495"/>
                    <a:ext cx="124460" cy="51435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176" name="직사각형 175"/>
            <p:cNvSpPr/>
            <p:nvPr/>
          </p:nvSpPr>
          <p:spPr>
            <a:xfrm>
              <a:off x="9968865" y="5640705"/>
              <a:ext cx="414655" cy="3517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9579303" y="4606492"/>
            <a:ext cx="49276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</a:t>
            </a:r>
            <a:endParaRPr lang="ko-KR" altLang="en-US" b="1" dirty="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12" y="2895516"/>
            <a:ext cx="641350" cy="347980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92" y="2806616"/>
            <a:ext cx="549275" cy="2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1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62856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시스템 수행 시나리오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- </a:t>
              </a: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강사 </a:t>
              </a:r>
              <a:r>
                <a:rPr lang="en-US" altLang="ko-KR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(4)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29708" y="2401769"/>
            <a:ext cx="39785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실시간 촬영 영상 공유</a:t>
            </a:r>
            <a:endParaRPr lang="en-US" altLang="ko-KR" sz="20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실시간 </a:t>
            </a:r>
            <a:r>
              <a:rPr lang="ko-KR" altLang="en-US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강의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영상을</a:t>
            </a:r>
            <a:r>
              <a:rPr lang="en-US" altLang="ko-KR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P2P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방식으로 제공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10</a:t>
            </a:r>
            <a:endParaRPr lang="ko-KR" altLang="en-US" b="1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324" y="2162836"/>
            <a:ext cx="2983141" cy="1545801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581685" y="5133601"/>
            <a:ext cx="2724318" cy="1375858"/>
            <a:chOff x="454850" y="4378193"/>
            <a:chExt cx="4182294" cy="2136835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850" y="4378193"/>
              <a:ext cx="4182294" cy="2136835"/>
            </a:xfrm>
            <a:prstGeom prst="rect">
              <a:avLst/>
            </a:prstGeom>
          </p:spPr>
        </p:pic>
        <p:grpSp>
          <p:nvGrpSpPr>
            <p:cNvPr id="17" name="그룹 16"/>
            <p:cNvGrpSpPr/>
            <p:nvPr/>
          </p:nvGrpSpPr>
          <p:grpSpPr>
            <a:xfrm>
              <a:off x="682091" y="4644433"/>
              <a:ext cx="3727814" cy="1599533"/>
              <a:chOff x="437324" y="3578088"/>
              <a:chExt cx="5208104" cy="3061252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37324" y="3578088"/>
                <a:ext cx="5208104" cy="30612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0325" y="6240969"/>
                <a:ext cx="336777" cy="361316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1521" y="6240969"/>
                <a:ext cx="463907" cy="368101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4652" y="6263931"/>
                <a:ext cx="368101" cy="368101"/>
              </a:xfrm>
              <a:prstGeom prst="rect">
                <a:avLst/>
              </a:prstGeom>
            </p:spPr>
          </p:pic>
        </p:grpSp>
      </p:grpSp>
      <p:sp>
        <p:nvSpPr>
          <p:cNvPr id="14" name="TextBox 13"/>
          <p:cNvSpPr txBox="1"/>
          <p:nvPr/>
        </p:nvSpPr>
        <p:spPr>
          <a:xfrm>
            <a:off x="1504059" y="4768474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학생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grpSp>
        <p:nvGrpSpPr>
          <p:cNvPr id="49" name="그룹 48"/>
          <p:cNvGrpSpPr/>
          <p:nvPr/>
        </p:nvGrpSpPr>
        <p:grpSpPr>
          <a:xfrm>
            <a:off x="4305072" y="4777922"/>
            <a:ext cx="2724318" cy="1740985"/>
            <a:chOff x="891912" y="4717143"/>
            <a:chExt cx="2724318" cy="1740985"/>
          </a:xfrm>
        </p:grpSpPr>
        <p:grpSp>
          <p:nvGrpSpPr>
            <p:cNvPr id="50" name="그룹 49"/>
            <p:cNvGrpSpPr/>
            <p:nvPr/>
          </p:nvGrpSpPr>
          <p:grpSpPr>
            <a:xfrm>
              <a:off x="891912" y="5082270"/>
              <a:ext cx="2724318" cy="1375858"/>
              <a:chOff x="454850" y="4378193"/>
              <a:chExt cx="4182294" cy="2136835"/>
            </a:xfrm>
          </p:grpSpPr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850" y="4378193"/>
                <a:ext cx="4182294" cy="2136835"/>
              </a:xfrm>
              <a:prstGeom prst="rect">
                <a:avLst/>
              </a:prstGeom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682091" y="4644433"/>
                <a:ext cx="3727814" cy="1599533"/>
                <a:chOff x="437324" y="3578088"/>
                <a:chExt cx="5208104" cy="3061252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437324" y="3578088"/>
                  <a:ext cx="5208104" cy="306125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7" name="그림 5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0325" y="6240969"/>
                  <a:ext cx="336777" cy="361316"/>
                </a:xfrm>
                <a:prstGeom prst="rect">
                  <a:avLst/>
                </a:prstGeom>
              </p:spPr>
            </p:pic>
            <p:pic>
              <p:nvPicPr>
                <p:cNvPr id="58" name="그림 57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1521" y="6240969"/>
                  <a:ext cx="463907" cy="368101"/>
                </a:xfrm>
                <a:prstGeom prst="rect">
                  <a:avLst/>
                </a:prstGeom>
              </p:spPr>
            </p:pic>
            <p:pic>
              <p:nvPicPr>
                <p:cNvPr id="59" name="그림 58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14652" y="6263931"/>
                  <a:ext cx="368101" cy="368101"/>
                </a:xfrm>
                <a:prstGeom prst="rect">
                  <a:avLst/>
                </a:prstGeom>
              </p:spPr>
            </p:pic>
          </p:grpSp>
        </p:grpSp>
        <p:sp>
          <p:nvSpPr>
            <p:cNvPr id="51" name="TextBox 50"/>
            <p:cNvSpPr txBox="1"/>
            <p:nvPr/>
          </p:nvSpPr>
          <p:spPr>
            <a:xfrm>
              <a:off x="1814286" y="4717143"/>
              <a:ext cx="870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학생</a:t>
              </a:r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8345815" y="4777922"/>
            <a:ext cx="2724318" cy="1740985"/>
            <a:chOff x="891912" y="4717143"/>
            <a:chExt cx="2724318" cy="1740985"/>
          </a:xfrm>
        </p:grpSpPr>
        <p:grpSp>
          <p:nvGrpSpPr>
            <p:cNvPr id="61" name="그룹 60"/>
            <p:cNvGrpSpPr/>
            <p:nvPr/>
          </p:nvGrpSpPr>
          <p:grpSpPr>
            <a:xfrm>
              <a:off x="891912" y="5082270"/>
              <a:ext cx="2724318" cy="1375858"/>
              <a:chOff x="454850" y="4378193"/>
              <a:chExt cx="4182294" cy="2136835"/>
            </a:xfrm>
          </p:grpSpPr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850" y="4378193"/>
                <a:ext cx="4182294" cy="2136835"/>
              </a:xfrm>
              <a:prstGeom prst="rect">
                <a:avLst/>
              </a:prstGeom>
            </p:spPr>
          </p:pic>
          <p:grpSp>
            <p:nvGrpSpPr>
              <p:cNvPr id="65" name="그룹 64"/>
              <p:cNvGrpSpPr/>
              <p:nvPr/>
            </p:nvGrpSpPr>
            <p:grpSpPr>
              <a:xfrm>
                <a:off x="682091" y="4644433"/>
                <a:ext cx="3727814" cy="1599533"/>
                <a:chOff x="437324" y="3578088"/>
                <a:chExt cx="5208104" cy="3061252"/>
              </a:xfrm>
            </p:grpSpPr>
            <p:sp>
              <p:nvSpPr>
                <p:cNvPr id="67" name="직사각형 66"/>
                <p:cNvSpPr/>
                <p:nvPr/>
              </p:nvSpPr>
              <p:spPr>
                <a:xfrm>
                  <a:off x="437324" y="3578088"/>
                  <a:ext cx="5208104" cy="306125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8" name="그림 6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0325" y="6240969"/>
                  <a:ext cx="336777" cy="361316"/>
                </a:xfrm>
                <a:prstGeom prst="rect">
                  <a:avLst/>
                </a:prstGeom>
              </p:spPr>
            </p:pic>
            <p:pic>
              <p:nvPicPr>
                <p:cNvPr id="69" name="그림 6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1521" y="6240969"/>
                  <a:ext cx="463907" cy="368101"/>
                </a:xfrm>
                <a:prstGeom prst="rect">
                  <a:avLst/>
                </a:prstGeom>
              </p:spPr>
            </p:pic>
            <p:pic>
              <p:nvPicPr>
                <p:cNvPr id="70" name="그림 69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14652" y="6263931"/>
                  <a:ext cx="368101" cy="368101"/>
                </a:xfrm>
                <a:prstGeom prst="rect">
                  <a:avLst/>
                </a:prstGeom>
              </p:spPr>
            </p:pic>
          </p:grpSp>
        </p:grpSp>
        <p:sp>
          <p:nvSpPr>
            <p:cNvPr id="62" name="TextBox 61"/>
            <p:cNvSpPr txBox="1"/>
            <p:nvPr/>
          </p:nvSpPr>
          <p:spPr>
            <a:xfrm>
              <a:off x="1814286" y="4717143"/>
              <a:ext cx="870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학생</a:t>
              </a:r>
              <a:r>
                <a:rPr lang="en-US" altLang="ko-KR" b="1" dirty="0"/>
                <a:t>N</a:t>
              </a:r>
              <a:endParaRPr lang="ko-KR" altLang="en-US" b="1" dirty="0"/>
            </a:p>
          </p:txBody>
        </p:sp>
      </p:grpSp>
      <p:cxnSp>
        <p:nvCxnSpPr>
          <p:cNvPr id="71" name="도형 1061"/>
          <p:cNvCxnSpPr>
            <a:cxnSpLocks/>
          </p:cNvCxnSpPr>
          <p:nvPr/>
        </p:nvCxnSpPr>
        <p:spPr>
          <a:xfrm>
            <a:off x="7343355" y="6148525"/>
            <a:ext cx="739775" cy="0"/>
          </a:xfrm>
          <a:prstGeom prst="line">
            <a:avLst/>
          </a:prstGeom>
          <a:ln w="7620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3352782" y="5444929"/>
            <a:ext cx="905510" cy="378897"/>
            <a:chOff x="3269701" y="5336777"/>
            <a:chExt cx="905510" cy="378897"/>
          </a:xfrm>
        </p:grpSpPr>
        <p:sp>
          <p:nvSpPr>
            <p:cNvPr id="76" name="TextBox 75"/>
            <p:cNvSpPr txBox="1">
              <a:spLocks/>
            </p:cNvSpPr>
            <p:nvPr/>
          </p:nvSpPr>
          <p:spPr>
            <a:xfrm>
              <a:off x="3466346" y="5336777"/>
              <a:ext cx="697637" cy="36933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marR="0" lvl="0" indent="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P2P</a:t>
              </a:r>
              <a:endPara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cxnSp>
          <p:nvCxnSpPr>
            <p:cNvPr id="77" name="도형 1053"/>
            <p:cNvCxnSpPr/>
            <p:nvPr/>
          </p:nvCxnSpPr>
          <p:spPr>
            <a:xfrm>
              <a:off x="3269701" y="5715039"/>
              <a:ext cx="905510" cy="635"/>
            </a:xfrm>
            <a:prstGeom prst="straightConnector1">
              <a:avLst/>
            </a:prstGeom>
            <a:ln w="38100" cap="flat" cmpd="sng">
              <a:solidFill>
                <a:srgbClr val="FC6600">
                  <a:alpha val="100000"/>
                </a:srgbClr>
              </a:solidFill>
              <a:prstDash val="sysDash"/>
              <a:miter lim="800000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7218522" y="5444929"/>
            <a:ext cx="905510" cy="390093"/>
            <a:chOff x="7121163" y="5152311"/>
            <a:chExt cx="905510" cy="390093"/>
          </a:xfrm>
        </p:grpSpPr>
        <p:sp>
          <p:nvSpPr>
            <p:cNvPr id="78" name="TextBox 77"/>
            <p:cNvSpPr txBox="1">
              <a:spLocks/>
            </p:cNvSpPr>
            <p:nvPr/>
          </p:nvSpPr>
          <p:spPr>
            <a:xfrm>
              <a:off x="7291567" y="5152311"/>
              <a:ext cx="648634" cy="36933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marR="0" lvl="0" indent="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P2P</a:t>
              </a:r>
              <a:endPara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cxnSp>
          <p:nvCxnSpPr>
            <p:cNvPr id="79" name="도형 1053"/>
            <p:cNvCxnSpPr/>
            <p:nvPr/>
          </p:nvCxnSpPr>
          <p:spPr>
            <a:xfrm>
              <a:off x="7121163" y="5541769"/>
              <a:ext cx="905510" cy="635"/>
            </a:xfrm>
            <a:prstGeom prst="straightConnector1">
              <a:avLst/>
            </a:prstGeom>
            <a:ln w="38100" cap="flat" cmpd="sng">
              <a:solidFill>
                <a:srgbClr val="FC6600">
                  <a:alpha val="100000"/>
                </a:srgbClr>
              </a:solidFill>
              <a:prstDash val="sysDash"/>
              <a:miter lim="800000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도형 1054"/>
          <p:cNvCxnSpPr>
            <a:cxnSpLocks/>
            <a:endCxn id="2" idx="1"/>
          </p:cNvCxnSpPr>
          <p:nvPr/>
        </p:nvCxnSpPr>
        <p:spPr>
          <a:xfrm flipV="1">
            <a:off x="3048777" y="3050826"/>
            <a:ext cx="2626073" cy="1964440"/>
          </a:xfrm>
          <a:prstGeom prst="straightConnector1">
            <a:avLst/>
          </a:prstGeom>
          <a:ln w="38100" cap="flat" cmpd="sng">
            <a:solidFill>
              <a:srgbClr val="C00000">
                <a:alpha val="100000"/>
              </a:srgbClr>
            </a:solidFill>
            <a:prstDash val="sysDash"/>
            <a:miter lim="800000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850" y="1663312"/>
            <a:ext cx="3105615" cy="27750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552" y="5382585"/>
            <a:ext cx="1722806" cy="903603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5804" y="5382585"/>
            <a:ext cx="1722806" cy="903603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6733" y="5385760"/>
            <a:ext cx="1722806" cy="903603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730175" y="2674315"/>
            <a:ext cx="1395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동영상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촬영</a:t>
            </a:r>
          </a:p>
        </p:txBody>
      </p:sp>
    </p:spTree>
    <p:extLst>
      <p:ext uri="{BB962C8B-B14F-4D97-AF65-F5344CB8AC3E}">
        <p14:creationId xmlns:p14="http://schemas.microsoft.com/office/powerpoint/2010/main" val="2188365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62856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시스템 수행 시나리오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- </a:t>
              </a: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학생 </a:t>
              </a:r>
              <a:r>
                <a:rPr lang="en-US" altLang="ko-KR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(1)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042219" y="5078363"/>
            <a:ext cx="1006823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노트 필기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–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학생들이 필기할 수 있는 기능 제공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22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강의 중 화면 캡쳐 </a:t>
            </a:r>
            <a:r>
              <a:rPr lang="en-US" altLang="ko-KR" sz="22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2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강의중인 판서 및 자료 내용 저장</a:t>
            </a:r>
            <a:endParaRPr lang="en-US" altLang="ko-KR" sz="22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질의 응답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강사에게 실시간으로 질문하고 답변 받을 수 있는 기능 제공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3163062" y="1902752"/>
            <a:ext cx="5381378" cy="2998635"/>
            <a:chOff x="312840" y="2106090"/>
            <a:chExt cx="5381378" cy="2362044"/>
          </a:xfrm>
        </p:grpSpPr>
        <p:grpSp>
          <p:nvGrpSpPr>
            <p:cNvPr id="86" name="그룹 85"/>
            <p:cNvGrpSpPr/>
            <p:nvPr/>
          </p:nvGrpSpPr>
          <p:grpSpPr>
            <a:xfrm>
              <a:off x="312840" y="2106090"/>
              <a:ext cx="5381378" cy="2362044"/>
              <a:chOff x="7120253" y="1875830"/>
              <a:chExt cx="4173873" cy="1895211"/>
            </a:xfrm>
          </p:grpSpPr>
          <p:grpSp>
            <p:nvGrpSpPr>
              <p:cNvPr id="87" name="그룹 86"/>
              <p:cNvGrpSpPr/>
              <p:nvPr/>
            </p:nvGrpSpPr>
            <p:grpSpPr>
              <a:xfrm>
                <a:off x="7120253" y="1875830"/>
                <a:ext cx="4173873" cy="1895211"/>
                <a:chOff x="7120253" y="1875830"/>
                <a:chExt cx="4173873" cy="1895211"/>
              </a:xfrm>
            </p:grpSpPr>
            <p:pic>
              <p:nvPicPr>
                <p:cNvPr id="89" name="그림 88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0253" y="1875830"/>
                  <a:ext cx="4173873" cy="1895211"/>
                </a:xfrm>
                <a:prstGeom prst="rect">
                  <a:avLst/>
                </a:prstGeom>
              </p:spPr>
            </p:pic>
            <p:pic>
              <p:nvPicPr>
                <p:cNvPr id="90" name="그림 8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4361" y="2100831"/>
                  <a:ext cx="2806186" cy="1431407"/>
                </a:xfrm>
                <a:prstGeom prst="rect">
                  <a:avLst/>
                </a:prstGeom>
              </p:spPr>
            </p:pic>
            <p:grpSp>
              <p:nvGrpSpPr>
                <p:cNvPr id="91" name="그룹 90"/>
                <p:cNvGrpSpPr/>
                <p:nvPr/>
              </p:nvGrpSpPr>
              <p:grpSpPr>
                <a:xfrm>
                  <a:off x="10195888" y="3321640"/>
                  <a:ext cx="873256" cy="203807"/>
                  <a:chOff x="10222182" y="3321640"/>
                  <a:chExt cx="873256" cy="203807"/>
                </a:xfrm>
              </p:grpSpPr>
              <p:pic>
                <p:nvPicPr>
                  <p:cNvPr id="92" name="그림 91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3042" y="3321640"/>
                    <a:ext cx="238949" cy="177676"/>
                  </a:xfrm>
                  <a:prstGeom prst="rect">
                    <a:avLst/>
                  </a:prstGeom>
                </p:spPr>
              </p:pic>
              <p:grpSp>
                <p:nvGrpSpPr>
                  <p:cNvPr id="93" name="그룹 92"/>
                  <p:cNvGrpSpPr/>
                  <p:nvPr/>
                </p:nvGrpSpPr>
                <p:grpSpPr>
                  <a:xfrm>
                    <a:off x="10222182" y="3333142"/>
                    <a:ext cx="873256" cy="192305"/>
                    <a:chOff x="10225210" y="3321640"/>
                    <a:chExt cx="873256" cy="192305"/>
                  </a:xfrm>
                </p:grpSpPr>
                <p:pic>
                  <p:nvPicPr>
                    <p:cNvPr id="94" name="그림 93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769317" y="3321640"/>
                      <a:ext cx="329149" cy="18101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5" name="그림 94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225210" y="3332932"/>
                      <a:ext cx="261174" cy="181013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88" name="직사각형 87"/>
              <p:cNvSpPr/>
              <p:nvPr/>
            </p:nvSpPr>
            <p:spPr>
              <a:xfrm>
                <a:off x="10190547" y="2100831"/>
                <a:ext cx="868297" cy="1243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66" name="그림 1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91328" y="2546133"/>
              <a:ext cx="1079586" cy="542925"/>
            </a:xfrm>
            <a:prstGeom prst="rect">
              <a:avLst/>
            </a:prstGeom>
          </p:spPr>
        </p:pic>
      </p:grpSp>
      <p:sp>
        <p:nvSpPr>
          <p:cNvPr id="21" name="사각형: 둥근 모서리 20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41463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62167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시스템 수행 시나리오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–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학생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(2)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62607" y="1868525"/>
            <a:ext cx="34767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24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강의중 화면 캡쳐</a:t>
            </a:r>
            <a:endParaRPr lang="en-US" altLang="ko-KR" sz="24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45070" y="2881451"/>
            <a:ext cx="7362843" cy="32504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808" y="3173353"/>
            <a:ext cx="5030262" cy="2730943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442" y="5635365"/>
            <a:ext cx="476112" cy="383642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74" y="5635365"/>
            <a:ext cx="655837" cy="390846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930" y="5659747"/>
            <a:ext cx="520395" cy="390846"/>
          </a:xfrm>
          <a:prstGeom prst="rect">
            <a:avLst/>
          </a:prstGeom>
        </p:spPr>
      </p:pic>
      <p:sp>
        <p:nvSpPr>
          <p:cNvPr id="13" name="사각형: 둥근 모서리 12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005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그룹 147"/>
          <p:cNvGrpSpPr/>
          <p:nvPr/>
        </p:nvGrpSpPr>
        <p:grpSpPr>
          <a:xfrm>
            <a:off x="1708928" y="2240657"/>
            <a:ext cx="4013173" cy="2536484"/>
            <a:chOff x="6282323" y="2847780"/>
            <a:chExt cx="935078" cy="731125"/>
          </a:xfrm>
        </p:grpSpPr>
        <p:sp>
          <p:nvSpPr>
            <p:cNvPr id="146" name="사다리꼴 145"/>
            <p:cNvSpPr/>
            <p:nvPr/>
          </p:nvSpPr>
          <p:spPr>
            <a:xfrm>
              <a:off x="6589084" y="3418019"/>
              <a:ext cx="321556" cy="160886"/>
            </a:xfrm>
            <a:prstGeom prst="trapezoid">
              <a:avLst>
                <a:gd name="adj" fmla="val 3154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모서리가 둥근 직사각형 55"/>
            <p:cNvSpPr/>
            <p:nvPr/>
          </p:nvSpPr>
          <p:spPr>
            <a:xfrm>
              <a:off x="6282323" y="2847780"/>
              <a:ext cx="935078" cy="637939"/>
            </a:xfrm>
            <a:prstGeom prst="roundRect">
              <a:avLst>
                <a:gd name="adj" fmla="val 837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62167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시스템 수행 시나리오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– </a:t>
              </a: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학생 </a:t>
              </a:r>
              <a:r>
                <a:rPr lang="en-US" altLang="ko-KR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(3)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843358" y="5408731"/>
            <a:ext cx="3988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 </a:t>
            </a:r>
            <a:r>
              <a:rPr lang="ko-KR" altLang="en-US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캡쳐한 자료를 질문에 활용</a:t>
            </a:r>
            <a:r>
              <a:rPr lang="en-US" altLang="ko-KR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358" y="2436683"/>
            <a:ext cx="2742497" cy="1879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9927" y="1821234"/>
            <a:ext cx="31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강사용 기기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전자칠판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PC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7570310" y="1822596"/>
            <a:ext cx="373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학생용 기기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태블릿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pc,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스마트폰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36975" y="2330004"/>
            <a:ext cx="5340450" cy="2123847"/>
            <a:chOff x="185102" y="3221043"/>
            <a:chExt cx="5340450" cy="2123847"/>
          </a:xfrm>
        </p:grpSpPr>
        <p:sp>
          <p:nvSpPr>
            <p:cNvPr id="85" name="사각형: 둥근 모서리 84"/>
            <p:cNvSpPr/>
            <p:nvPr/>
          </p:nvSpPr>
          <p:spPr>
            <a:xfrm>
              <a:off x="4353669" y="3221043"/>
              <a:ext cx="1171883" cy="2123847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5102" y="4146725"/>
              <a:ext cx="1152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질의응답</a:t>
              </a:r>
            </a:p>
          </p:txBody>
        </p:sp>
        <p:cxnSp>
          <p:nvCxnSpPr>
            <p:cNvPr id="142" name="직선 연결선 141"/>
            <p:cNvCxnSpPr>
              <a:cxnSpLocks/>
            </p:cNvCxnSpPr>
            <p:nvPr/>
          </p:nvCxnSpPr>
          <p:spPr>
            <a:xfrm>
              <a:off x="1252543" y="4326230"/>
              <a:ext cx="31011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직선 화살표 연결선 151"/>
          <p:cNvCxnSpPr>
            <a:cxnSpLocks/>
          </p:cNvCxnSpPr>
          <p:nvPr/>
        </p:nvCxnSpPr>
        <p:spPr>
          <a:xfrm flipV="1">
            <a:off x="5889497" y="3347254"/>
            <a:ext cx="1486803" cy="1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cxnSpLocks/>
          </p:cNvCxnSpPr>
          <p:nvPr/>
        </p:nvCxnSpPr>
        <p:spPr>
          <a:xfrm>
            <a:off x="5883155" y="4124880"/>
            <a:ext cx="2256454" cy="103779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7520975" y="2237234"/>
            <a:ext cx="4182294" cy="2136835"/>
            <a:chOff x="7120253" y="1875826"/>
            <a:chExt cx="4173873" cy="1895211"/>
          </a:xfrm>
        </p:grpSpPr>
        <p:grpSp>
          <p:nvGrpSpPr>
            <p:cNvPr id="64" name="그룹 63"/>
            <p:cNvGrpSpPr/>
            <p:nvPr/>
          </p:nvGrpSpPr>
          <p:grpSpPr>
            <a:xfrm>
              <a:off x="7120253" y="1875826"/>
              <a:ext cx="4173873" cy="1895211"/>
              <a:chOff x="7120253" y="1875826"/>
              <a:chExt cx="4173873" cy="1895211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7120253" y="1875826"/>
                <a:ext cx="4173873" cy="1895211"/>
                <a:chOff x="6368384" y="1979459"/>
                <a:chExt cx="5532067" cy="3195909"/>
              </a:xfrm>
            </p:grpSpPr>
            <p:pic>
              <p:nvPicPr>
                <p:cNvPr id="80" name="그림 7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68384" y="1979459"/>
                  <a:ext cx="5532067" cy="3195909"/>
                </a:xfrm>
                <a:prstGeom prst="rect">
                  <a:avLst/>
                </a:prstGeom>
              </p:spPr>
            </p:pic>
            <p:grpSp>
              <p:nvGrpSpPr>
                <p:cNvPr id="81" name="그룹 80"/>
                <p:cNvGrpSpPr/>
                <p:nvPr/>
              </p:nvGrpSpPr>
              <p:grpSpPr>
                <a:xfrm>
                  <a:off x="10437762" y="2358888"/>
                  <a:ext cx="1150844" cy="2130012"/>
                  <a:chOff x="6857524" y="2481765"/>
                  <a:chExt cx="890810" cy="1128388"/>
                </a:xfrm>
              </p:grpSpPr>
              <p:sp>
                <p:nvSpPr>
                  <p:cNvPr id="82" name="직사각형 81"/>
                  <p:cNvSpPr/>
                  <p:nvPr/>
                </p:nvSpPr>
                <p:spPr>
                  <a:xfrm>
                    <a:off x="6857525" y="2652283"/>
                    <a:ext cx="890809" cy="82696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학생</a:t>
                    </a:r>
                    <a:r>
                      <a: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1: AOB</a:t>
                    </a:r>
                    <a:r>
                      <a: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가 왜 </a:t>
                    </a:r>
                    <a:r>
                      <a: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10</a:t>
                    </a:r>
                    <a:r>
                      <a: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인가요</a:t>
                    </a:r>
                    <a:r>
                      <a: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?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cxnSp>
                <p:nvCxnSpPr>
                  <p:cNvPr id="83" name="직선 연결선 82"/>
                  <p:cNvCxnSpPr>
                    <a:cxnSpLocks/>
                  </p:cNvCxnSpPr>
                  <p:nvPr/>
                </p:nvCxnSpPr>
                <p:spPr>
                  <a:xfrm>
                    <a:off x="6857525" y="3610153"/>
                    <a:ext cx="875746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직사각형 83"/>
                  <p:cNvSpPr/>
                  <p:nvPr/>
                </p:nvSpPr>
                <p:spPr>
                  <a:xfrm>
                    <a:off x="6857524" y="2481765"/>
                    <a:ext cx="890810" cy="17051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Q&amp;A</a:t>
                    </a: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</p:grpSp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4361" y="2100831"/>
                <a:ext cx="2806186" cy="1431407"/>
              </a:xfrm>
              <a:prstGeom prst="rect">
                <a:avLst/>
              </a:prstGeom>
            </p:spPr>
          </p:pic>
          <p:grpSp>
            <p:nvGrpSpPr>
              <p:cNvPr id="68" name="그룹 67"/>
              <p:cNvGrpSpPr/>
              <p:nvPr/>
            </p:nvGrpSpPr>
            <p:grpSpPr>
              <a:xfrm>
                <a:off x="10195888" y="3321640"/>
                <a:ext cx="873256" cy="203807"/>
                <a:chOff x="10222182" y="3321640"/>
                <a:chExt cx="873256" cy="203807"/>
              </a:xfrm>
            </p:grpSpPr>
            <p:pic>
              <p:nvPicPr>
                <p:cNvPr id="69" name="그림 6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13042" y="3321640"/>
                  <a:ext cx="238949" cy="177676"/>
                </a:xfrm>
                <a:prstGeom prst="rect">
                  <a:avLst/>
                </a:prstGeom>
              </p:spPr>
            </p:pic>
            <p:grpSp>
              <p:nvGrpSpPr>
                <p:cNvPr id="70" name="그룹 69"/>
                <p:cNvGrpSpPr/>
                <p:nvPr/>
              </p:nvGrpSpPr>
              <p:grpSpPr>
                <a:xfrm>
                  <a:off x="10222182" y="3333142"/>
                  <a:ext cx="873256" cy="192305"/>
                  <a:chOff x="10225210" y="3321640"/>
                  <a:chExt cx="873256" cy="192305"/>
                </a:xfrm>
              </p:grpSpPr>
              <p:pic>
                <p:nvPicPr>
                  <p:cNvPr id="71" name="그림 70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769317" y="3321640"/>
                    <a:ext cx="329149" cy="181013"/>
                  </a:xfrm>
                  <a:prstGeom prst="rect">
                    <a:avLst/>
                  </a:prstGeom>
                </p:spPr>
              </p:pic>
              <p:pic>
                <p:nvPicPr>
                  <p:cNvPr id="79" name="그림 78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25210" y="3332932"/>
                    <a:ext cx="261174" cy="18101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65" name="직사각형 64"/>
            <p:cNvSpPr/>
            <p:nvPr/>
          </p:nvSpPr>
          <p:spPr>
            <a:xfrm>
              <a:off x="10190547" y="3194234"/>
              <a:ext cx="868297" cy="1501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570207" y="2446916"/>
            <a:ext cx="870049" cy="1869231"/>
            <a:chOff x="4601382" y="2431806"/>
            <a:chExt cx="870049" cy="1402148"/>
          </a:xfrm>
        </p:grpSpPr>
        <p:sp>
          <p:nvSpPr>
            <p:cNvPr id="106" name="직사각형 105"/>
            <p:cNvSpPr/>
            <p:nvPr/>
          </p:nvSpPr>
          <p:spPr>
            <a:xfrm>
              <a:off x="4601383" y="2647020"/>
              <a:ext cx="870048" cy="10437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학생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1: AOB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가 왜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10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인가요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?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601382" y="2431806"/>
              <a:ext cx="870049" cy="2152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Q&amp;A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601382" y="3664608"/>
              <a:ext cx="870049" cy="1693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57" name="직선 연결선 156"/>
          <p:cNvCxnSpPr>
            <a:cxnSpLocks/>
          </p:cNvCxnSpPr>
          <p:nvPr/>
        </p:nvCxnSpPr>
        <p:spPr>
          <a:xfrm>
            <a:off x="9594057" y="4498061"/>
            <a:ext cx="0" cy="403065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16740" y="4498061"/>
            <a:ext cx="49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57" y="2816651"/>
            <a:ext cx="785866" cy="358072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781" y="2751446"/>
            <a:ext cx="709782" cy="24449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1740" y="4984740"/>
            <a:ext cx="1508720" cy="777934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1740" y="5880021"/>
            <a:ext cx="1508720" cy="777934"/>
          </a:xfrm>
          <a:prstGeom prst="rect">
            <a:avLst/>
          </a:prstGeom>
        </p:spPr>
      </p:pic>
      <p:sp>
        <p:nvSpPr>
          <p:cNvPr id="97" name="사각형: 둥근 모서리 96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08000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67489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시스템 모듈 상세설계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- </a:t>
              </a:r>
              <a:r>
                <a:rPr kumimoji="0" lang="ko-KR" altLang="en-US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유스케이스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14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1195" t="18708" r="32935" b="10899"/>
          <a:stretch/>
        </p:blipFill>
        <p:spPr>
          <a:xfrm>
            <a:off x="2478156" y="1626563"/>
            <a:ext cx="6520070" cy="509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3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9312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상세설계 </a:t>
              </a:r>
              <a:r>
                <a:rPr lang="en-US" altLang="ko-KR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-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클래스 다이어그램</a:t>
              </a:r>
              <a:r>
                <a:rPr lang="en-US" altLang="ko-KR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</a:t>
              </a: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강사</a:t>
              </a:r>
              <a:r>
                <a:rPr lang="en-US" altLang="ko-KR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15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3676" t="22913" r="46948" b="46665"/>
          <a:stretch/>
        </p:blipFill>
        <p:spPr>
          <a:xfrm>
            <a:off x="1990164" y="2411172"/>
            <a:ext cx="8216154" cy="356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28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9312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상세설계 </a:t>
              </a:r>
              <a:r>
                <a:rPr lang="en-US" altLang="ko-KR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-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클래스 다이어그램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(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학생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)</a:t>
              </a: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16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0184" t="26593" r="32941" b="35287"/>
          <a:stretch/>
        </p:blipFill>
        <p:spPr>
          <a:xfrm>
            <a:off x="1718838" y="1902752"/>
            <a:ext cx="9201511" cy="420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88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9312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상세설계 </a:t>
              </a:r>
              <a:r>
                <a:rPr lang="en-US" altLang="ko-KR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-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시퀀스 다이어그램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(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강사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)</a:t>
              </a: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17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3272" t="20378" r="30846" b="40387"/>
          <a:stretch/>
        </p:blipFill>
        <p:spPr>
          <a:xfrm>
            <a:off x="2055158" y="2105894"/>
            <a:ext cx="8081684" cy="388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98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9312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상세설계 </a:t>
              </a:r>
              <a:r>
                <a:rPr lang="en-US" altLang="ko-KR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-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시퀀스 다이어그램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(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학생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)</a:t>
              </a: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18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43235" t="23705" r="16508" b="39407"/>
          <a:stretch/>
        </p:blipFill>
        <p:spPr>
          <a:xfrm>
            <a:off x="2182905" y="2086471"/>
            <a:ext cx="7821707" cy="402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4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7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2608" y="711300"/>
              <a:ext cx="11416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차 례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378461" y="1701876"/>
            <a:ext cx="1405916" cy="38799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사각형: 둥근 모서리 7"/>
          <p:cNvSpPr/>
          <p:nvPr/>
        </p:nvSpPr>
        <p:spPr>
          <a:xfrm>
            <a:off x="11771886" y="6470341"/>
            <a:ext cx="292644" cy="28556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grpSp>
        <p:nvGrpSpPr>
          <p:cNvPr id="50" name="그룹 49"/>
          <p:cNvGrpSpPr/>
          <p:nvPr/>
        </p:nvGrpSpPr>
        <p:grpSpPr>
          <a:xfrm>
            <a:off x="662608" y="1679123"/>
            <a:ext cx="10281338" cy="5111621"/>
            <a:chOff x="662608" y="1656093"/>
            <a:chExt cx="10281338" cy="5186007"/>
          </a:xfrm>
        </p:grpSpPr>
        <p:sp>
          <p:nvSpPr>
            <p:cNvPr id="9" name="화살표: 위로 굽음 8"/>
            <p:cNvSpPr/>
            <p:nvPr/>
          </p:nvSpPr>
          <p:spPr>
            <a:xfrm rot="5400000">
              <a:off x="770541" y="2107696"/>
              <a:ext cx="407392" cy="463802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자유형: 도형 9"/>
            <p:cNvSpPr/>
            <p:nvPr/>
          </p:nvSpPr>
          <p:spPr>
            <a:xfrm>
              <a:off x="662608" y="1656093"/>
              <a:ext cx="685809" cy="480044"/>
            </a:xfrm>
            <a:custGeom>
              <a:avLst/>
              <a:gdLst>
                <a:gd name="connsiteX0" fmla="*/ 0 w 685809"/>
                <a:gd name="connsiteY0" fmla="*/ 80023 h 480044"/>
                <a:gd name="connsiteX1" fmla="*/ 80023 w 685809"/>
                <a:gd name="connsiteY1" fmla="*/ 0 h 480044"/>
                <a:gd name="connsiteX2" fmla="*/ 605786 w 685809"/>
                <a:gd name="connsiteY2" fmla="*/ 0 h 480044"/>
                <a:gd name="connsiteX3" fmla="*/ 685809 w 685809"/>
                <a:gd name="connsiteY3" fmla="*/ 80023 h 480044"/>
                <a:gd name="connsiteX4" fmla="*/ 685809 w 685809"/>
                <a:gd name="connsiteY4" fmla="*/ 400021 h 480044"/>
                <a:gd name="connsiteX5" fmla="*/ 605786 w 685809"/>
                <a:gd name="connsiteY5" fmla="*/ 480044 h 480044"/>
                <a:gd name="connsiteX6" fmla="*/ 80023 w 685809"/>
                <a:gd name="connsiteY6" fmla="*/ 480044 h 480044"/>
                <a:gd name="connsiteX7" fmla="*/ 0 w 685809"/>
                <a:gd name="connsiteY7" fmla="*/ 400021 h 480044"/>
                <a:gd name="connsiteX8" fmla="*/ 0 w 685809"/>
                <a:gd name="connsiteY8" fmla="*/ 80023 h 48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9" h="480044">
                  <a:moveTo>
                    <a:pt x="0" y="80023"/>
                  </a:moveTo>
                  <a:cubicBezTo>
                    <a:pt x="0" y="35828"/>
                    <a:pt x="35828" y="0"/>
                    <a:pt x="80023" y="0"/>
                  </a:cubicBezTo>
                  <a:lnTo>
                    <a:pt x="605786" y="0"/>
                  </a:lnTo>
                  <a:cubicBezTo>
                    <a:pt x="649981" y="0"/>
                    <a:pt x="685809" y="35828"/>
                    <a:pt x="685809" y="80023"/>
                  </a:cubicBezTo>
                  <a:lnTo>
                    <a:pt x="685809" y="400021"/>
                  </a:lnTo>
                  <a:cubicBezTo>
                    <a:pt x="685809" y="444216"/>
                    <a:pt x="649981" y="480044"/>
                    <a:pt x="605786" y="480044"/>
                  </a:cubicBezTo>
                  <a:lnTo>
                    <a:pt x="80023" y="480044"/>
                  </a:lnTo>
                  <a:cubicBezTo>
                    <a:pt x="35828" y="480044"/>
                    <a:pt x="0" y="444216"/>
                    <a:pt x="0" y="400021"/>
                  </a:cubicBezTo>
                  <a:lnTo>
                    <a:pt x="0" y="800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588" tIns="80588" rIns="80588" bIns="80588" numCol="1" spcCol="1270" anchor="ctr" anchorCtr="0">
              <a:noAutofit/>
            </a:bodyPr>
            <a:lstStyle/>
            <a:p>
              <a:pPr marL="0" lvl="0" indent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500" kern="1200" dirty="0"/>
                <a:t>1</a:t>
              </a:r>
              <a:endParaRPr lang="ko-KR" altLang="en-US" sz="1500" kern="1200" dirty="0"/>
            </a:p>
          </p:txBody>
        </p:sp>
        <p:sp>
          <p:nvSpPr>
            <p:cNvPr id="12" name="화살표: 위로 굽음 11"/>
            <p:cNvSpPr/>
            <p:nvPr/>
          </p:nvSpPr>
          <p:spPr>
            <a:xfrm rot="5400000">
              <a:off x="1556860" y="2646944"/>
              <a:ext cx="407392" cy="463802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자유형: 도형 12"/>
            <p:cNvSpPr/>
            <p:nvPr/>
          </p:nvSpPr>
          <p:spPr>
            <a:xfrm>
              <a:off x="1448927" y="2195341"/>
              <a:ext cx="685809" cy="480044"/>
            </a:xfrm>
            <a:custGeom>
              <a:avLst/>
              <a:gdLst>
                <a:gd name="connsiteX0" fmla="*/ 0 w 685809"/>
                <a:gd name="connsiteY0" fmla="*/ 80023 h 480044"/>
                <a:gd name="connsiteX1" fmla="*/ 80023 w 685809"/>
                <a:gd name="connsiteY1" fmla="*/ 0 h 480044"/>
                <a:gd name="connsiteX2" fmla="*/ 605786 w 685809"/>
                <a:gd name="connsiteY2" fmla="*/ 0 h 480044"/>
                <a:gd name="connsiteX3" fmla="*/ 685809 w 685809"/>
                <a:gd name="connsiteY3" fmla="*/ 80023 h 480044"/>
                <a:gd name="connsiteX4" fmla="*/ 685809 w 685809"/>
                <a:gd name="connsiteY4" fmla="*/ 400021 h 480044"/>
                <a:gd name="connsiteX5" fmla="*/ 605786 w 685809"/>
                <a:gd name="connsiteY5" fmla="*/ 480044 h 480044"/>
                <a:gd name="connsiteX6" fmla="*/ 80023 w 685809"/>
                <a:gd name="connsiteY6" fmla="*/ 480044 h 480044"/>
                <a:gd name="connsiteX7" fmla="*/ 0 w 685809"/>
                <a:gd name="connsiteY7" fmla="*/ 400021 h 480044"/>
                <a:gd name="connsiteX8" fmla="*/ 0 w 685809"/>
                <a:gd name="connsiteY8" fmla="*/ 80023 h 48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9" h="480044">
                  <a:moveTo>
                    <a:pt x="0" y="80023"/>
                  </a:moveTo>
                  <a:cubicBezTo>
                    <a:pt x="0" y="35828"/>
                    <a:pt x="35828" y="0"/>
                    <a:pt x="80023" y="0"/>
                  </a:cubicBezTo>
                  <a:lnTo>
                    <a:pt x="605786" y="0"/>
                  </a:lnTo>
                  <a:cubicBezTo>
                    <a:pt x="649981" y="0"/>
                    <a:pt x="685809" y="35828"/>
                    <a:pt x="685809" y="80023"/>
                  </a:cubicBezTo>
                  <a:lnTo>
                    <a:pt x="685809" y="400021"/>
                  </a:lnTo>
                  <a:cubicBezTo>
                    <a:pt x="685809" y="444216"/>
                    <a:pt x="649981" y="480044"/>
                    <a:pt x="605786" y="480044"/>
                  </a:cubicBezTo>
                  <a:lnTo>
                    <a:pt x="80023" y="480044"/>
                  </a:lnTo>
                  <a:cubicBezTo>
                    <a:pt x="35828" y="480044"/>
                    <a:pt x="0" y="444216"/>
                    <a:pt x="0" y="400021"/>
                  </a:cubicBezTo>
                  <a:lnTo>
                    <a:pt x="0" y="800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588" tIns="80588" rIns="80588" bIns="80588" numCol="1" spcCol="1270" anchor="ctr" anchorCtr="0">
              <a:noAutofit/>
            </a:bodyPr>
            <a:lstStyle/>
            <a:p>
              <a:pPr marL="0" lvl="0" indent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500" kern="1200" dirty="0"/>
                <a:t>2</a:t>
              </a:r>
              <a:endParaRPr lang="ko-KR" altLang="en-US" sz="1500" kern="12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618342" y="2241124"/>
              <a:ext cx="498792" cy="3879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화살표: 위로 굽음 14"/>
            <p:cNvSpPr/>
            <p:nvPr/>
          </p:nvSpPr>
          <p:spPr>
            <a:xfrm rot="5400000">
              <a:off x="2343179" y="3186193"/>
              <a:ext cx="407392" cy="463802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2235246" y="2734590"/>
              <a:ext cx="685809" cy="480044"/>
            </a:xfrm>
            <a:custGeom>
              <a:avLst/>
              <a:gdLst>
                <a:gd name="connsiteX0" fmla="*/ 0 w 685809"/>
                <a:gd name="connsiteY0" fmla="*/ 80023 h 480044"/>
                <a:gd name="connsiteX1" fmla="*/ 80023 w 685809"/>
                <a:gd name="connsiteY1" fmla="*/ 0 h 480044"/>
                <a:gd name="connsiteX2" fmla="*/ 605786 w 685809"/>
                <a:gd name="connsiteY2" fmla="*/ 0 h 480044"/>
                <a:gd name="connsiteX3" fmla="*/ 685809 w 685809"/>
                <a:gd name="connsiteY3" fmla="*/ 80023 h 480044"/>
                <a:gd name="connsiteX4" fmla="*/ 685809 w 685809"/>
                <a:gd name="connsiteY4" fmla="*/ 400021 h 480044"/>
                <a:gd name="connsiteX5" fmla="*/ 605786 w 685809"/>
                <a:gd name="connsiteY5" fmla="*/ 480044 h 480044"/>
                <a:gd name="connsiteX6" fmla="*/ 80023 w 685809"/>
                <a:gd name="connsiteY6" fmla="*/ 480044 h 480044"/>
                <a:gd name="connsiteX7" fmla="*/ 0 w 685809"/>
                <a:gd name="connsiteY7" fmla="*/ 400021 h 480044"/>
                <a:gd name="connsiteX8" fmla="*/ 0 w 685809"/>
                <a:gd name="connsiteY8" fmla="*/ 80023 h 48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9" h="480044">
                  <a:moveTo>
                    <a:pt x="0" y="80023"/>
                  </a:moveTo>
                  <a:cubicBezTo>
                    <a:pt x="0" y="35828"/>
                    <a:pt x="35828" y="0"/>
                    <a:pt x="80023" y="0"/>
                  </a:cubicBezTo>
                  <a:lnTo>
                    <a:pt x="605786" y="0"/>
                  </a:lnTo>
                  <a:cubicBezTo>
                    <a:pt x="649981" y="0"/>
                    <a:pt x="685809" y="35828"/>
                    <a:pt x="685809" y="80023"/>
                  </a:cubicBezTo>
                  <a:lnTo>
                    <a:pt x="685809" y="400021"/>
                  </a:lnTo>
                  <a:cubicBezTo>
                    <a:pt x="685809" y="444216"/>
                    <a:pt x="649981" y="480044"/>
                    <a:pt x="605786" y="480044"/>
                  </a:cubicBezTo>
                  <a:lnTo>
                    <a:pt x="80023" y="480044"/>
                  </a:lnTo>
                  <a:cubicBezTo>
                    <a:pt x="35828" y="480044"/>
                    <a:pt x="0" y="444216"/>
                    <a:pt x="0" y="400021"/>
                  </a:cubicBezTo>
                  <a:lnTo>
                    <a:pt x="0" y="800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588" tIns="80588" rIns="80588" bIns="80588" numCol="1" spcCol="1270" anchor="ctr" anchorCtr="0">
              <a:noAutofit/>
            </a:bodyPr>
            <a:lstStyle/>
            <a:p>
              <a:pPr marL="0" lvl="0" indent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500" kern="1200" dirty="0"/>
                <a:t>3</a:t>
              </a:r>
              <a:endParaRPr lang="ko-KR" altLang="en-US" sz="1500" kern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04661" y="2780373"/>
              <a:ext cx="498792" cy="3879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화살표: 위로 굽음 34"/>
            <p:cNvSpPr/>
            <p:nvPr/>
          </p:nvSpPr>
          <p:spPr>
            <a:xfrm rot="5400000">
              <a:off x="3129498" y="3725441"/>
              <a:ext cx="407392" cy="463802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자유형: 도형 35"/>
            <p:cNvSpPr/>
            <p:nvPr/>
          </p:nvSpPr>
          <p:spPr>
            <a:xfrm>
              <a:off x="3021565" y="3273838"/>
              <a:ext cx="685809" cy="480044"/>
            </a:xfrm>
            <a:custGeom>
              <a:avLst/>
              <a:gdLst>
                <a:gd name="connsiteX0" fmla="*/ 0 w 685809"/>
                <a:gd name="connsiteY0" fmla="*/ 80023 h 480044"/>
                <a:gd name="connsiteX1" fmla="*/ 80023 w 685809"/>
                <a:gd name="connsiteY1" fmla="*/ 0 h 480044"/>
                <a:gd name="connsiteX2" fmla="*/ 605786 w 685809"/>
                <a:gd name="connsiteY2" fmla="*/ 0 h 480044"/>
                <a:gd name="connsiteX3" fmla="*/ 685809 w 685809"/>
                <a:gd name="connsiteY3" fmla="*/ 80023 h 480044"/>
                <a:gd name="connsiteX4" fmla="*/ 685809 w 685809"/>
                <a:gd name="connsiteY4" fmla="*/ 400021 h 480044"/>
                <a:gd name="connsiteX5" fmla="*/ 605786 w 685809"/>
                <a:gd name="connsiteY5" fmla="*/ 480044 h 480044"/>
                <a:gd name="connsiteX6" fmla="*/ 80023 w 685809"/>
                <a:gd name="connsiteY6" fmla="*/ 480044 h 480044"/>
                <a:gd name="connsiteX7" fmla="*/ 0 w 685809"/>
                <a:gd name="connsiteY7" fmla="*/ 400021 h 480044"/>
                <a:gd name="connsiteX8" fmla="*/ 0 w 685809"/>
                <a:gd name="connsiteY8" fmla="*/ 80023 h 48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9" h="480044">
                  <a:moveTo>
                    <a:pt x="0" y="80023"/>
                  </a:moveTo>
                  <a:cubicBezTo>
                    <a:pt x="0" y="35828"/>
                    <a:pt x="35828" y="0"/>
                    <a:pt x="80023" y="0"/>
                  </a:cubicBezTo>
                  <a:lnTo>
                    <a:pt x="605786" y="0"/>
                  </a:lnTo>
                  <a:cubicBezTo>
                    <a:pt x="649981" y="0"/>
                    <a:pt x="685809" y="35828"/>
                    <a:pt x="685809" y="80023"/>
                  </a:cubicBezTo>
                  <a:lnTo>
                    <a:pt x="685809" y="400021"/>
                  </a:lnTo>
                  <a:cubicBezTo>
                    <a:pt x="685809" y="444216"/>
                    <a:pt x="649981" y="480044"/>
                    <a:pt x="605786" y="480044"/>
                  </a:cubicBezTo>
                  <a:lnTo>
                    <a:pt x="80023" y="480044"/>
                  </a:lnTo>
                  <a:cubicBezTo>
                    <a:pt x="35828" y="480044"/>
                    <a:pt x="0" y="444216"/>
                    <a:pt x="0" y="400021"/>
                  </a:cubicBezTo>
                  <a:lnTo>
                    <a:pt x="0" y="800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588" tIns="80588" rIns="80588" bIns="80588" numCol="1" spcCol="1270" anchor="ctr" anchorCtr="0">
              <a:noAutofit/>
            </a:bodyPr>
            <a:lstStyle/>
            <a:p>
              <a:pPr marL="0" lvl="0" indent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500" kern="1200" dirty="0"/>
                <a:t>4</a:t>
              </a:r>
              <a:endParaRPr lang="ko-KR" altLang="en-US" sz="1500" kern="12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190980" y="3319621"/>
              <a:ext cx="498792" cy="3879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화살표: 위로 굽음 39"/>
            <p:cNvSpPr/>
            <p:nvPr/>
          </p:nvSpPr>
          <p:spPr>
            <a:xfrm rot="5400000">
              <a:off x="3915817" y="4264690"/>
              <a:ext cx="407392" cy="463802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자유형: 도형 40"/>
            <p:cNvSpPr/>
            <p:nvPr/>
          </p:nvSpPr>
          <p:spPr>
            <a:xfrm>
              <a:off x="3807884" y="3813086"/>
              <a:ext cx="685809" cy="480044"/>
            </a:xfrm>
            <a:custGeom>
              <a:avLst/>
              <a:gdLst>
                <a:gd name="connsiteX0" fmla="*/ 0 w 685809"/>
                <a:gd name="connsiteY0" fmla="*/ 80023 h 480044"/>
                <a:gd name="connsiteX1" fmla="*/ 80023 w 685809"/>
                <a:gd name="connsiteY1" fmla="*/ 0 h 480044"/>
                <a:gd name="connsiteX2" fmla="*/ 605786 w 685809"/>
                <a:gd name="connsiteY2" fmla="*/ 0 h 480044"/>
                <a:gd name="connsiteX3" fmla="*/ 685809 w 685809"/>
                <a:gd name="connsiteY3" fmla="*/ 80023 h 480044"/>
                <a:gd name="connsiteX4" fmla="*/ 685809 w 685809"/>
                <a:gd name="connsiteY4" fmla="*/ 400021 h 480044"/>
                <a:gd name="connsiteX5" fmla="*/ 605786 w 685809"/>
                <a:gd name="connsiteY5" fmla="*/ 480044 h 480044"/>
                <a:gd name="connsiteX6" fmla="*/ 80023 w 685809"/>
                <a:gd name="connsiteY6" fmla="*/ 480044 h 480044"/>
                <a:gd name="connsiteX7" fmla="*/ 0 w 685809"/>
                <a:gd name="connsiteY7" fmla="*/ 400021 h 480044"/>
                <a:gd name="connsiteX8" fmla="*/ 0 w 685809"/>
                <a:gd name="connsiteY8" fmla="*/ 80023 h 48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9" h="480044">
                  <a:moveTo>
                    <a:pt x="0" y="80023"/>
                  </a:moveTo>
                  <a:cubicBezTo>
                    <a:pt x="0" y="35828"/>
                    <a:pt x="35828" y="0"/>
                    <a:pt x="80023" y="0"/>
                  </a:cubicBezTo>
                  <a:lnTo>
                    <a:pt x="605786" y="0"/>
                  </a:lnTo>
                  <a:cubicBezTo>
                    <a:pt x="649981" y="0"/>
                    <a:pt x="685809" y="35828"/>
                    <a:pt x="685809" y="80023"/>
                  </a:cubicBezTo>
                  <a:lnTo>
                    <a:pt x="685809" y="400021"/>
                  </a:lnTo>
                  <a:cubicBezTo>
                    <a:pt x="685809" y="444216"/>
                    <a:pt x="649981" y="480044"/>
                    <a:pt x="605786" y="480044"/>
                  </a:cubicBezTo>
                  <a:lnTo>
                    <a:pt x="80023" y="480044"/>
                  </a:lnTo>
                  <a:cubicBezTo>
                    <a:pt x="35828" y="480044"/>
                    <a:pt x="0" y="444216"/>
                    <a:pt x="0" y="400021"/>
                  </a:cubicBezTo>
                  <a:lnTo>
                    <a:pt x="0" y="800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588" tIns="80588" rIns="80588" bIns="80588" numCol="1" spcCol="1270" anchor="ctr" anchorCtr="0">
              <a:noAutofit/>
            </a:bodyPr>
            <a:lstStyle/>
            <a:p>
              <a:pPr marL="0" lvl="0" indent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500" kern="1200" dirty="0"/>
                <a:t>5</a:t>
              </a:r>
              <a:endParaRPr lang="ko-KR" altLang="en-US" sz="1500" kern="12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977299" y="3858870"/>
              <a:ext cx="498792" cy="3879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화살표: 위로 굽음 42"/>
            <p:cNvSpPr/>
            <p:nvPr/>
          </p:nvSpPr>
          <p:spPr>
            <a:xfrm rot="5400000">
              <a:off x="4702136" y="4803938"/>
              <a:ext cx="407392" cy="463802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자유형: 도형 43"/>
            <p:cNvSpPr/>
            <p:nvPr/>
          </p:nvSpPr>
          <p:spPr>
            <a:xfrm>
              <a:off x="4594203" y="4352335"/>
              <a:ext cx="685809" cy="480044"/>
            </a:xfrm>
            <a:custGeom>
              <a:avLst/>
              <a:gdLst>
                <a:gd name="connsiteX0" fmla="*/ 0 w 685809"/>
                <a:gd name="connsiteY0" fmla="*/ 80023 h 480044"/>
                <a:gd name="connsiteX1" fmla="*/ 80023 w 685809"/>
                <a:gd name="connsiteY1" fmla="*/ 0 h 480044"/>
                <a:gd name="connsiteX2" fmla="*/ 605786 w 685809"/>
                <a:gd name="connsiteY2" fmla="*/ 0 h 480044"/>
                <a:gd name="connsiteX3" fmla="*/ 685809 w 685809"/>
                <a:gd name="connsiteY3" fmla="*/ 80023 h 480044"/>
                <a:gd name="connsiteX4" fmla="*/ 685809 w 685809"/>
                <a:gd name="connsiteY4" fmla="*/ 400021 h 480044"/>
                <a:gd name="connsiteX5" fmla="*/ 605786 w 685809"/>
                <a:gd name="connsiteY5" fmla="*/ 480044 h 480044"/>
                <a:gd name="connsiteX6" fmla="*/ 80023 w 685809"/>
                <a:gd name="connsiteY6" fmla="*/ 480044 h 480044"/>
                <a:gd name="connsiteX7" fmla="*/ 0 w 685809"/>
                <a:gd name="connsiteY7" fmla="*/ 400021 h 480044"/>
                <a:gd name="connsiteX8" fmla="*/ 0 w 685809"/>
                <a:gd name="connsiteY8" fmla="*/ 80023 h 48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9" h="480044">
                  <a:moveTo>
                    <a:pt x="0" y="80023"/>
                  </a:moveTo>
                  <a:cubicBezTo>
                    <a:pt x="0" y="35828"/>
                    <a:pt x="35828" y="0"/>
                    <a:pt x="80023" y="0"/>
                  </a:cubicBezTo>
                  <a:lnTo>
                    <a:pt x="605786" y="0"/>
                  </a:lnTo>
                  <a:cubicBezTo>
                    <a:pt x="649981" y="0"/>
                    <a:pt x="685809" y="35828"/>
                    <a:pt x="685809" y="80023"/>
                  </a:cubicBezTo>
                  <a:lnTo>
                    <a:pt x="685809" y="400021"/>
                  </a:lnTo>
                  <a:cubicBezTo>
                    <a:pt x="685809" y="444216"/>
                    <a:pt x="649981" y="480044"/>
                    <a:pt x="605786" y="480044"/>
                  </a:cubicBezTo>
                  <a:lnTo>
                    <a:pt x="80023" y="480044"/>
                  </a:lnTo>
                  <a:cubicBezTo>
                    <a:pt x="35828" y="480044"/>
                    <a:pt x="0" y="444216"/>
                    <a:pt x="0" y="400021"/>
                  </a:cubicBezTo>
                  <a:lnTo>
                    <a:pt x="0" y="800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588" tIns="80588" rIns="80588" bIns="80588" numCol="1" spcCol="1270" anchor="ctr" anchorCtr="0">
              <a:noAutofit/>
            </a:bodyPr>
            <a:lstStyle/>
            <a:p>
              <a:pPr marL="0" lvl="0" indent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500" kern="1200" dirty="0"/>
                <a:t>6</a:t>
              </a:r>
              <a:endParaRPr lang="ko-KR" altLang="en-US" sz="1500" kern="12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763618" y="4398118"/>
              <a:ext cx="498792" cy="3879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화살표: 위로 굽음 45"/>
            <p:cNvSpPr/>
            <p:nvPr/>
          </p:nvSpPr>
          <p:spPr>
            <a:xfrm rot="5400000">
              <a:off x="5488455" y="5343187"/>
              <a:ext cx="407392" cy="463802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자유형: 도형 46"/>
            <p:cNvSpPr/>
            <p:nvPr/>
          </p:nvSpPr>
          <p:spPr>
            <a:xfrm>
              <a:off x="5380522" y="4891583"/>
              <a:ext cx="685809" cy="480044"/>
            </a:xfrm>
            <a:custGeom>
              <a:avLst/>
              <a:gdLst>
                <a:gd name="connsiteX0" fmla="*/ 0 w 685809"/>
                <a:gd name="connsiteY0" fmla="*/ 80023 h 480044"/>
                <a:gd name="connsiteX1" fmla="*/ 80023 w 685809"/>
                <a:gd name="connsiteY1" fmla="*/ 0 h 480044"/>
                <a:gd name="connsiteX2" fmla="*/ 605786 w 685809"/>
                <a:gd name="connsiteY2" fmla="*/ 0 h 480044"/>
                <a:gd name="connsiteX3" fmla="*/ 685809 w 685809"/>
                <a:gd name="connsiteY3" fmla="*/ 80023 h 480044"/>
                <a:gd name="connsiteX4" fmla="*/ 685809 w 685809"/>
                <a:gd name="connsiteY4" fmla="*/ 400021 h 480044"/>
                <a:gd name="connsiteX5" fmla="*/ 605786 w 685809"/>
                <a:gd name="connsiteY5" fmla="*/ 480044 h 480044"/>
                <a:gd name="connsiteX6" fmla="*/ 80023 w 685809"/>
                <a:gd name="connsiteY6" fmla="*/ 480044 h 480044"/>
                <a:gd name="connsiteX7" fmla="*/ 0 w 685809"/>
                <a:gd name="connsiteY7" fmla="*/ 400021 h 480044"/>
                <a:gd name="connsiteX8" fmla="*/ 0 w 685809"/>
                <a:gd name="connsiteY8" fmla="*/ 80023 h 48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9" h="480044">
                  <a:moveTo>
                    <a:pt x="0" y="80023"/>
                  </a:moveTo>
                  <a:cubicBezTo>
                    <a:pt x="0" y="35828"/>
                    <a:pt x="35828" y="0"/>
                    <a:pt x="80023" y="0"/>
                  </a:cubicBezTo>
                  <a:lnTo>
                    <a:pt x="605786" y="0"/>
                  </a:lnTo>
                  <a:cubicBezTo>
                    <a:pt x="649981" y="0"/>
                    <a:pt x="685809" y="35828"/>
                    <a:pt x="685809" y="80023"/>
                  </a:cubicBezTo>
                  <a:lnTo>
                    <a:pt x="685809" y="400021"/>
                  </a:lnTo>
                  <a:cubicBezTo>
                    <a:pt x="685809" y="444216"/>
                    <a:pt x="649981" y="480044"/>
                    <a:pt x="605786" y="480044"/>
                  </a:cubicBezTo>
                  <a:lnTo>
                    <a:pt x="80023" y="480044"/>
                  </a:lnTo>
                  <a:cubicBezTo>
                    <a:pt x="35828" y="480044"/>
                    <a:pt x="0" y="444216"/>
                    <a:pt x="0" y="400021"/>
                  </a:cubicBezTo>
                  <a:lnTo>
                    <a:pt x="0" y="800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588" tIns="80588" rIns="80588" bIns="80588" numCol="1" spcCol="1270" anchor="ctr" anchorCtr="0">
              <a:noAutofit/>
            </a:bodyPr>
            <a:lstStyle/>
            <a:p>
              <a:pPr marL="0" lvl="0" indent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500" kern="1200" dirty="0"/>
                <a:t>7</a:t>
              </a:r>
              <a:endParaRPr lang="ko-KR" altLang="en-US" sz="1500" kern="12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549937" y="4937367"/>
              <a:ext cx="498792" cy="3879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자유형: 도형 48"/>
            <p:cNvSpPr/>
            <p:nvPr/>
          </p:nvSpPr>
          <p:spPr>
            <a:xfrm>
              <a:off x="6124465" y="5391934"/>
              <a:ext cx="685809" cy="480044"/>
            </a:xfrm>
            <a:custGeom>
              <a:avLst/>
              <a:gdLst>
                <a:gd name="connsiteX0" fmla="*/ 0 w 685809"/>
                <a:gd name="connsiteY0" fmla="*/ 80023 h 480044"/>
                <a:gd name="connsiteX1" fmla="*/ 80023 w 685809"/>
                <a:gd name="connsiteY1" fmla="*/ 0 h 480044"/>
                <a:gd name="connsiteX2" fmla="*/ 605786 w 685809"/>
                <a:gd name="connsiteY2" fmla="*/ 0 h 480044"/>
                <a:gd name="connsiteX3" fmla="*/ 685809 w 685809"/>
                <a:gd name="connsiteY3" fmla="*/ 80023 h 480044"/>
                <a:gd name="connsiteX4" fmla="*/ 685809 w 685809"/>
                <a:gd name="connsiteY4" fmla="*/ 400021 h 480044"/>
                <a:gd name="connsiteX5" fmla="*/ 605786 w 685809"/>
                <a:gd name="connsiteY5" fmla="*/ 480044 h 480044"/>
                <a:gd name="connsiteX6" fmla="*/ 80023 w 685809"/>
                <a:gd name="connsiteY6" fmla="*/ 480044 h 480044"/>
                <a:gd name="connsiteX7" fmla="*/ 0 w 685809"/>
                <a:gd name="connsiteY7" fmla="*/ 400021 h 480044"/>
                <a:gd name="connsiteX8" fmla="*/ 0 w 685809"/>
                <a:gd name="connsiteY8" fmla="*/ 80023 h 48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9" h="480044">
                  <a:moveTo>
                    <a:pt x="0" y="80023"/>
                  </a:moveTo>
                  <a:cubicBezTo>
                    <a:pt x="0" y="35828"/>
                    <a:pt x="35828" y="0"/>
                    <a:pt x="80023" y="0"/>
                  </a:cubicBezTo>
                  <a:lnTo>
                    <a:pt x="605786" y="0"/>
                  </a:lnTo>
                  <a:cubicBezTo>
                    <a:pt x="649981" y="0"/>
                    <a:pt x="685809" y="35828"/>
                    <a:pt x="685809" y="80023"/>
                  </a:cubicBezTo>
                  <a:lnTo>
                    <a:pt x="685809" y="400021"/>
                  </a:lnTo>
                  <a:cubicBezTo>
                    <a:pt x="685809" y="444216"/>
                    <a:pt x="649981" y="480044"/>
                    <a:pt x="605786" y="480044"/>
                  </a:cubicBezTo>
                  <a:lnTo>
                    <a:pt x="80023" y="480044"/>
                  </a:lnTo>
                  <a:cubicBezTo>
                    <a:pt x="35828" y="480044"/>
                    <a:pt x="0" y="444216"/>
                    <a:pt x="0" y="400021"/>
                  </a:cubicBezTo>
                  <a:lnTo>
                    <a:pt x="0" y="800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588" tIns="80588" rIns="80588" bIns="80588" numCol="1" spcCol="1270" anchor="ctr" anchorCtr="0">
              <a:noAutofit/>
            </a:bodyPr>
            <a:lstStyle/>
            <a:p>
              <a:pPr marL="0" lvl="0" indent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500" kern="1200" dirty="0"/>
                <a:t>8</a:t>
              </a:r>
              <a:endParaRPr lang="ko-KR" altLang="en-US" sz="1500" kern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93449" y="1763216"/>
              <a:ext cx="1978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졸 업 연 구 개 요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34747" y="2301677"/>
              <a:ext cx="2045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관련 연구 및 사례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8919" y="3303277"/>
              <a:ext cx="242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시스템 수행 시나리오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73212" y="2785074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시스템 구성도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41235" y="4385153"/>
              <a:ext cx="2589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개발 환경 및 개발 방법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30400" y="538640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업무 분담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68150" y="5910159"/>
              <a:ext cx="21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졸업연구 수행 일정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54776" y="6398382"/>
              <a:ext cx="2589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필요 기술 및 참고 문헌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8" name="화살표: 위로 굽음 17"/>
            <p:cNvSpPr/>
            <p:nvPr/>
          </p:nvSpPr>
          <p:spPr>
            <a:xfrm rot="5400000">
              <a:off x="6263673" y="5900356"/>
              <a:ext cx="407392" cy="463802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7" name="그룹 26"/>
            <p:cNvGrpSpPr/>
            <p:nvPr/>
          </p:nvGrpSpPr>
          <p:grpSpPr>
            <a:xfrm>
              <a:off x="6919031" y="5886721"/>
              <a:ext cx="685809" cy="480044"/>
              <a:chOff x="3807884" y="2186523"/>
              <a:chExt cx="685809" cy="480044"/>
            </a:xfrm>
          </p:grpSpPr>
          <p:sp>
            <p:nvSpPr>
              <p:cNvPr id="28" name="사각형: 둥근 모서리 27"/>
              <p:cNvSpPr/>
              <p:nvPr/>
            </p:nvSpPr>
            <p:spPr>
              <a:xfrm>
                <a:off x="3807884" y="2186523"/>
                <a:ext cx="685809" cy="480044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사각형: 둥근 모서리 5"/>
              <p:cNvSpPr txBox="1"/>
              <p:nvPr/>
            </p:nvSpPr>
            <p:spPr>
              <a:xfrm>
                <a:off x="3831322" y="2209961"/>
                <a:ext cx="638933" cy="4331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500" dirty="0"/>
                  <a:t>9</a:t>
                </a:r>
                <a:endParaRPr lang="ko-KR" altLang="en-US" sz="1500" kern="1200" dirty="0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692405" y="6362056"/>
              <a:ext cx="685809" cy="480044"/>
              <a:chOff x="3807884" y="2186523"/>
              <a:chExt cx="685809" cy="480044"/>
            </a:xfrm>
          </p:grpSpPr>
          <p:sp>
            <p:nvSpPr>
              <p:cNvPr id="31" name="사각형: 둥근 모서리 30"/>
              <p:cNvSpPr/>
              <p:nvPr/>
            </p:nvSpPr>
            <p:spPr>
              <a:xfrm>
                <a:off x="3807884" y="2186523"/>
                <a:ext cx="685809" cy="480044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사각형: 둥근 모서리 5"/>
              <p:cNvSpPr txBox="1"/>
              <p:nvPr/>
            </p:nvSpPr>
            <p:spPr>
              <a:xfrm>
                <a:off x="3831322" y="2209961"/>
                <a:ext cx="638933" cy="4331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500" dirty="0"/>
                  <a:t>10</a:t>
                </a:r>
                <a:endParaRPr lang="ko-KR" altLang="en-US" sz="1500" kern="1200" dirty="0"/>
              </a:p>
            </p:txBody>
          </p:sp>
        </p:grpSp>
        <p:sp>
          <p:nvSpPr>
            <p:cNvPr id="33" name="화살표: 위로 굽음 32"/>
            <p:cNvSpPr/>
            <p:nvPr/>
          </p:nvSpPr>
          <p:spPr>
            <a:xfrm rot="5400000">
              <a:off x="7058239" y="6370177"/>
              <a:ext cx="407392" cy="463802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TextBox 36"/>
            <p:cNvSpPr txBox="1"/>
            <p:nvPr/>
          </p:nvSpPr>
          <p:spPr>
            <a:xfrm>
              <a:off x="4522616" y="3834413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시스템 모듈 상세 설계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52447" y="4941371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데모 환경 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697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/>
          <p:cNvSpPr txBox="1"/>
          <p:nvPr/>
        </p:nvSpPr>
        <p:spPr>
          <a:xfrm>
            <a:off x="8185781" y="79684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87" name="그룹 86"/>
          <p:cNvGrpSpPr/>
          <p:nvPr/>
        </p:nvGrpSpPr>
        <p:grpSpPr>
          <a:xfrm>
            <a:off x="533402" y="1814293"/>
            <a:ext cx="7544006" cy="1172580"/>
            <a:chOff x="673306" y="2408739"/>
            <a:chExt cx="7053371" cy="2764610"/>
          </a:xfrm>
        </p:grpSpPr>
        <p:sp>
          <p:nvSpPr>
            <p:cNvPr id="82" name="직사각형 81"/>
            <p:cNvSpPr/>
            <p:nvPr/>
          </p:nvSpPr>
          <p:spPr>
            <a:xfrm>
              <a:off x="673306" y="2437208"/>
              <a:ext cx="7053371" cy="2736141"/>
            </a:xfrm>
            <a:prstGeom prst="rect">
              <a:avLst/>
            </a:prstGeom>
            <a:gradFill flip="none" rotWithShape="1">
              <a:gsLst>
                <a:gs pos="0">
                  <a:srgbClr val="7030A0"/>
                </a:gs>
                <a:gs pos="54000">
                  <a:srgbClr val="B898D0"/>
                </a:gs>
                <a:gs pos="100000">
                  <a:schemeClr val="bg1">
                    <a:lumMod val="10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82206" y="2408739"/>
              <a:ext cx="572822" cy="870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App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533401" y="2996396"/>
            <a:ext cx="7544008" cy="21519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6000">
                <a:schemeClr val="accent1">
                  <a:lumMod val="20000"/>
                  <a:lumOff val="80000"/>
                </a:schemeClr>
              </a:gs>
              <a:gs pos="100000">
                <a:schemeClr val="bg1">
                  <a:lumMod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024038" y="3116404"/>
            <a:ext cx="1402773" cy="1402773"/>
            <a:chOff x="626249" y="1645224"/>
            <a:chExt cx="1402773" cy="1402773"/>
          </a:xfrm>
        </p:grpSpPr>
        <p:pic>
          <p:nvPicPr>
            <p:cNvPr id="7" name="그래픽 6" descr="모니터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6249" y="1645224"/>
              <a:ext cx="1402773" cy="140277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48174" y="2074899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</a:rPr>
                <a:t>강사 웹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392742" y="3106882"/>
            <a:ext cx="3985310" cy="1402772"/>
            <a:chOff x="4186861" y="4858615"/>
            <a:chExt cx="3985310" cy="1402772"/>
          </a:xfrm>
        </p:grpSpPr>
        <p:grpSp>
          <p:nvGrpSpPr>
            <p:cNvPr id="11" name="그룹 10"/>
            <p:cNvGrpSpPr/>
            <p:nvPr/>
          </p:nvGrpSpPr>
          <p:grpSpPr>
            <a:xfrm>
              <a:off x="4186861" y="4858615"/>
              <a:ext cx="1402772" cy="1402772"/>
              <a:chOff x="626250" y="4055917"/>
              <a:chExt cx="1402772" cy="1402772"/>
            </a:xfrm>
          </p:grpSpPr>
          <p:pic>
            <p:nvPicPr>
              <p:cNvPr id="6" name="그래픽 5" descr="태블릿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6250" y="4055917"/>
                <a:ext cx="1402772" cy="1402772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848175" y="4572637"/>
                <a:ext cx="958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2060"/>
                    </a:solidFill>
                  </a:rPr>
                  <a:t>학생 웹</a:t>
                </a:r>
              </a:p>
            </p:txBody>
          </p:sp>
        </p:grpSp>
        <p:pic>
          <p:nvPicPr>
            <p:cNvPr id="27" name="그래픽 26" descr="태블릿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86769" y="4967035"/>
              <a:ext cx="1185931" cy="1185931"/>
            </a:xfrm>
            <a:prstGeom prst="rect">
              <a:avLst/>
            </a:prstGeom>
          </p:spPr>
        </p:pic>
        <p:pic>
          <p:nvPicPr>
            <p:cNvPr id="28" name="그래픽 27" descr="태블릿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62573" y="5073021"/>
              <a:ext cx="973960" cy="973960"/>
            </a:xfrm>
            <a:prstGeom prst="rect">
              <a:avLst/>
            </a:prstGeom>
          </p:spPr>
        </p:pic>
        <p:pic>
          <p:nvPicPr>
            <p:cNvPr id="29" name="그래픽 28" descr="태블릿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95523" y="5181200"/>
              <a:ext cx="776648" cy="776648"/>
            </a:xfrm>
            <a:prstGeom prst="rect">
              <a:avLst/>
            </a:prstGeom>
          </p:spPr>
        </p:pic>
      </p:grpSp>
      <p:cxnSp>
        <p:nvCxnSpPr>
          <p:cNvPr id="32" name="연결선: 꺾임 31"/>
          <p:cNvCxnSpPr>
            <a:stCxn id="7" idx="2"/>
            <a:endCxn id="6" idx="2"/>
          </p:cNvCxnSpPr>
          <p:nvPr/>
        </p:nvCxnSpPr>
        <p:spPr>
          <a:xfrm rot="5400000" flipH="1" flipV="1">
            <a:off x="2905014" y="3330064"/>
            <a:ext cx="9523" cy="2368703"/>
          </a:xfrm>
          <a:prstGeom prst="bentConnector3">
            <a:avLst>
              <a:gd name="adj1" fmla="val -2400504"/>
            </a:avLst>
          </a:prstGeom>
          <a:ln w="5080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/>
          <p:cNvCxnSpPr>
            <a:stCxn id="7" idx="2"/>
            <a:endCxn id="27" idx="2"/>
          </p:cNvCxnSpPr>
          <p:nvPr/>
        </p:nvCxnSpPr>
        <p:spPr>
          <a:xfrm rot="5400000" flipH="1" flipV="1">
            <a:off x="3446548" y="2680109"/>
            <a:ext cx="117944" cy="3560191"/>
          </a:xfrm>
          <a:prstGeom prst="bentConnector3">
            <a:avLst>
              <a:gd name="adj1" fmla="val -193821"/>
            </a:avLst>
          </a:prstGeom>
          <a:ln w="5080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/>
          <p:cNvCxnSpPr>
            <a:stCxn id="7" idx="2"/>
            <a:endCxn id="28" idx="2"/>
          </p:cNvCxnSpPr>
          <p:nvPr/>
        </p:nvCxnSpPr>
        <p:spPr>
          <a:xfrm rot="5400000" flipH="1" flipV="1">
            <a:off x="3878464" y="2142208"/>
            <a:ext cx="223929" cy="4530009"/>
          </a:xfrm>
          <a:prstGeom prst="bentConnector3">
            <a:avLst>
              <a:gd name="adj1" fmla="val -102086"/>
            </a:avLst>
          </a:prstGeom>
          <a:ln w="50800" cmpd="sng">
            <a:solidFill>
              <a:srgbClr val="FF0000">
                <a:alpha val="5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/>
          <p:cNvCxnSpPr>
            <a:stCxn id="7" idx="2"/>
            <a:endCxn id="29" idx="2"/>
          </p:cNvCxnSpPr>
          <p:nvPr/>
        </p:nvCxnSpPr>
        <p:spPr>
          <a:xfrm rot="5400000" flipH="1" flipV="1">
            <a:off x="4201045" y="1730494"/>
            <a:ext cx="313062" cy="5264303"/>
          </a:xfrm>
          <a:prstGeom prst="bentConnector3">
            <a:avLst>
              <a:gd name="adj1" fmla="val -73021"/>
            </a:avLst>
          </a:prstGeom>
          <a:ln w="50800" cmpd="sng">
            <a:solidFill>
              <a:srgbClr val="FF0000">
                <a:alpha val="3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57165" y="477900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Media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4" name="연결선: 꺾임 63"/>
          <p:cNvCxnSpPr>
            <a:stCxn id="7" idx="0"/>
            <a:endCxn id="29" idx="0"/>
          </p:cNvCxnSpPr>
          <p:nvPr/>
        </p:nvCxnSpPr>
        <p:spPr>
          <a:xfrm rot="16200000" flipH="1">
            <a:off x="4201044" y="640784"/>
            <a:ext cx="313063" cy="5264303"/>
          </a:xfrm>
          <a:prstGeom prst="bentConnector3">
            <a:avLst>
              <a:gd name="adj1" fmla="val -516011"/>
            </a:avLst>
          </a:prstGeom>
          <a:ln w="50800">
            <a:solidFill>
              <a:srgbClr val="7030A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/>
          <p:cNvCxnSpPr>
            <a:stCxn id="7" idx="0"/>
            <a:endCxn id="6" idx="0"/>
          </p:cNvCxnSpPr>
          <p:nvPr/>
        </p:nvCxnSpPr>
        <p:spPr>
          <a:xfrm rot="5400000" flipH="1" flipV="1">
            <a:off x="2905015" y="1927292"/>
            <a:ext cx="9522" cy="2368703"/>
          </a:xfrm>
          <a:prstGeom prst="bentConnector3">
            <a:avLst>
              <a:gd name="adj1" fmla="val 16905272"/>
            </a:avLst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/>
          <p:cNvCxnSpPr>
            <a:stCxn id="7" idx="0"/>
            <a:endCxn id="27" idx="0"/>
          </p:cNvCxnSpPr>
          <p:nvPr/>
        </p:nvCxnSpPr>
        <p:spPr>
          <a:xfrm rot="16200000" flipH="1">
            <a:off x="3456071" y="1385758"/>
            <a:ext cx="98898" cy="3560191"/>
          </a:xfrm>
          <a:prstGeom prst="bentConnector3">
            <a:avLst>
              <a:gd name="adj1" fmla="val -1618031"/>
            </a:avLst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/>
          <p:cNvCxnSpPr>
            <a:stCxn id="7" idx="0"/>
            <a:endCxn id="28" idx="0"/>
          </p:cNvCxnSpPr>
          <p:nvPr/>
        </p:nvCxnSpPr>
        <p:spPr>
          <a:xfrm rot="16200000" flipH="1">
            <a:off x="3887987" y="953842"/>
            <a:ext cx="204884" cy="4530009"/>
          </a:xfrm>
          <a:prstGeom prst="bentConnector3">
            <a:avLst>
              <a:gd name="adj1" fmla="val -781025"/>
            </a:avLst>
          </a:prstGeom>
          <a:ln w="50800">
            <a:solidFill>
              <a:srgbClr val="7030A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cxnSpLocks/>
            <a:stCxn id="44" idx="4"/>
            <a:endCxn id="6" idx="0"/>
          </p:cNvCxnSpPr>
          <p:nvPr/>
        </p:nvCxnSpPr>
        <p:spPr>
          <a:xfrm>
            <a:off x="4070460" y="1120872"/>
            <a:ext cx="23668" cy="198601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39213" y="2963535"/>
            <a:ext cx="105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WebRTC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3244042" y="149537"/>
            <a:ext cx="1722120" cy="825983"/>
            <a:chOff x="2865120" y="929795"/>
            <a:chExt cx="1722120" cy="825983"/>
          </a:xfrm>
        </p:grpSpPr>
        <p:sp>
          <p:nvSpPr>
            <p:cNvPr id="98" name="순서도: 자기 디스크 97"/>
            <p:cNvSpPr/>
            <p:nvPr/>
          </p:nvSpPr>
          <p:spPr>
            <a:xfrm>
              <a:off x="2865120" y="993081"/>
              <a:ext cx="1722120" cy="762697"/>
            </a:xfrm>
            <a:prstGeom prst="flowChartMagneticDis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149899" y="929795"/>
              <a:ext cx="12666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FFFF00"/>
                  </a:solidFill>
                </a:rPr>
                <a:t>App Engine</a:t>
              </a:r>
              <a:endParaRPr lang="ko-KR" altLang="en-US" sz="1600" dirty="0">
                <a:solidFill>
                  <a:srgbClr val="FFFF00"/>
                </a:solidFill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3298932" y="2459445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00FF"/>
                </a:highlight>
              </a:rPr>
              <a:t>Session Description</a:t>
            </a:r>
            <a:endParaRPr lang="ko-KR" altLang="en-US" dirty="0">
              <a:highlight>
                <a:srgbClr val="FF00FF"/>
              </a:highlight>
            </a:endParaRPr>
          </a:p>
        </p:txBody>
      </p:sp>
      <p:sp>
        <p:nvSpPr>
          <p:cNvPr id="102" name="화살표: 오른쪽 101"/>
          <p:cNvSpPr/>
          <p:nvPr/>
        </p:nvSpPr>
        <p:spPr>
          <a:xfrm rot="16200000">
            <a:off x="2969506" y="2442553"/>
            <a:ext cx="264176" cy="287835"/>
          </a:xfrm>
          <a:prstGeom prst="right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화살표: 오른쪽 102"/>
          <p:cNvSpPr/>
          <p:nvPr/>
        </p:nvSpPr>
        <p:spPr>
          <a:xfrm rot="5400000">
            <a:off x="5531241" y="2461932"/>
            <a:ext cx="264176" cy="287835"/>
          </a:xfrm>
          <a:prstGeom prst="right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7243828" y="3623602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Browser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338916" y="1120872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9933"/>
                </a:highlight>
              </a:rPr>
              <a:t>Signaling</a:t>
            </a:r>
          </a:p>
        </p:txBody>
      </p:sp>
      <p:sp>
        <p:nvSpPr>
          <p:cNvPr id="44" name="타원 43"/>
          <p:cNvSpPr/>
          <p:nvPr/>
        </p:nvSpPr>
        <p:spPr>
          <a:xfrm>
            <a:off x="3963620" y="907192"/>
            <a:ext cx="213680" cy="21368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10"/>
          <a:srcRect l="38125" t="27926" r="47678" b="13315"/>
          <a:stretch/>
        </p:blipFill>
        <p:spPr>
          <a:xfrm>
            <a:off x="9456654" y="380013"/>
            <a:ext cx="2256532" cy="4715849"/>
          </a:xfrm>
          <a:prstGeom prst="rect">
            <a:avLst/>
          </a:prstGeom>
        </p:spPr>
      </p:pic>
      <p:cxnSp>
        <p:nvCxnSpPr>
          <p:cNvPr id="113" name="직선 연결선 112"/>
          <p:cNvCxnSpPr>
            <a:cxnSpLocks/>
            <a:stCxn id="104" idx="3"/>
          </p:cNvCxnSpPr>
          <p:nvPr/>
        </p:nvCxnSpPr>
        <p:spPr>
          <a:xfrm>
            <a:off x="8253976" y="3808268"/>
            <a:ext cx="1225154" cy="1462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/>
          <p:cNvSpPr/>
          <p:nvPr/>
        </p:nvSpPr>
        <p:spPr>
          <a:xfrm>
            <a:off x="137160" y="151009"/>
            <a:ext cx="11887200" cy="5105400"/>
          </a:xfrm>
          <a:prstGeom prst="roundRect">
            <a:avLst>
              <a:gd name="adj" fmla="val 56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518160" y="5593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59017" y="5402519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00FF"/>
                </a:highlight>
              </a:rPr>
              <a:t>Session Description</a:t>
            </a:r>
            <a:endParaRPr lang="ko-KR" altLang="en-US" dirty="0">
              <a:highlight>
                <a:srgbClr val="FF00FF"/>
              </a:highlight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388698" y="5402519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자신의 네트워크 정보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388698" y="5884424"/>
            <a:ext cx="412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Peer(</a:t>
            </a:r>
            <a:r>
              <a:rPr lang="ko-KR" altLang="en-US" dirty="0"/>
              <a:t>강사</a:t>
            </a:r>
            <a:r>
              <a:rPr lang="en-US" altLang="ko-KR" dirty="0"/>
              <a:t>,</a:t>
            </a:r>
            <a:r>
              <a:rPr lang="ko-KR" altLang="en-US" dirty="0"/>
              <a:t>학생</a:t>
            </a:r>
            <a:r>
              <a:rPr lang="en-US" altLang="ko-KR" dirty="0"/>
              <a:t>)</a:t>
            </a:r>
            <a:r>
              <a:rPr lang="ko-KR" altLang="en-US" dirty="0"/>
              <a:t>들 간의 </a:t>
            </a:r>
            <a:r>
              <a:rPr lang="en-US" altLang="ko-KR" dirty="0"/>
              <a:t>Channel </a:t>
            </a:r>
            <a:r>
              <a:rPr lang="ko-KR" altLang="en-US" dirty="0"/>
              <a:t>생성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236235" y="6366329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9933"/>
                </a:highlight>
              </a:rPr>
              <a:t>Signaling</a:t>
            </a:r>
          </a:p>
        </p:txBody>
      </p:sp>
      <p:sp>
        <p:nvSpPr>
          <p:cNvPr id="132" name="TextBox 131"/>
          <p:cNvSpPr txBox="1">
            <a:spLocks/>
          </p:cNvSpPr>
          <p:nvPr/>
        </p:nvSpPr>
        <p:spPr>
          <a:xfrm>
            <a:off x="2691355" y="4442855"/>
            <a:ext cx="498030" cy="33091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P2P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4" name="TextBox 133"/>
          <p:cNvSpPr txBox="1">
            <a:spLocks/>
          </p:cNvSpPr>
          <p:nvPr/>
        </p:nvSpPr>
        <p:spPr>
          <a:xfrm>
            <a:off x="4489445" y="4442855"/>
            <a:ext cx="498030" cy="33091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P2P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5" name="TextBox 134"/>
          <p:cNvSpPr txBox="1">
            <a:spLocks/>
          </p:cNvSpPr>
          <p:nvPr/>
        </p:nvSpPr>
        <p:spPr>
          <a:xfrm>
            <a:off x="5524483" y="4442855"/>
            <a:ext cx="498030" cy="33091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P2P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6" name="TextBox 135"/>
          <p:cNvSpPr txBox="1">
            <a:spLocks/>
          </p:cNvSpPr>
          <p:nvPr/>
        </p:nvSpPr>
        <p:spPr>
          <a:xfrm>
            <a:off x="6425183" y="4442855"/>
            <a:ext cx="498030" cy="33091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P2P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164692" y="59624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433442" y="510982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highlight>
                  <a:srgbClr val="595959"/>
                </a:highlight>
              </a:rPr>
              <a:t>Channel API</a:t>
            </a:r>
            <a:endParaRPr lang="ko-KR" altLang="en-US" dirty="0">
              <a:solidFill>
                <a:schemeClr val="bg1">
                  <a:lumMod val="95000"/>
                </a:schemeClr>
              </a:solidFill>
              <a:highlight>
                <a:srgbClr val="595959"/>
              </a:highlight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22047" y="5884424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highlight>
                  <a:srgbClr val="595959"/>
                </a:highlight>
              </a:rPr>
              <a:t>Channel API</a:t>
            </a:r>
            <a:endParaRPr lang="ko-KR" altLang="en-US" dirty="0">
              <a:solidFill>
                <a:schemeClr val="bg1">
                  <a:lumMod val="95000"/>
                </a:schemeClr>
              </a:solidFill>
              <a:highlight>
                <a:srgbClr val="595959"/>
              </a:highlight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403109" y="6350358"/>
            <a:ext cx="627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Peer</a:t>
            </a:r>
            <a:r>
              <a:rPr lang="ko-KR" altLang="en-US" dirty="0"/>
              <a:t>들 간의 </a:t>
            </a:r>
            <a:r>
              <a:rPr lang="en-US" altLang="ko-KR" dirty="0"/>
              <a:t>Session Description</a:t>
            </a:r>
            <a:r>
              <a:rPr lang="ko-KR" altLang="en-US" dirty="0"/>
              <a:t> 교환</a:t>
            </a:r>
            <a:r>
              <a:rPr lang="en-US" altLang="ko-KR" dirty="0"/>
              <a:t>(</a:t>
            </a:r>
            <a:r>
              <a:rPr lang="ko-KR" altLang="en-US" dirty="0"/>
              <a:t>네트워크 환경설정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5" name="사각형: 둥근 모서리 54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19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667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41504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상세설계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13252"/>
              </p:ext>
            </p:extLst>
          </p:nvPr>
        </p:nvGraphicFramePr>
        <p:xfrm>
          <a:off x="1846773" y="227670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23107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907113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b="1" dirty="0">
                          <a:solidFill>
                            <a:srgbClr val="FFFFFF"/>
                          </a:solidFill>
                          <a:sym typeface="Helvetica"/>
                        </a:rPr>
                        <a:t>커넥션 </a:t>
                      </a:r>
                      <a:r>
                        <a:rPr lang="en-US" altLang="ko-KR" b="1" dirty="0">
                          <a:solidFill>
                            <a:srgbClr val="FFFFFF"/>
                          </a:solidFill>
                          <a:sym typeface="Helvetica"/>
                        </a:rPr>
                        <a:t>: </a:t>
                      </a:r>
                      <a:r>
                        <a:rPr lang="en-US" altLang="ko-KR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room.init</a:t>
                      </a:r>
                      <a:r>
                        <a:rPr lang="en-US" altLang="ko-KR" b="1" dirty="0">
                          <a:solidFill>
                            <a:srgbClr val="FFFFFF"/>
                          </a:solidFill>
                          <a:sym typeface="Helvetica"/>
                        </a:rPr>
                        <a:t>()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0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solidFill>
                            <a:schemeClr val="tx1"/>
                          </a:solidFill>
                          <a:sym typeface="Helvetica"/>
                        </a:rPr>
                        <a:t>반환형</a:t>
                      </a:r>
                      <a:endParaRPr dirty="0">
                        <a:solidFill>
                          <a:schemeClr val="tx1"/>
                        </a:solidFill>
                        <a:sym typeface="Helvetic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>
                          <a:solidFill>
                            <a:schemeClr val="tx1"/>
                          </a:solidFill>
                          <a:sym typeface="Helvetica"/>
                        </a:rPr>
                        <a:t>Object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6458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solidFill>
                            <a:schemeClr val="tx1"/>
                          </a:solidFill>
                          <a:sym typeface="Helvetica"/>
                        </a:rPr>
                        <a:t>인자</a:t>
                      </a:r>
                      <a:endParaRPr dirty="0">
                        <a:solidFill>
                          <a:schemeClr val="tx1"/>
                        </a:solidFill>
                        <a:sym typeface="Helvetic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>
                          <a:solidFill>
                            <a:schemeClr val="tx1"/>
                          </a:solidFill>
                          <a:sym typeface="Helvetica"/>
                        </a:rPr>
                        <a:t>-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2700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solidFill>
                            <a:schemeClr val="tx1"/>
                          </a:solidFill>
                          <a:sym typeface="Helvetica"/>
                        </a:rPr>
                        <a:t>기능</a:t>
                      </a:r>
                      <a:endParaRPr dirty="0">
                        <a:solidFill>
                          <a:schemeClr val="tx1"/>
                        </a:solidFill>
                        <a:sym typeface="Helvetic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solidFill>
                            <a:schemeClr val="tx1"/>
                          </a:solidFill>
                          <a:sym typeface="Helvetica"/>
                        </a:rPr>
                        <a:t>새로운</a:t>
                      </a:r>
                      <a:r>
                        <a:rPr dirty="0">
                          <a:solidFill>
                            <a:schemeClr val="tx1"/>
                          </a:solidFill>
                          <a:sym typeface="Helvetica"/>
                        </a:rPr>
                        <a:t> </a:t>
                      </a:r>
                      <a:r>
                        <a:rPr dirty="0" err="1">
                          <a:solidFill>
                            <a:schemeClr val="tx1"/>
                          </a:solidFill>
                          <a:sym typeface="Helvetica"/>
                        </a:rPr>
                        <a:t>webRTC</a:t>
                      </a:r>
                      <a:r>
                        <a:rPr dirty="0">
                          <a:solidFill>
                            <a:schemeClr val="tx1"/>
                          </a:solidFill>
                          <a:sym typeface="Helvetica"/>
                        </a:rPr>
                        <a:t> </a:t>
                      </a:r>
                      <a:r>
                        <a:rPr dirty="0" err="1">
                          <a:solidFill>
                            <a:schemeClr val="tx1"/>
                          </a:solidFill>
                          <a:sym typeface="Helvetica"/>
                        </a:rPr>
                        <a:t>연결을</a:t>
                      </a:r>
                      <a:r>
                        <a:rPr dirty="0">
                          <a:solidFill>
                            <a:schemeClr val="tx1"/>
                          </a:solidFill>
                          <a:sym typeface="Helvetica"/>
                        </a:rPr>
                        <a:t> </a:t>
                      </a:r>
                      <a:r>
                        <a:rPr dirty="0" err="1">
                          <a:solidFill>
                            <a:schemeClr val="tx1"/>
                          </a:solidFill>
                          <a:sym typeface="Helvetica"/>
                        </a:rPr>
                        <a:t>생성함</a:t>
                      </a:r>
                      <a:endParaRPr dirty="0">
                        <a:solidFill>
                          <a:schemeClr val="tx1"/>
                        </a:solidFill>
                        <a:sym typeface="Helvetica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948087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34209"/>
              </p:ext>
            </p:extLst>
          </p:nvPr>
        </p:nvGraphicFramePr>
        <p:xfrm>
          <a:off x="1846773" y="454282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23107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907113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방 </a:t>
                      </a: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참여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 : </a:t>
                      </a: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room.join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(</a:t>
                      </a: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int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)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0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반환형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BOOL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6458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인자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session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2700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sym typeface="Helvetica"/>
                        </a:rPr>
                        <a:t>기능</a:t>
                      </a:r>
                      <a:endParaRPr dirty="0">
                        <a:sym typeface="Helvetic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sym typeface="Helvetica"/>
                        </a:rPr>
                        <a:t>강의</a:t>
                      </a:r>
                      <a:r>
                        <a:rPr lang="ko-KR" altLang="en-US" dirty="0">
                          <a:sym typeface="Helvetica"/>
                        </a:rPr>
                        <a:t>실</a:t>
                      </a:r>
                      <a:r>
                        <a:rPr dirty="0">
                          <a:sym typeface="Helvetica"/>
                        </a:rPr>
                        <a:t>에 </a:t>
                      </a:r>
                      <a:r>
                        <a:rPr dirty="0" err="1">
                          <a:sym typeface="Helvetica"/>
                        </a:rPr>
                        <a:t>접속</a:t>
                      </a:r>
                      <a:endParaRPr dirty="0">
                        <a:sym typeface="Helvetica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9480875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46773" y="1718086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API : </a:t>
            </a:r>
            <a:r>
              <a:rPr lang="ko-KR" altLang="en-US" dirty="0"/>
              <a:t>강의실 개설 및 접근 </a:t>
            </a:r>
            <a:r>
              <a:rPr lang="en-US" altLang="ko-KR" dirty="0"/>
              <a:t>(room)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08198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42867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상세설계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615292"/>
              </p:ext>
            </p:extLst>
          </p:nvPr>
        </p:nvGraphicFramePr>
        <p:xfrm>
          <a:off x="1846773" y="2276701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23107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907113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사용자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 </a:t>
                      </a: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설정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 : </a:t>
                      </a: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user.init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(Object)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0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반환형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Object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6458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인자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Helvetica"/>
                        </a:defRPr>
                      </a:pPr>
                      <a:r>
                        <a:t>Object (JSON 데이터)</a:t>
                      </a:r>
                    </a:p>
                    <a:p>
                      <a:pPr algn="l" defTabSz="457200">
                        <a:defRPr sz="1800">
                          <a:sym typeface="Helvetica"/>
                        </a:defRPr>
                      </a:pPr>
                      <a:r>
                        <a:t>{"name": String ,"role": String }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2700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기능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sym typeface="Helvetica"/>
                        </a:rPr>
                        <a:t>새로운</a:t>
                      </a:r>
                      <a:r>
                        <a:rPr dirty="0">
                          <a:sym typeface="Helvetica"/>
                        </a:rPr>
                        <a:t> </a:t>
                      </a:r>
                      <a:r>
                        <a:rPr dirty="0" err="1">
                          <a:sym typeface="Helvetica"/>
                        </a:rPr>
                        <a:t>webRTC</a:t>
                      </a:r>
                      <a:r>
                        <a:rPr dirty="0">
                          <a:sym typeface="Helvetica"/>
                        </a:rPr>
                        <a:t> </a:t>
                      </a:r>
                      <a:r>
                        <a:rPr dirty="0" err="1">
                          <a:sym typeface="Helvetica"/>
                        </a:rPr>
                        <a:t>연결을</a:t>
                      </a:r>
                      <a:r>
                        <a:rPr dirty="0">
                          <a:sym typeface="Helvetica"/>
                        </a:rPr>
                        <a:t> </a:t>
                      </a:r>
                      <a:r>
                        <a:rPr dirty="0" err="1">
                          <a:sym typeface="Helvetica"/>
                        </a:rPr>
                        <a:t>생성함</a:t>
                      </a:r>
                      <a:endParaRPr dirty="0">
                        <a:sym typeface="Helvetica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948087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71312"/>
              </p:ext>
            </p:extLst>
          </p:nvPr>
        </p:nvGraphicFramePr>
        <p:xfrm>
          <a:off x="1846773" y="4542823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23107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907113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사용자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 </a:t>
                      </a: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데이터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 </a:t>
                      </a: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가져오기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 : </a:t>
                      </a: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user.get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(String)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0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반환형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ym typeface="Helvetica"/>
                        </a:defRPr>
                      </a:pPr>
                      <a:r>
                        <a:t>반환형식 : Object (JSON 데이터)</a:t>
                      </a:r>
                    </a:p>
                    <a:p>
                      <a:pPr algn="l" defTabSz="457200">
                        <a:defRPr sz="1800">
                          <a:sym typeface="Helvetica"/>
                        </a:defRPr>
                      </a:pPr>
                      <a:r>
                        <a:t>ex) {"name":"홍길동"}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6458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인자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String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2700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기능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sym typeface="Helvetica"/>
                        </a:rPr>
                        <a:t>유저의</a:t>
                      </a:r>
                      <a:r>
                        <a:rPr dirty="0">
                          <a:sym typeface="Helvetica"/>
                        </a:rPr>
                        <a:t> </a:t>
                      </a:r>
                      <a:r>
                        <a:rPr dirty="0" err="1">
                          <a:sym typeface="Helvetica"/>
                        </a:rPr>
                        <a:t>정보를</a:t>
                      </a:r>
                      <a:r>
                        <a:rPr dirty="0">
                          <a:sym typeface="Helvetica"/>
                        </a:rPr>
                        <a:t> </a:t>
                      </a:r>
                      <a:r>
                        <a:rPr dirty="0" err="1">
                          <a:sym typeface="Helvetica"/>
                        </a:rPr>
                        <a:t>가져옴</a:t>
                      </a:r>
                      <a:endParaRPr dirty="0">
                        <a:sym typeface="Helvetica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9480875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46773" y="1639823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API : </a:t>
            </a:r>
            <a:r>
              <a:rPr lang="ko-KR" altLang="en-US" dirty="0"/>
              <a:t>유저 설정 및 데이터 가져오기</a:t>
            </a:r>
          </a:p>
        </p:txBody>
      </p:sp>
    </p:spTree>
    <p:extLst>
      <p:ext uri="{BB962C8B-B14F-4D97-AF65-F5344CB8AC3E}">
        <p14:creationId xmlns:p14="http://schemas.microsoft.com/office/powerpoint/2010/main" val="389829773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41504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상세설계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515168"/>
              </p:ext>
            </p:extLst>
          </p:nvPr>
        </p:nvGraphicFramePr>
        <p:xfrm>
          <a:off x="1846773" y="2276701"/>
          <a:ext cx="8128000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23107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907113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미디어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 </a:t>
                      </a:r>
                      <a:r>
                        <a:rPr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스트림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 </a:t>
                      </a:r>
                      <a:r>
                        <a:rPr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접근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 : </a:t>
                      </a:r>
                      <a:r>
                        <a:rPr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stream.getMediaStream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(Object)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0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반환형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-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6458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인자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미디어 스트림 접근 성공시 수행될 함수(callback)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2700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기능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dirty="0" err="1">
                          <a:sym typeface="Helvetica"/>
                        </a:rPr>
                        <a:t>실행한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유저의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미디어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스트림을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얻어와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지정된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동작을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수행</a:t>
                      </a:r>
                      <a:endParaRPr sz="1600" dirty="0">
                        <a:sym typeface="Helvetica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948087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34843"/>
              </p:ext>
            </p:extLst>
          </p:nvPr>
        </p:nvGraphicFramePr>
        <p:xfrm>
          <a:off x="1846773" y="4542823"/>
          <a:ext cx="812800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23107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907113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스트림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 </a:t>
                      </a:r>
                      <a:r>
                        <a:rPr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추가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 : </a:t>
                      </a:r>
                      <a:r>
                        <a:rPr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stream.addStream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(</a:t>
                      </a:r>
                      <a:r>
                        <a:rPr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int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)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0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반환형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BOOL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6458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인자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미디어 스트림 트랙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2700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기능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ym typeface="Helvetica"/>
                        </a:defRPr>
                      </a:pPr>
                      <a:r>
                        <a:rPr dirty="0" err="1"/>
                        <a:t>인자로</a:t>
                      </a:r>
                      <a:r>
                        <a:rPr dirty="0"/>
                        <a:t> 준 </a:t>
                      </a:r>
                      <a:r>
                        <a:rPr dirty="0" err="1"/>
                        <a:t>미디어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스트림을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WebRTC</a:t>
                      </a:r>
                      <a:r>
                        <a:rPr dirty="0"/>
                        <a:t> Medea Stream </a:t>
                      </a:r>
                    </a:p>
                    <a:p>
                      <a:pPr algn="l">
                        <a:defRPr sz="1600">
                          <a:sym typeface="Helvetica"/>
                        </a:defRPr>
                      </a:pPr>
                      <a:r>
                        <a:rPr dirty="0" err="1"/>
                        <a:t>객체에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추가</a:t>
                      </a:r>
                      <a:endParaRPr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9480875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46773" y="1718086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API : </a:t>
            </a:r>
            <a:r>
              <a:rPr lang="ko-KR" altLang="en-US" dirty="0"/>
              <a:t>스트림 관련 </a:t>
            </a:r>
            <a:r>
              <a:rPr lang="en-US" altLang="ko-KR" dirty="0"/>
              <a:t>(stream)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98040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41504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상세설계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35991"/>
              </p:ext>
            </p:extLst>
          </p:nvPr>
        </p:nvGraphicFramePr>
        <p:xfrm>
          <a:off x="1846773" y="2276701"/>
          <a:ext cx="81280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23107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907113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스트림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 </a:t>
                      </a:r>
                      <a:r>
                        <a:rPr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가져오기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 :  </a:t>
                      </a:r>
                      <a:r>
                        <a:rPr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stream.getStream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(</a:t>
                      </a:r>
                      <a:r>
                        <a:rPr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int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)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0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반환형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Object (Stream)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6458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인자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미디어 스트림 트랙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2700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기능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dirty="0" err="1">
                          <a:sym typeface="Helvetica"/>
                        </a:rPr>
                        <a:t>인자로</a:t>
                      </a:r>
                      <a:r>
                        <a:rPr sz="1600" dirty="0">
                          <a:sym typeface="Helvetica"/>
                        </a:rPr>
                        <a:t> 준 </a:t>
                      </a:r>
                      <a:r>
                        <a:rPr sz="1600" dirty="0" err="1">
                          <a:sym typeface="Helvetica"/>
                        </a:rPr>
                        <a:t>미디어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스트림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트랙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ID와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동일한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미디어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스트림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트랙을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찾음</a:t>
                      </a:r>
                      <a:endParaRPr sz="1600" dirty="0">
                        <a:sym typeface="Helvetica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948087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869207"/>
              </p:ext>
            </p:extLst>
          </p:nvPr>
        </p:nvGraphicFramePr>
        <p:xfrm>
          <a:off x="1846773" y="4542823"/>
          <a:ext cx="81280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23107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907113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스트림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 </a:t>
                      </a:r>
                      <a:r>
                        <a:rPr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제어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 : </a:t>
                      </a:r>
                      <a:r>
                        <a:rPr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stream.setStream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(Object)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0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반환형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BOOL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6458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인자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Object (JSONDATA)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2700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Helvetica"/>
                        </a:rPr>
                        <a:t>기능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dirty="0" err="1">
                          <a:sym typeface="Helvetica"/>
                        </a:rPr>
                        <a:t>JSON에서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받아온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데이터를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통하여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스트림을</a:t>
                      </a:r>
                      <a:r>
                        <a:rPr sz="1600" dirty="0">
                          <a:sym typeface="Helvetica"/>
                        </a:rPr>
                        <a:t> </a:t>
                      </a:r>
                      <a:r>
                        <a:rPr sz="1600" dirty="0" err="1">
                          <a:sym typeface="Helvetica"/>
                        </a:rPr>
                        <a:t>제어함</a:t>
                      </a:r>
                      <a:endParaRPr sz="1600" dirty="0">
                        <a:sym typeface="Helvetica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9480875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46773" y="1685891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API : </a:t>
            </a:r>
            <a:r>
              <a:rPr lang="ko-KR" altLang="en-US" dirty="0"/>
              <a:t>스트림 관련 </a:t>
            </a:r>
            <a:r>
              <a:rPr lang="en-US" altLang="ko-KR" dirty="0"/>
              <a:t>(stream)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91037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41504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시스템 모듈 상세설계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24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94092"/>
              </p:ext>
            </p:extLst>
          </p:nvPr>
        </p:nvGraphicFramePr>
        <p:xfrm>
          <a:off x="1846773" y="1981905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23107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90711391"/>
                    </a:ext>
                  </a:extLst>
                </a:gridCol>
              </a:tblGrid>
              <a:tr h="322846">
                <a:tc gridSpan="2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캔버스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 </a:t>
                      </a: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생성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 : </a:t>
                      </a: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canvas.init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()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05577"/>
                  </a:ext>
                </a:extLst>
              </a:tr>
              <a:tr h="32284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형식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Object (Canvas)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64589312"/>
                  </a:ext>
                </a:extLst>
              </a:tr>
              <a:tr h="32284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인자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-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27006520"/>
                  </a:ext>
                </a:extLst>
              </a:tr>
              <a:tr h="32284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기능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sym typeface="Helvetica"/>
                        </a:rPr>
                        <a:t>캔버스</a:t>
                      </a:r>
                      <a:r>
                        <a:rPr dirty="0">
                          <a:sym typeface="Helvetica"/>
                        </a:rPr>
                        <a:t> </a:t>
                      </a:r>
                      <a:r>
                        <a:rPr dirty="0" err="1">
                          <a:sym typeface="Helvetica"/>
                        </a:rPr>
                        <a:t>객체</a:t>
                      </a:r>
                      <a:r>
                        <a:rPr dirty="0">
                          <a:sym typeface="Helvetica"/>
                        </a:rPr>
                        <a:t> </a:t>
                      </a:r>
                      <a:r>
                        <a:rPr dirty="0" err="1">
                          <a:sym typeface="Helvetica"/>
                        </a:rPr>
                        <a:t>생성</a:t>
                      </a:r>
                      <a:endParaRPr dirty="0">
                        <a:sym typeface="Helvetica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948087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132074"/>
              </p:ext>
            </p:extLst>
          </p:nvPr>
        </p:nvGraphicFramePr>
        <p:xfrm>
          <a:off x="1846773" y="3470682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23107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907113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캔버스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 </a:t>
                      </a: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그리기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 : </a:t>
                      </a: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canvas.draw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(Object)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0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형식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BOOL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6458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인자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Array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2700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기능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sym typeface="Helvetica"/>
                        </a:rPr>
                        <a:t>캔버스를</a:t>
                      </a:r>
                      <a:r>
                        <a:rPr dirty="0">
                          <a:sym typeface="Helvetica"/>
                        </a:rPr>
                        <a:t> </a:t>
                      </a:r>
                      <a:r>
                        <a:rPr dirty="0" err="1">
                          <a:sym typeface="Helvetica"/>
                        </a:rPr>
                        <a:t>통해</a:t>
                      </a:r>
                      <a:r>
                        <a:rPr dirty="0">
                          <a:sym typeface="Helvetica"/>
                        </a:rPr>
                        <a:t> </a:t>
                      </a:r>
                      <a:r>
                        <a:rPr dirty="0" err="1">
                          <a:sym typeface="Helvetica"/>
                        </a:rPr>
                        <a:t>그림을</a:t>
                      </a:r>
                      <a:r>
                        <a:rPr dirty="0">
                          <a:sym typeface="Helvetica"/>
                        </a:rPr>
                        <a:t> </a:t>
                      </a:r>
                      <a:r>
                        <a:rPr dirty="0" err="1">
                          <a:sym typeface="Helvetica"/>
                        </a:rPr>
                        <a:t>그린후</a:t>
                      </a:r>
                      <a:r>
                        <a:rPr dirty="0">
                          <a:sym typeface="Helvetica"/>
                        </a:rPr>
                        <a:t> </a:t>
                      </a:r>
                      <a:r>
                        <a:rPr dirty="0" err="1">
                          <a:sym typeface="Helvetica"/>
                        </a:rPr>
                        <a:t>좌표값</a:t>
                      </a:r>
                      <a:r>
                        <a:rPr dirty="0">
                          <a:sym typeface="Helvetica"/>
                        </a:rPr>
                        <a:t> </a:t>
                      </a:r>
                      <a:r>
                        <a:rPr dirty="0" err="1">
                          <a:sym typeface="Helvetica"/>
                        </a:rPr>
                        <a:t>저장</a:t>
                      </a:r>
                      <a:endParaRPr dirty="0">
                        <a:sym typeface="Helvetica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9480875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850363"/>
              </p:ext>
            </p:extLst>
          </p:nvPr>
        </p:nvGraphicFramePr>
        <p:xfrm>
          <a:off x="1846773" y="5260962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23107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90711391"/>
                    </a:ext>
                  </a:extLst>
                </a:gridCol>
              </a:tblGrid>
              <a:tr h="302775">
                <a:tc gridSpan="2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캔버스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 </a:t>
                      </a: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공유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 : </a:t>
                      </a:r>
                      <a:r>
                        <a:rPr b="1" dirty="0" err="1">
                          <a:solidFill>
                            <a:srgbClr val="FFFFFF"/>
                          </a:solidFill>
                          <a:sym typeface="Helvetica"/>
                        </a:rPr>
                        <a:t>canvas.share</a:t>
                      </a:r>
                      <a:r>
                        <a:rPr b="1" dirty="0">
                          <a:solidFill>
                            <a:srgbClr val="FFFFFF"/>
                          </a:solidFill>
                          <a:sym typeface="Helvetica"/>
                        </a:rPr>
                        <a:t>()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05577"/>
                  </a:ext>
                </a:extLst>
              </a:tr>
              <a:tr h="3027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형식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BOOL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64589312"/>
                  </a:ext>
                </a:extLst>
              </a:tr>
              <a:tr h="3027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인자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-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27006520"/>
                  </a:ext>
                </a:extLst>
              </a:tr>
              <a:tr h="3027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기능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sym typeface="Helvetica"/>
                        </a:rPr>
                        <a:t>캔버스</a:t>
                      </a:r>
                      <a:r>
                        <a:rPr dirty="0">
                          <a:sym typeface="Helvetica"/>
                        </a:rPr>
                        <a:t> </a:t>
                      </a:r>
                      <a:r>
                        <a:rPr dirty="0" err="1">
                          <a:sym typeface="Helvetica"/>
                        </a:rPr>
                        <a:t>객체를</a:t>
                      </a:r>
                      <a:r>
                        <a:rPr dirty="0">
                          <a:sym typeface="Helvetica"/>
                        </a:rPr>
                        <a:t> </a:t>
                      </a:r>
                      <a:r>
                        <a:rPr dirty="0" err="1">
                          <a:sym typeface="Helvetica"/>
                        </a:rPr>
                        <a:t>공유함</a:t>
                      </a:r>
                      <a:endParaRPr dirty="0">
                        <a:sym typeface="Helvetica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9480875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70042" y="1586836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API : </a:t>
            </a:r>
            <a:r>
              <a:rPr lang="ko-KR" altLang="en-US" dirty="0"/>
              <a:t>캔버스 관련 </a:t>
            </a:r>
            <a:r>
              <a:rPr lang="en-US" altLang="ko-KR" dirty="0"/>
              <a:t>(canvas)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3948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41504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개발환경 및 개발방법</a:t>
              </a:r>
              <a:endParaRPr lang="en-US" altLang="ko-KR" sz="3200" dirty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4" name="타원 13"/>
          <p:cNvSpPr/>
          <p:nvPr/>
        </p:nvSpPr>
        <p:spPr>
          <a:xfrm>
            <a:off x="673261" y="2226924"/>
            <a:ext cx="334108" cy="3341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5" name="타원 14"/>
          <p:cNvSpPr/>
          <p:nvPr/>
        </p:nvSpPr>
        <p:spPr>
          <a:xfrm>
            <a:off x="662609" y="3890423"/>
            <a:ext cx="334108" cy="3341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4966" y="4916153"/>
            <a:ext cx="1227992" cy="92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타원 34"/>
          <p:cNvSpPr/>
          <p:nvPr/>
        </p:nvSpPr>
        <p:spPr>
          <a:xfrm>
            <a:off x="662608" y="5226544"/>
            <a:ext cx="334108" cy="3341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216909" y="5184637"/>
            <a:ext cx="5864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GitHub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를 이용하여 통합개발환경을 구축</a:t>
            </a:r>
            <a:endParaRPr lang="en-US" altLang="ko-K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오른쪽 화살표 12"/>
          <p:cNvSpPr/>
          <p:nvPr/>
        </p:nvSpPr>
        <p:spPr>
          <a:xfrm>
            <a:off x="4600793" y="5296883"/>
            <a:ext cx="580292" cy="19342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/>
          <p:cNvSpPr/>
          <p:nvPr/>
        </p:nvSpPr>
        <p:spPr>
          <a:xfrm>
            <a:off x="11591636" y="6470341"/>
            <a:ext cx="472894" cy="25373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25</a:t>
            </a:r>
            <a:endParaRPr lang="ko-KR" altLang="en-US" b="1" dirty="0"/>
          </a:p>
        </p:txBody>
      </p:sp>
      <p:pic>
        <p:nvPicPr>
          <p:cNvPr id="2050" name="Picture 2" descr="C:\Users\sinmingu\Desktop\mysq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851" y="3265784"/>
            <a:ext cx="1734477" cy="117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inmingu\Desktop\htm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019" y="1953246"/>
            <a:ext cx="1061033" cy="110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inmingu\Desktop\jav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93" y="1886332"/>
            <a:ext cx="1042066" cy="112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inmingu\Desktop\nod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191" y="2500382"/>
            <a:ext cx="1202627" cy="55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오른쪽 화살표 12"/>
          <p:cNvSpPr/>
          <p:nvPr/>
        </p:nvSpPr>
        <p:spPr>
          <a:xfrm>
            <a:off x="4600793" y="3990352"/>
            <a:ext cx="580292" cy="19342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216909" y="3829390"/>
            <a:ext cx="3815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MySQL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을 이용해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DB 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구축</a:t>
            </a:r>
            <a:endParaRPr lang="en-US" altLang="ko-K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오른쪽 화살표 12"/>
          <p:cNvSpPr/>
          <p:nvPr/>
        </p:nvSpPr>
        <p:spPr>
          <a:xfrm>
            <a:off x="4611445" y="2741456"/>
            <a:ext cx="580292" cy="19342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27561" y="2597814"/>
            <a:ext cx="6526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HTML5, Javascript, Node.js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를 이용하여 개발</a:t>
            </a:r>
            <a:endParaRPr lang="en-US" altLang="ko-K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488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26</a:t>
            </a:r>
            <a:endParaRPr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0" y="2580268"/>
            <a:ext cx="12192000" cy="1245750"/>
            <a:chOff x="0" y="2580268"/>
            <a:chExt cx="12192000" cy="1245750"/>
          </a:xfrm>
        </p:grpSpPr>
        <p:grpSp>
          <p:nvGrpSpPr>
            <p:cNvPr id="4" name="그룹 3"/>
            <p:cNvGrpSpPr/>
            <p:nvPr/>
          </p:nvGrpSpPr>
          <p:grpSpPr>
            <a:xfrm>
              <a:off x="3309726" y="2893471"/>
              <a:ext cx="5075254" cy="584775"/>
              <a:chOff x="3531705" y="639721"/>
              <a:chExt cx="5075254" cy="584775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 cstate="print"/>
              <a:srcRect l="42826" t="24603" r="35544" b="50531"/>
              <a:stretch/>
            </p:blipFill>
            <p:spPr>
              <a:xfrm>
                <a:off x="3531705" y="735268"/>
                <a:ext cx="662608" cy="42825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4320208" y="639721"/>
                <a:ext cx="42867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rPr>
                  <a:t>데모 환경 설계 </a:t>
                </a:r>
                <a:r>
                  <a:rPr lang="en-US" altLang="ko-KR" sz="3200" dirty="0">
                    <a:solidFill>
                      <a:srgbClr val="5B9BD5">
                        <a:lumMod val="75000"/>
                      </a:srgb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- </a:t>
                </a:r>
                <a:r>
                  <a:rPr lang="ko-KR" altLang="en-US" sz="3200" dirty="0">
                    <a:solidFill>
                      <a:srgbClr val="5B9BD5">
                        <a:lumMod val="75000"/>
                      </a:srgb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강사</a:t>
                </a:r>
                <a:endPara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endParaRPr>
              </a:p>
            </p:txBody>
          </p:sp>
        </p:grpSp>
        <p:grpSp>
          <p:nvGrpSpPr>
            <p:cNvPr id="6" name="그룹 3"/>
            <p:cNvGrpSpPr/>
            <p:nvPr/>
          </p:nvGrpSpPr>
          <p:grpSpPr>
            <a:xfrm>
              <a:off x="0" y="2580268"/>
              <a:ext cx="12192000" cy="1245750"/>
              <a:chOff x="0" y="380813"/>
              <a:chExt cx="12192000" cy="1245750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0" y="1494001"/>
                <a:ext cx="12192000" cy="13256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0" y="380813"/>
                <a:ext cx="12192000" cy="13256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3725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/>
            <p:cNvSpPr/>
            <p:nvPr/>
          </p:nvSpPr>
          <p:spPr>
            <a:xfrm>
              <a:off x="3851563" y="2348345"/>
              <a:ext cx="4488873" cy="343592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80160" y="506316"/>
              <a:ext cx="6831678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맑은 고딕" panose="020B0503020000020004" pitchFamily="50" charset="-127"/>
                  <a:cs typeface="+mn-cs"/>
                </a:rPr>
                <a:t>Smart Class</a:t>
              </a:r>
              <a:endParaRPr kumimoji="0" lang="ko-KR" alt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56364" y="2546866"/>
              <a:ext cx="140294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맑은 고딕" panose="020B0503020000020004" pitchFamily="50" charset="-127"/>
                  <a:cs typeface="+mn-cs"/>
                </a:rPr>
                <a:t>login</a:t>
              </a:r>
              <a:endPara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56364" y="363531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맑은 고딕" panose="020B0503020000020004" pitchFamily="50" charset="-127"/>
                  <a:cs typeface="+mn-cs"/>
                </a:rPr>
                <a:t>ID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56364" y="4200534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맑은 고딕" panose="020B0503020000020004" pitchFamily="50" charset="-127"/>
                  <a:cs typeface="+mn-cs"/>
                </a:rPr>
                <a:t>PWD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5011406" y="4004642"/>
              <a:ext cx="2532394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cxnSpLocks/>
            </p:cNvCxnSpPr>
            <p:nvPr/>
          </p:nvCxnSpPr>
          <p:spPr>
            <a:xfrm>
              <a:off x="5011406" y="4569866"/>
              <a:ext cx="2532394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4705806" y="4971882"/>
              <a:ext cx="1157737" cy="574963"/>
              <a:chOff x="4584686" y="4881858"/>
              <a:chExt cx="1157737" cy="574963"/>
            </a:xfrm>
          </p:grpSpPr>
          <p:sp>
            <p:nvSpPr>
              <p:cNvPr id="15" name="사각형: 둥근 모서리 14"/>
              <p:cNvSpPr/>
              <p:nvPr/>
            </p:nvSpPr>
            <p:spPr>
              <a:xfrm>
                <a:off x="4584686" y="4881858"/>
                <a:ext cx="1157737" cy="574963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632894" y="4969459"/>
                <a:ext cx="106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 Rounded MT Bold" panose="020F0704030504030204" pitchFamily="34" charset="0"/>
                    <a:ea typeface="맑은 고딕" panose="020B0503020000020004" pitchFamily="50" charset="-127"/>
                    <a:cs typeface="+mn-cs"/>
                  </a:rPr>
                  <a:t>Sign Up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386063" y="4971882"/>
              <a:ext cx="1170475" cy="574963"/>
              <a:chOff x="4584686" y="4881858"/>
              <a:chExt cx="1170475" cy="574963"/>
            </a:xfrm>
          </p:grpSpPr>
          <p:sp>
            <p:nvSpPr>
              <p:cNvPr id="19" name="사각형: 둥근 모서리 18"/>
              <p:cNvSpPr/>
              <p:nvPr/>
            </p:nvSpPr>
            <p:spPr>
              <a:xfrm>
                <a:off x="4584686" y="4881858"/>
                <a:ext cx="1157737" cy="574963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93842" y="4969459"/>
                <a:ext cx="1061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 Rounded MT Bold" panose="020F0704030504030204" pitchFamily="34" charset="0"/>
                    <a:ea typeface="맑은 고딕" panose="020B0503020000020004" pitchFamily="50" charset="-127"/>
                    <a:cs typeface="+mn-cs"/>
                  </a:rPr>
                  <a:t>Sign In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1" name="사각형: 둥근 모서리 20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27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47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3252"/>
            <a:ext cx="12192000" cy="6858000"/>
            <a:chOff x="0" y="-13252"/>
            <a:chExt cx="12192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-13252"/>
              <a:ext cx="1219200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/>
            <p:cNvSpPr/>
            <p:nvPr/>
          </p:nvSpPr>
          <p:spPr>
            <a:xfrm>
              <a:off x="2680160" y="1952866"/>
              <a:ext cx="6831678" cy="466960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80160" y="506316"/>
              <a:ext cx="6831678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맑은 고딕" panose="020B0503020000020004" pitchFamily="50" charset="-127"/>
                  <a:cs typeface="+mn-cs"/>
                </a:rPr>
                <a:t>Smart Class</a:t>
              </a:r>
              <a:endParaRPr kumimoji="0" lang="ko-KR" alt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/>
            <p:cNvSpPr/>
            <p:nvPr/>
          </p:nvSpPr>
          <p:spPr>
            <a:xfrm>
              <a:off x="4667928" y="5778772"/>
              <a:ext cx="1157737" cy="57496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모서리 18"/>
            <p:cNvSpPr/>
            <p:nvPr/>
          </p:nvSpPr>
          <p:spPr>
            <a:xfrm>
              <a:off x="6368918" y="5777498"/>
              <a:ext cx="1157737" cy="57496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70859" y="2594898"/>
              <a:ext cx="1231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강 의 명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90095" y="3069128"/>
              <a:ext cx="119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비밀번호</a:t>
              </a:r>
            </a:p>
          </p:txBody>
        </p:sp>
        <p:cxnSp>
          <p:nvCxnSpPr>
            <p:cNvPr id="23" name="직선 연결선 22"/>
            <p:cNvCxnSpPr>
              <a:cxnSpLocks/>
            </p:cNvCxnSpPr>
            <p:nvPr/>
          </p:nvCxnSpPr>
          <p:spPr>
            <a:xfrm>
              <a:off x="4633121" y="3012537"/>
              <a:ext cx="3960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cxnSpLocks/>
            </p:cNvCxnSpPr>
            <p:nvPr/>
          </p:nvCxnSpPr>
          <p:spPr>
            <a:xfrm>
              <a:off x="4633121" y="3491543"/>
              <a:ext cx="3960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그룹 57"/>
            <p:cNvGrpSpPr/>
            <p:nvPr/>
          </p:nvGrpSpPr>
          <p:grpSpPr>
            <a:xfrm>
              <a:off x="3158836" y="3604262"/>
              <a:ext cx="5517577" cy="935893"/>
              <a:chOff x="3158836" y="4491818"/>
              <a:chExt cx="5517577" cy="935893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3190095" y="4491818"/>
                <a:ext cx="11929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수강인원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158836" y="4966046"/>
                <a:ext cx="12554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강의방법</a:t>
                </a:r>
              </a:p>
            </p:txBody>
          </p:sp>
          <p:cxnSp>
            <p:nvCxnSpPr>
              <p:cNvPr id="37" name="직선 연결선 36"/>
              <p:cNvCxnSpPr>
                <a:cxnSpLocks/>
              </p:cNvCxnSpPr>
              <p:nvPr/>
            </p:nvCxnSpPr>
            <p:spPr>
              <a:xfrm>
                <a:off x="4633121" y="4928559"/>
                <a:ext cx="122735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직사각형 2"/>
              <p:cNvSpPr/>
              <p:nvPr/>
            </p:nvSpPr>
            <p:spPr>
              <a:xfrm>
                <a:off x="4862412" y="5128502"/>
                <a:ext cx="152400" cy="1426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795387" y="5128502"/>
                <a:ext cx="152400" cy="1426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218665" y="5040312"/>
                <a:ext cx="5437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판서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016984" y="5037569"/>
                <a:ext cx="16594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실시간 동영상강의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837894" y="4627492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명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3275054" y="4673384"/>
              <a:ext cx="5318067" cy="834102"/>
              <a:chOff x="3275054" y="3661773"/>
              <a:chExt cx="5318067" cy="834102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3275054" y="3666508"/>
                <a:ext cx="10230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소   개</a:t>
                </a:r>
              </a:p>
            </p:txBody>
          </p:sp>
          <p:sp>
            <p:nvSpPr>
              <p:cNvPr id="56" name="사각형: 둥근 모서리 55"/>
              <p:cNvSpPr/>
              <p:nvPr/>
            </p:nvSpPr>
            <p:spPr>
              <a:xfrm>
                <a:off x="4633121" y="3661773"/>
                <a:ext cx="3960000" cy="8341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789608" y="5853131"/>
              <a:ext cx="901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취  소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65922" y="5845789"/>
              <a:ext cx="9637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확  인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50385" y="1955978"/>
              <a:ext cx="16450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강의실 개설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endParaRPr>
            </a:p>
          </p:txBody>
        </p:sp>
      </p:grpSp>
      <p:sp>
        <p:nvSpPr>
          <p:cNvPr id="27" name="사각형: 둥근 모서리 26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4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1000"/>
            <a:ext cx="12192000" cy="1245870"/>
            <a:chOff x="0" y="381000"/>
            <a:chExt cx="12192000" cy="12458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30" t="24600" r="35540" b="50530"/>
            <a:stretch>
              <a:fillRect/>
            </a:stretch>
          </p:blipFill>
          <p:spPr>
            <a:xfrm>
              <a:off x="11237595" y="789305"/>
              <a:ext cx="662305" cy="42799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155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1000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305" y="711200"/>
              <a:ext cx="6391910" cy="5727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None/>
                <a:defRPr lang="ko-KR" altLang="en-US"/>
              </a:pPr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/>
                  <a:ea typeface="HY견고딕"/>
                </a:rPr>
                <a:t>졸 업 연 구 개 요 - 연구개발 배경</a:t>
              </a:r>
            </a:p>
          </p:txBody>
        </p:sp>
      </p:grp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5"/>
          </a:xfrm>
        </p:spPr>
        <p:txBody>
          <a:bodyPr vert="horz" lIns="91440" tIns="45720" rIns="91440" bIns="45720">
            <a:noAutofit/>
          </a:bodyPr>
          <a:lstStyle/>
          <a:p>
            <a:pPr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  <a:r>
              <a:rPr lang="ko-KR" altLang="en-US" sz="1500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</p:txBody>
      </p:sp>
      <p:sp>
        <p:nvSpPr>
          <p:cNvPr id="16" name="사각형: 둥근 모서리 15"/>
          <p:cNvSpPr/>
          <p:nvPr/>
        </p:nvSpPr>
        <p:spPr>
          <a:xfrm>
            <a:off x="11771630" y="6470650"/>
            <a:ext cx="292735" cy="2857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90066" y="6360795"/>
            <a:ext cx="8696325" cy="2527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Arial" charset="0"/>
                <a:ea typeface="Arial" charset="0"/>
              </a:rPr>
              <a:t>* </a:t>
            </a:r>
            <a:r>
              <a:rPr lang="en-US" altLang="ko-KR" sz="1100" b="0" cap="none" dirty="0" err="1">
                <a:latin typeface="Arial" charset="0"/>
                <a:ea typeface="Arial" charset="0"/>
              </a:rPr>
              <a:t>출처</a:t>
            </a:r>
            <a:r>
              <a:rPr lang="en-US" altLang="ko-KR" sz="1100" b="0" cap="none" dirty="0">
                <a:latin typeface="Arial" charset="0"/>
                <a:ea typeface="Arial" charset="0"/>
              </a:rPr>
              <a:t>:</a:t>
            </a:r>
            <a:r>
              <a:rPr lang="ko-KR" altLang="en-US" sz="1100" b="0" cap="none" dirty="0">
                <a:latin typeface="Arial" charset="0"/>
                <a:ea typeface="Arial" charset="0"/>
              </a:rPr>
              <a:t>㈜</a:t>
            </a:r>
            <a:r>
              <a:rPr lang="ko-KR" altLang="en-US" sz="1100" b="0" cap="none" dirty="0" err="1">
                <a:latin typeface="Arial" charset="0"/>
                <a:ea typeface="Arial" charset="0"/>
              </a:rPr>
              <a:t>데일리안</a:t>
            </a:r>
            <a:endParaRPr lang="ko-KR" altLang="en-US" sz="1100" b="0" cap="none" dirty="0">
              <a:latin typeface="Arial" charset="0"/>
              <a:ea typeface="Arial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>
            <a:off x="337295" y="5878767"/>
            <a:ext cx="8641715" cy="3409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700"/>
              </a:spcAft>
              <a:buFontTx/>
              <a:buNone/>
            </a:pPr>
            <a:r>
              <a:rPr lang="en-US" altLang="ko-KR" sz="1800" b="0" cap="none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</a:rPr>
              <a:t> *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</a:rPr>
              <a:t>스마트 기기를 활용한 교육 활성화</a:t>
            </a:r>
            <a:endParaRPr lang="ko-KR" altLang="en-US" sz="1800" b="0" cap="none" dirty="0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" y="1769154"/>
            <a:ext cx="5524500" cy="399891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405" y="1874837"/>
            <a:ext cx="5610225" cy="48291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161405" y="1870254"/>
            <a:ext cx="5610225" cy="122858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09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그룹 1033"/>
          <p:cNvGrpSpPr/>
          <p:nvPr/>
        </p:nvGrpSpPr>
        <p:grpSpPr>
          <a:xfrm>
            <a:off x="0" y="-27709"/>
            <a:ext cx="12198927" cy="6885709"/>
            <a:chOff x="0" y="-27709"/>
            <a:chExt cx="12198927" cy="6885709"/>
          </a:xfrm>
        </p:grpSpPr>
        <p:grpSp>
          <p:nvGrpSpPr>
            <p:cNvPr id="42" name="그룹 41"/>
            <p:cNvGrpSpPr/>
            <p:nvPr/>
          </p:nvGrpSpPr>
          <p:grpSpPr>
            <a:xfrm>
              <a:off x="0" y="-27709"/>
              <a:ext cx="12198927" cy="6885709"/>
              <a:chOff x="0" y="-27709"/>
              <a:chExt cx="12198927" cy="6885709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" name="사각형: 둥근 모서리 4"/>
                <p:cNvSpPr/>
                <p:nvPr/>
              </p:nvSpPr>
              <p:spPr>
                <a:xfrm>
                  <a:off x="641573" y="228601"/>
                  <a:ext cx="10954682" cy="6463144"/>
                </a:xfrm>
                <a:prstGeom prst="roundRect">
                  <a:avLst>
                    <a:gd name="adj" fmla="val 9593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10" name="사각형: 잘린 한쪽 모서리 9"/>
              <p:cNvSpPr/>
              <p:nvPr/>
            </p:nvSpPr>
            <p:spPr>
              <a:xfrm flipH="1">
                <a:off x="11693236" y="-27709"/>
                <a:ext cx="498764" cy="1399309"/>
              </a:xfrm>
              <a:prstGeom prst="snip1Rect">
                <a:avLst>
                  <a:gd name="adj" fmla="val 30702"/>
                </a:avLst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시청각자료</a:t>
                </a:r>
              </a:p>
            </p:txBody>
          </p:sp>
          <p:sp>
            <p:nvSpPr>
              <p:cNvPr id="32" name="사각형: 잘린 한쪽 모서리 31"/>
              <p:cNvSpPr/>
              <p:nvPr/>
            </p:nvSpPr>
            <p:spPr>
              <a:xfrm flipH="1">
                <a:off x="11700163" y="1399309"/>
                <a:ext cx="498764" cy="1399309"/>
              </a:xfrm>
              <a:prstGeom prst="snip1Rect">
                <a:avLst>
                  <a:gd name="adj" fmla="val 30702"/>
                </a:avLst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문서자료</a:t>
                </a:r>
              </a:p>
            </p:txBody>
          </p:sp>
          <p:sp>
            <p:nvSpPr>
              <p:cNvPr id="33" name="사각형: 잘린 한쪽 모서리 32"/>
              <p:cNvSpPr/>
              <p:nvPr/>
            </p:nvSpPr>
            <p:spPr>
              <a:xfrm flipH="1">
                <a:off x="11693236" y="2829791"/>
                <a:ext cx="498764" cy="1399309"/>
              </a:xfrm>
              <a:prstGeom prst="snip1Rect">
                <a:avLst>
                  <a:gd name="adj" fmla="val 30702"/>
                </a:avLst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질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문</a:t>
                </a: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1575473" y="4040331"/>
                <a:ext cx="318654" cy="31519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13" name="그래픽 12" descr="연필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8552" y="1348363"/>
                <a:ext cx="369113" cy="369113"/>
              </a:xfrm>
              <a:prstGeom prst="rect">
                <a:avLst/>
              </a:prstGeom>
            </p:spPr>
          </p:pic>
          <p:pic>
            <p:nvPicPr>
              <p:cNvPr id="14" name="그래픽 13" descr="지우개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2545" y="823260"/>
                <a:ext cx="442047" cy="442047"/>
              </a:xfrm>
              <a:prstGeom prst="rect">
                <a:avLst/>
              </a:prstGeom>
            </p:spPr>
          </p:pic>
          <p:pic>
            <p:nvPicPr>
              <p:cNvPr id="17" name="그래픽 16" descr="팔레트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6977" y="2670893"/>
                <a:ext cx="455370" cy="455370"/>
              </a:xfrm>
              <a:prstGeom prst="rect">
                <a:avLst/>
              </a:prstGeom>
            </p:spPr>
          </p:pic>
          <p:pic>
            <p:nvPicPr>
              <p:cNvPr id="18" name="그래픽 17" descr="작은 붓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53606" y="2223512"/>
                <a:ext cx="340538" cy="340538"/>
              </a:xfrm>
              <a:prstGeom prst="rect">
                <a:avLst/>
              </a:prstGeom>
            </p:spPr>
          </p:pic>
          <p:pic>
            <p:nvPicPr>
              <p:cNvPr id="20" name="그래픽 19" descr="큰 붓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53606" y="1800532"/>
                <a:ext cx="339924" cy="339924"/>
              </a:xfrm>
              <a:prstGeom prst="rect">
                <a:avLst/>
              </a:prstGeom>
            </p:spPr>
          </p:pic>
          <p:pic>
            <p:nvPicPr>
              <p:cNvPr id="1026" name="Picture 2" descr="교육자료에 대한 이미지 검색결과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3472" y="511752"/>
                <a:ext cx="10374128" cy="58890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6" name="자유형: 도형 45"/>
            <p:cNvSpPr/>
            <p:nvPr/>
          </p:nvSpPr>
          <p:spPr>
            <a:xfrm>
              <a:off x="6054436" y="2631354"/>
              <a:ext cx="803564" cy="84135"/>
            </a:xfrm>
            <a:custGeom>
              <a:avLst/>
              <a:gdLst>
                <a:gd name="connsiteX0" fmla="*/ 0 w 803564"/>
                <a:gd name="connsiteY0" fmla="*/ 84135 h 84135"/>
                <a:gd name="connsiteX1" fmla="*/ 387928 w 803564"/>
                <a:gd name="connsiteY1" fmla="*/ 28717 h 84135"/>
                <a:gd name="connsiteX2" fmla="*/ 803564 w 803564"/>
                <a:gd name="connsiteY2" fmla="*/ 1008 h 8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3564" h="84135">
                  <a:moveTo>
                    <a:pt x="0" y="84135"/>
                  </a:moveTo>
                  <a:cubicBezTo>
                    <a:pt x="182198" y="11256"/>
                    <a:pt x="-15231" y="82471"/>
                    <a:pt x="387928" y="28717"/>
                  </a:cubicBezTo>
                  <a:cubicBezTo>
                    <a:pt x="664411" y="-8147"/>
                    <a:pt x="525860" y="1008"/>
                    <a:pt x="803564" y="100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자유형: 도형 60"/>
            <p:cNvSpPr/>
            <p:nvPr/>
          </p:nvSpPr>
          <p:spPr>
            <a:xfrm>
              <a:off x="6054436" y="2672919"/>
              <a:ext cx="803564" cy="84135"/>
            </a:xfrm>
            <a:custGeom>
              <a:avLst/>
              <a:gdLst>
                <a:gd name="connsiteX0" fmla="*/ 0 w 803564"/>
                <a:gd name="connsiteY0" fmla="*/ 84135 h 84135"/>
                <a:gd name="connsiteX1" fmla="*/ 387928 w 803564"/>
                <a:gd name="connsiteY1" fmla="*/ 28717 h 84135"/>
                <a:gd name="connsiteX2" fmla="*/ 803564 w 803564"/>
                <a:gd name="connsiteY2" fmla="*/ 1008 h 8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3564" h="84135">
                  <a:moveTo>
                    <a:pt x="0" y="84135"/>
                  </a:moveTo>
                  <a:cubicBezTo>
                    <a:pt x="182198" y="11256"/>
                    <a:pt x="-15231" y="82471"/>
                    <a:pt x="387928" y="28717"/>
                  </a:cubicBezTo>
                  <a:cubicBezTo>
                    <a:pt x="664411" y="-8147"/>
                    <a:pt x="525860" y="1008"/>
                    <a:pt x="803564" y="100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자유형: 도형 61"/>
            <p:cNvSpPr/>
            <p:nvPr/>
          </p:nvSpPr>
          <p:spPr>
            <a:xfrm>
              <a:off x="5707911" y="5056909"/>
              <a:ext cx="415798" cy="527368"/>
            </a:xfrm>
            <a:custGeom>
              <a:avLst/>
              <a:gdLst>
                <a:gd name="connsiteX0" fmla="*/ 277253 w 415798"/>
                <a:gd name="connsiteY0" fmla="*/ 0 h 527368"/>
                <a:gd name="connsiteX1" fmla="*/ 207980 w 415798"/>
                <a:gd name="connsiteY1" fmla="*/ 138546 h 527368"/>
                <a:gd name="connsiteX2" fmla="*/ 166416 w 415798"/>
                <a:gd name="connsiteY2" fmla="*/ 180109 h 527368"/>
                <a:gd name="connsiteX3" fmla="*/ 110998 w 415798"/>
                <a:gd name="connsiteY3" fmla="*/ 263236 h 527368"/>
                <a:gd name="connsiteX4" fmla="*/ 55580 w 415798"/>
                <a:gd name="connsiteY4" fmla="*/ 332509 h 527368"/>
                <a:gd name="connsiteX5" fmla="*/ 27871 w 415798"/>
                <a:gd name="connsiteY5" fmla="*/ 387927 h 527368"/>
                <a:gd name="connsiteX6" fmla="*/ 14016 w 415798"/>
                <a:gd name="connsiteY6" fmla="*/ 429491 h 527368"/>
                <a:gd name="connsiteX7" fmla="*/ 110998 w 415798"/>
                <a:gd name="connsiteY7" fmla="*/ 401782 h 527368"/>
                <a:gd name="connsiteX8" fmla="*/ 249544 w 415798"/>
                <a:gd name="connsiteY8" fmla="*/ 374073 h 527368"/>
                <a:gd name="connsiteX9" fmla="*/ 304962 w 415798"/>
                <a:gd name="connsiteY9" fmla="*/ 360218 h 527368"/>
                <a:gd name="connsiteX10" fmla="*/ 415798 w 415798"/>
                <a:gd name="connsiteY10" fmla="*/ 346364 h 527368"/>
                <a:gd name="connsiteX11" fmla="*/ 401944 w 415798"/>
                <a:gd name="connsiteY11" fmla="*/ 304800 h 527368"/>
                <a:gd name="connsiteX12" fmla="*/ 304962 w 415798"/>
                <a:gd name="connsiteY12" fmla="*/ 249382 h 527368"/>
                <a:gd name="connsiteX13" fmla="*/ 263398 w 415798"/>
                <a:gd name="connsiteY13" fmla="*/ 221673 h 527368"/>
                <a:gd name="connsiteX14" fmla="*/ 194125 w 415798"/>
                <a:gd name="connsiteY14" fmla="*/ 207818 h 527368"/>
                <a:gd name="connsiteX15" fmla="*/ 152562 w 415798"/>
                <a:gd name="connsiteY15" fmla="*/ 193964 h 527368"/>
                <a:gd name="connsiteX16" fmla="*/ 55580 w 415798"/>
                <a:gd name="connsiteY16" fmla="*/ 110836 h 527368"/>
                <a:gd name="connsiteX17" fmla="*/ 14016 w 415798"/>
                <a:gd name="connsiteY17" fmla="*/ 96982 h 527368"/>
                <a:gd name="connsiteX18" fmla="*/ 162 w 415798"/>
                <a:gd name="connsiteY18" fmla="*/ 138546 h 527368"/>
                <a:gd name="connsiteX19" fmla="*/ 55580 w 415798"/>
                <a:gd name="connsiteY19" fmla="*/ 263236 h 527368"/>
                <a:gd name="connsiteX20" fmla="*/ 124853 w 415798"/>
                <a:gd name="connsiteY20" fmla="*/ 332509 h 527368"/>
                <a:gd name="connsiteX21" fmla="*/ 180271 w 415798"/>
                <a:gd name="connsiteY21" fmla="*/ 443346 h 527368"/>
                <a:gd name="connsiteX22" fmla="*/ 207980 w 415798"/>
                <a:gd name="connsiteY22" fmla="*/ 526473 h 527368"/>
                <a:gd name="connsiteX23" fmla="*/ 249544 w 415798"/>
                <a:gd name="connsiteY23" fmla="*/ 512618 h 527368"/>
                <a:gd name="connsiteX24" fmla="*/ 249544 w 415798"/>
                <a:gd name="connsiteY24" fmla="*/ 166255 h 527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15798" h="527368">
                  <a:moveTo>
                    <a:pt x="277253" y="0"/>
                  </a:moveTo>
                  <a:cubicBezTo>
                    <a:pt x="254162" y="46182"/>
                    <a:pt x="244491" y="102036"/>
                    <a:pt x="207980" y="138546"/>
                  </a:cubicBezTo>
                  <a:cubicBezTo>
                    <a:pt x="194125" y="152400"/>
                    <a:pt x="178445" y="164643"/>
                    <a:pt x="166416" y="180109"/>
                  </a:cubicBezTo>
                  <a:cubicBezTo>
                    <a:pt x="145970" y="206396"/>
                    <a:pt x="134546" y="239687"/>
                    <a:pt x="110998" y="263236"/>
                  </a:cubicBezTo>
                  <a:cubicBezTo>
                    <a:pt x="80657" y="293578"/>
                    <a:pt x="78882" y="291731"/>
                    <a:pt x="55580" y="332509"/>
                  </a:cubicBezTo>
                  <a:cubicBezTo>
                    <a:pt x="45333" y="350441"/>
                    <a:pt x="36007" y="368944"/>
                    <a:pt x="27871" y="387927"/>
                  </a:cubicBezTo>
                  <a:cubicBezTo>
                    <a:pt x="22118" y="401350"/>
                    <a:pt x="1865" y="421390"/>
                    <a:pt x="14016" y="429491"/>
                  </a:cubicBezTo>
                  <a:cubicBezTo>
                    <a:pt x="21408" y="434419"/>
                    <a:pt x="99071" y="404534"/>
                    <a:pt x="110998" y="401782"/>
                  </a:cubicBezTo>
                  <a:cubicBezTo>
                    <a:pt x="156889" y="391192"/>
                    <a:pt x="203854" y="385496"/>
                    <a:pt x="249544" y="374073"/>
                  </a:cubicBezTo>
                  <a:cubicBezTo>
                    <a:pt x="268017" y="369455"/>
                    <a:pt x="286180" y="363348"/>
                    <a:pt x="304962" y="360218"/>
                  </a:cubicBezTo>
                  <a:cubicBezTo>
                    <a:pt x="341688" y="354097"/>
                    <a:pt x="378853" y="350982"/>
                    <a:pt x="415798" y="346364"/>
                  </a:cubicBezTo>
                  <a:cubicBezTo>
                    <a:pt x="411180" y="332509"/>
                    <a:pt x="411067" y="316204"/>
                    <a:pt x="401944" y="304800"/>
                  </a:cubicBezTo>
                  <a:cubicBezTo>
                    <a:pt x="387732" y="287035"/>
                    <a:pt x="320032" y="257994"/>
                    <a:pt x="304962" y="249382"/>
                  </a:cubicBezTo>
                  <a:cubicBezTo>
                    <a:pt x="290505" y="241121"/>
                    <a:pt x="278989" y="227520"/>
                    <a:pt x="263398" y="221673"/>
                  </a:cubicBezTo>
                  <a:cubicBezTo>
                    <a:pt x="241349" y="213405"/>
                    <a:pt x="216970" y="213529"/>
                    <a:pt x="194125" y="207818"/>
                  </a:cubicBezTo>
                  <a:cubicBezTo>
                    <a:pt x="179957" y="204276"/>
                    <a:pt x="166416" y="198582"/>
                    <a:pt x="152562" y="193964"/>
                  </a:cubicBezTo>
                  <a:cubicBezTo>
                    <a:pt x="118477" y="159879"/>
                    <a:pt x="97778" y="131935"/>
                    <a:pt x="55580" y="110836"/>
                  </a:cubicBezTo>
                  <a:cubicBezTo>
                    <a:pt x="42518" y="104305"/>
                    <a:pt x="27871" y="101600"/>
                    <a:pt x="14016" y="96982"/>
                  </a:cubicBezTo>
                  <a:cubicBezTo>
                    <a:pt x="9398" y="110837"/>
                    <a:pt x="-1451" y="124031"/>
                    <a:pt x="162" y="138546"/>
                  </a:cubicBezTo>
                  <a:cubicBezTo>
                    <a:pt x="4455" y="177183"/>
                    <a:pt x="28020" y="231739"/>
                    <a:pt x="55580" y="263236"/>
                  </a:cubicBezTo>
                  <a:cubicBezTo>
                    <a:pt x="77084" y="287812"/>
                    <a:pt x="124853" y="332509"/>
                    <a:pt x="124853" y="332509"/>
                  </a:cubicBezTo>
                  <a:cubicBezTo>
                    <a:pt x="156693" y="428028"/>
                    <a:pt x="131909" y="394983"/>
                    <a:pt x="180271" y="443346"/>
                  </a:cubicBezTo>
                  <a:cubicBezTo>
                    <a:pt x="189507" y="471055"/>
                    <a:pt x="180271" y="535710"/>
                    <a:pt x="207980" y="526473"/>
                  </a:cubicBezTo>
                  <a:cubicBezTo>
                    <a:pt x="221835" y="521855"/>
                    <a:pt x="247870" y="527126"/>
                    <a:pt x="249544" y="512618"/>
                  </a:cubicBezTo>
                  <a:cubicBezTo>
                    <a:pt x="262778" y="397925"/>
                    <a:pt x="249544" y="281709"/>
                    <a:pt x="249544" y="16625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7" name="TextBox 1026"/>
            <p:cNvSpPr txBox="1"/>
            <p:nvPr/>
          </p:nvSpPr>
          <p:spPr>
            <a:xfrm>
              <a:off x="6024821" y="5175752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중요</a:t>
              </a:r>
            </a:p>
          </p:txBody>
        </p:sp>
        <p:sp>
          <p:nvSpPr>
            <p:cNvPr id="1031" name="자유형: 도형 1030"/>
            <p:cNvSpPr/>
            <p:nvPr/>
          </p:nvSpPr>
          <p:spPr>
            <a:xfrm>
              <a:off x="1828800" y="4361020"/>
              <a:ext cx="3117273" cy="75281"/>
            </a:xfrm>
            <a:custGeom>
              <a:avLst/>
              <a:gdLst>
                <a:gd name="connsiteX0" fmla="*/ 0 w 3117273"/>
                <a:gd name="connsiteY0" fmla="*/ 17016 h 75281"/>
                <a:gd name="connsiteX1" fmla="*/ 2341418 w 3117273"/>
                <a:gd name="connsiteY1" fmla="*/ 17016 h 75281"/>
                <a:gd name="connsiteX2" fmla="*/ 2770909 w 3117273"/>
                <a:gd name="connsiteY2" fmla="*/ 72435 h 75281"/>
                <a:gd name="connsiteX3" fmla="*/ 3117273 w 3117273"/>
                <a:gd name="connsiteY3" fmla="*/ 72435 h 7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7273" h="75281">
                  <a:moveTo>
                    <a:pt x="0" y="17016"/>
                  </a:moveTo>
                  <a:cubicBezTo>
                    <a:pt x="990985" y="-679"/>
                    <a:pt x="1135930" y="-10175"/>
                    <a:pt x="2341418" y="17016"/>
                  </a:cubicBezTo>
                  <a:cubicBezTo>
                    <a:pt x="3575552" y="44853"/>
                    <a:pt x="2023412" y="30906"/>
                    <a:pt x="2770909" y="72435"/>
                  </a:cubicBezTo>
                  <a:cubicBezTo>
                    <a:pt x="2886186" y="78839"/>
                    <a:pt x="3001818" y="72435"/>
                    <a:pt x="3117273" y="7243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2" name="직사각형 1031"/>
            <p:cNvSpPr/>
            <p:nvPr/>
          </p:nvSpPr>
          <p:spPr>
            <a:xfrm>
              <a:off x="2169949" y="4763368"/>
              <a:ext cx="2189018" cy="270696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3" name="자유형: 도형 1032"/>
            <p:cNvSpPr/>
            <p:nvPr/>
          </p:nvSpPr>
          <p:spPr>
            <a:xfrm>
              <a:off x="6812280" y="3732102"/>
              <a:ext cx="838200" cy="786717"/>
            </a:xfrm>
            <a:custGeom>
              <a:avLst/>
              <a:gdLst>
                <a:gd name="connsiteX0" fmla="*/ 746760 w 838200"/>
                <a:gd name="connsiteY0" fmla="*/ 763698 h 786717"/>
                <a:gd name="connsiteX1" fmla="*/ 259080 w 838200"/>
                <a:gd name="connsiteY1" fmla="*/ 748458 h 786717"/>
                <a:gd name="connsiteX2" fmla="*/ 213360 w 838200"/>
                <a:gd name="connsiteY2" fmla="*/ 717978 h 786717"/>
                <a:gd name="connsiteX3" fmla="*/ 152400 w 838200"/>
                <a:gd name="connsiteY3" fmla="*/ 687498 h 786717"/>
                <a:gd name="connsiteX4" fmla="*/ 106680 w 838200"/>
                <a:gd name="connsiteY4" fmla="*/ 580818 h 786717"/>
                <a:gd name="connsiteX5" fmla="*/ 76200 w 838200"/>
                <a:gd name="connsiteY5" fmla="*/ 489378 h 786717"/>
                <a:gd name="connsiteX6" fmla="*/ 45720 w 838200"/>
                <a:gd name="connsiteY6" fmla="*/ 413178 h 786717"/>
                <a:gd name="connsiteX7" fmla="*/ 15240 w 838200"/>
                <a:gd name="connsiteY7" fmla="*/ 291258 h 786717"/>
                <a:gd name="connsiteX8" fmla="*/ 0 w 838200"/>
                <a:gd name="connsiteY8" fmla="*/ 245538 h 786717"/>
                <a:gd name="connsiteX9" fmla="*/ 15240 w 838200"/>
                <a:gd name="connsiteY9" fmla="*/ 77898 h 786717"/>
                <a:gd name="connsiteX10" fmla="*/ 106680 w 838200"/>
                <a:gd name="connsiteY10" fmla="*/ 32178 h 786717"/>
                <a:gd name="connsiteX11" fmla="*/ 243840 w 838200"/>
                <a:gd name="connsiteY11" fmla="*/ 1698 h 786717"/>
                <a:gd name="connsiteX12" fmla="*/ 579120 w 838200"/>
                <a:gd name="connsiteY12" fmla="*/ 16938 h 786717"/>
                <a:gd name="connsiteX13" fmla="*/ 685800 w 838200"/>
                <a:gd name="connsiteY13" fmla="*/ 123618 h 786717"/>
                <a:gd name="connsiteX14" fmla="*/ 701040 w 838200"/>
                <a:gd name="connsiteY14" fmla="*/ 169338 h 786717"/>
                <a:gd name="connsiteX15" fmla="*/ 777240 w 838200"/>
                <a:gd name="connsiteY15" fmla="*/ 260778 h 786717"/>
                <a:gd name="connsiteX16" fmla="*/ 792480 w 838200"/>
                <a:gd name="connsiteY16" fmla="*/ 306498 h 786717"/>
                <a:gd name="connsiteX17" fmla="*/ 838200 w 838200"/>
                <a:gd name="connsiteY17" fmla="*/ 443658 h 786717"/>
                <a:gd name="connsiteX18" fmla="*/ 822960 w 838200"/>
                <a:gd name="connsiteY18" fmla="*/ 641778 h 786717"/>
                <a:gd name="connsiteX19" fmla="*/ 777240 w 838200"/>
                <a:gd name="connsiteY19" fmla="*/ 672258 h 786717"/>
                <a:gd name="connsiteX20" fmla="*/ 502920 w 838200"/>
                <a:gd name="connsiteY20" fmla="*/ 657018 h 786717"/>
                <a:gd name="connsiteX21" fmla="*/ 457200 w 838200"/>
                <a:gd name="connsiteY21" fmla="*/ 626538 h 786717"/>
                <a:gd name="connsiteX22" fmla="*/ 396240 w 838200"/>
                <a:gd name="connsiteY22" fmla="*/ 519858 h 786717"/>
                <a:gd name="connsiteX23" fmla="*/ 365760 w 838200"/>
                <a:gd name="connsiteY23" fmla="*/ 458898 h 786717"/>
                <a:gd name="connsiteX24" fmla="*/ 441960 w 838200"/>
                <a:gd name="connsiteY24" fmla="*/ 245538 h 786717"/>
                <a:gd name="connsiteX25" fmla="*/ 533400 w 838200"/>
                <a:gd name="connsiteY25" fmla="*/ 260778 h 786717"/>
                <a:gd name="connsiteX26" fmla="*/ 563880 w 838200"/>
                <a:gd name="connsiteY26" fmla="*/ 306498 h 786717"/>
                <a:gd name="connsiteX27" fmla="*/ 594360 w 838200"/>
                <a:gd name="connsiteY27" fmla="*/ 413178 h 786717"/>
                <a:gd name="connsiteX28" fmla="*/ 502920 w 838200"/>
                <a:gd name="connsiteY28" fmla="*/ 443658 h 78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38200" h="786717">
                  <a:moveTo>
                    <a:pt x="746760" y="763698"/>
                  </a:moveTo>
                  <a:cubicBezTo>
                    <a:pt x="544604" y="797391"/>
                    <a:pt x="600596" y="795564"/>
                    <a:pt x="259080" y="748458"/>
                  </a:cubicBezTo>
                  <a:cubicBezTo>
                    <a:pt x="240936" y="745955"/>
                    <a:pt x="229263" y="727065"/>
                    <a:pt x="213360" y="717978"/>
                  </a:cubicBezTo>
                  <a:cubicBezTo>
                    <a:pt x="193635" y="706706"/>
                    <a:pt x="172720" y="697658"/>
                    <a:pt x="152400" y="687498"/>
                  </a:cubicBezTo>
                  <a:cubicBezTo>
                    <a:pt x="103343" y="540328"/>
                    <a:pt x="182008" y="769139"/>
                    <a:pt x="106680" y="580818"/>
                  </a:cubicBezTo>
                  <a:cubicBezTo>
                    <a:pt x="94748" y="550987"/>
                    <a:pt x="88132" y="519209"/>
                    <a:pt x="76200" y="489378"/>
                  </a:cubicBezTo>
                  <a:cubicBezTo>
                    <a:pt x="66040" y="463978"/>
                    <a:pt x="53765" y="439325"/>
                    <a:pt x="45720" y="413178"/>
                  </a:cubicBezTo>
                  <a:cubicBezTo>
                    <a:pt x="33401" y="373140"/>
                    <a:pt x="28487" y="330999"/>
                    <a:pt x="15240" y="291258"/>
                  </a:cubicBezTo>
                  <a:lnTo>
                    <a:pt x="0" y="245538"/>
                  </a:lnTo>
                  <a:cubicBezTo>
                    <a:pt x="5080" y="189658"/>
                    <a:pt x="-1261" y="131527"/>
                    <a:pt x="15240" y="77898"/>
                  </a:cubicBezTo>
                  <a:cubicBezTo>
                    <a:pt x="21448" y="57722"/>
                    <a:pt x="89961" y="36358"/>
                    <a:pt x="106680" y="32178"/>
                  </a:cubicBezTo>
                  <a:cubicBezTo>
                    <a:pt x="152117" y="20819"/>
                    <a:pt x="198120" y="11858"/>
                    <a:pt x="243840" y="1698"/>
                  </a:cubicBezTo>
                  <a:cubicBezTo>
                    <a:pt x="355600" y="6778"/>
                    <a:pt x="471273" y="-12813"/>
                    <a:pt x="579120" y="16938"/>
                  </a:cubicBezTo>
                  <a:cubicBezTo>
                    <a:pt x="627599" y="30311"/>
                    <a:pt x="685800" y="123618"/>
                    <a:pt x="685800" y="123618"/>
                  </a:cubicBezTo>
                  <a:cubicBezTo>
                    <a:pt x="690880" y="138858"/>
                    <a:pt x="692129" y="155972"/>
                    <a:pt x="701040" y="169338"/>
                  </a:cubicBezTo>
                  <a:cubicBezTo>
                    <a:pt x="768450" y="270452"/>
                    <a:pt x="727379" y="161056"/>
                    <a:pt x="777240" y="260778"/>
                  </a:cubicBezTo>
                  <a:cubicBezTo>
                    <a:pt x="784424" y="275146"/>
                    <a:pt x="786839" y="291456"/>
                    <a:pt x="792480" y="306498"/>
                  </a:cubicBezTo>
                  <a:cubicBezTo>
                    <a:pt x="835521" y="421275"/>
                    <a:pt x="812663" y="341512"/>
                    <a:pt x="838200" y="443658"/>
                  </a:cubicBezTo>
                  <a:cubicBezTo>
                    <a:pt x="833120" y="509698"/>
                    <a:pt x="840026" y="577779"/>
                    <a:pt x="822960" y="641778"/>
                  </a:cubicBezTo>
                  <a:cubicBezTo>
                    <a:pt x="818241" y="659476"/>
                    <a:pt x="795535" y="671387"/>
                    <a:pt x="777240" y="672258"/>
                  </a:cubicBezTo>
                  <a:lnTo>
                    <a:pt x="502920" y="657018"/>
                  </a:lnTo>
                  <a:cubicBezTo>
                    <a:pt x="487680" y="646858"/>
                    <a:pt x="470152" y="639490"/>
                    <a:pt x="457200" y="626538"/>
                  </a:cubicBezTo>
                  <a:cubicBezTo>
                    <a:pt x="397283" y="566621"/>
                    <a:pt x="422395" y="580887"/>
                    <a:pt x="396240" y="519858"/>
                  </a:cubicBezTo>
                  <a:cubicBezTo>
                    <a:pt x="387291" y="498976"/>
                    <a:pt x="375920" y="479218"/>
                    <a:pt x="365760" y="458898"/>
                  </a:cubicBezTo>
                  <a:cubicBezTo>
                    <a:pt x="374992" y="338887"/>
                    <a:pt x="319151" y="245538"/>
                    <a:pt x="441960" y="245538"/>
                  </a:cubicBezTo>
                  <a:cubicBezTo>
                    <a:pt x="472860" y="245538"/>
                    <a:pt x="502920" y="255698"/>
                    <a:pt x="533400" y="260778"/>
                  </a:cubicBezTo>
                  <a:cubicBezTo>
                    <a:pt x="543560" y="276018"/>
                    <a:pt x="555689" y="290115"/>
                    <a:pt x="563880" y="306498"/>
                  </a:cubicBezTo>
                  <a:cubicBezTo>
                    <a:pt x="574812" y="328362"/>
                    <a:pt x="589477" y="393646"/>
                    <a:pt x="594360" y="413178"/>
                  </a:cubicBezTo>
                  <a:cubicBezTo>
                    <a:pt x="524313" y="465714"/>
                    <a:pt x="556118" y="470257"/>
                    <a:pt x="502920" y="44365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4" name="사각형: 둥근 모서리 23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29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382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0" y="0"/>
            <a:ext cx="12198927" cy="6858000"/>
            <a:chOff x="0" y="0"/>
            <a:chExt cx="12198927" cy="6858000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" name="사각형: 둥근 모서리 4"/>
              <p:cNvSpPr/>
              <p:nvPr/>
            </p:nvSpPr>
            <p:spPr>
              <a:xfrm>
                <a:off x="641573" y="228601"/>
                <a:ext cx="10954682" cy="6463144"/>
              </a:xfrm>
              <a:prstGeom prst="roundRect">
                <a:avLst>
                  <a:gd name="adj" fmla="val 9593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2" name="사각형: 잘린 한쪽 모서리 31"/>
            <p:cNvSpPr/>
            <p:nvPr/>
          </p:nvSpPr>
          <p:spPr>
            <a:xfrm flipH="1">
              <a:off x="11700163" y="1399309"/>
              <a:ext cx="498764" cy="1399309"/>
            </a:xfrm>
            <a:prstGeom prst="snip1Rect">
              <a:avLst>
                <a:gd name="adj" fmla="val 30702"/>
              </a:avLst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문서자료</a:t>
              </a:r>
            </a:p>
          </p:txBody>
        </p:sp>
        <p:sp>
          <p:nvSpPr>
            <p:cNvPr id="33" name="사각형: 잘린 한쪽 모서리 32"/>
            <p:cNvSpPr/>
            <p:nvPr/>
          </p:nvSpPr>
          <p:spPr>
            <a:xfrm flipH="1">
              <a:off x="11693236" y="2829791"/>
              <a:ext cx="498764" cy="1399309"/>
            </a:xfrm>
            <a:prstGeom prst="snip1Rect">
              <a:avLst>
                <a:gd name="adj" fmla="val 30702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질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문</a:t>
              </a:r>
            </a:p>
          </p:txBody>
        </p:sp>
        <p:sp>
          <p:nvSpPr>
            <p:cNvPr id="12" name="타원 11"/>
            <p:cNvSpPr/>
            <p:nvPr/>
          </p:nvSpPr>
          <p:spPr>
            <a:xfrm>
              <a:off x="11575473" y="4040331"/>
              <a:ext cx="318654" cy="31519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3" name="그래픽 12" descr="연필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8552" y="1348363"/>
              <a:ext cx="369113" cy="369113"/>
            </a:xfrm>
            <a:prstGeom prst="rect">
              <a:avLst/>
            </a:prstGeom>
          </p:spPr>
        </p:pic>
        <p:pic>
          <p:nvPicPr>
            <p:cNvPr id="14" name="그래픽 13" descr="지우개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545" y="823260"/>
              <a:ext cx="442047" cy="442047"/>
            </a:xfrm>
            <a:prstGeom prst="rect">
              <a:avLst/>
            </a:prstGeom>
          </p:spPr>
        </p:pic>
        <p:pic>
          <p:nvPicPr>
            <p:cNvPr id="17" name="그래픽 16" descr="팔레트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977" y="2670893"/>
              <a:ext cx="455370" cy="455370"/>
            </a:xfrm>
            <a:prstGeom prst="rect">
              <a:avLst/>
            </a:prstGeom>
          </p:spPr>
        </p:pic>
        <p:pic>
          <p:nvPicPr>
            <p:cNvPr id="18" name="그래픽 17" descr="작은 붓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3606" y="2223512"/>
              <a:ext cx="340538" cy="340538"/>
            </a:xfrm>
            <a:prstGeom prst="rect">
              <a:avLst/>
            </a:prstGeom>
          </p:spPr>
        </p:pic>
        <p:pic>
          <p:nvPicPr>
            <p:cNvPr id="20" name="그래픽 19" descr="큰 붓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3606" y="1800532"/>
              <a:ext cx="339924" cy="339924"/>
            </a:xfrm>
            <a:prstGeom prst="rect">
              <a:avLst/>
            </a:prstGeom>
          </p:spPr>
        </p:pic>
        <p:pic>
          <p:nvPicPr>
            <p:cNvPr id="1026" name="Picture 2" descr="교육자료에 대한 이미지 검색결과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472" y="511752"/>
              <a:ext cx="10374128" cy="5889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8" name="그룹 37"/>
            <p:cNvGrpSpPr/>
            <p:nvPr/>
          </p:nvGrpSpPr>
          <p:grpSpPr>
            <a:xfrm>
              <a:off x="991317" y="617249"/>
              <a:ext cx="3778218" cy="3158837"/>
              <a:chOff x="3228322" y="1399309"/>
              <a:chExt cx="3778218" cy="3158837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228322" y="1399309"/>
                <a:ext cx="3778218" cy="31588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3018" y="1602363"/>
                <a:ext cx="3548827" cy="2484727"/>
              </a:xfrm>
              <a:prstGeom prst="rect">
                <a:avLst/>
              </a:prstGeom>
            </p:spPr>
          </p:pic>
          <p:pic>
            <p:nvPicPr>
              <p:cNvPr id="26" name="그래픽 25" descr="재생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853977" y="4168582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35" name="그래픽 34" descr="중지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240752" y="4193498"/>
                <a:ext cx="258239" cy="258239"/>
              </a:xfrm>
              <a:prstGeom prst="rect">
                <a:avLst/>
              </a:prstGeom>
            </p:spPr>
          </p:pic>
          <p:pic>
            <p:nvPicPr>
              <p:cNvPr id="36" name="그래픽 35" descr="닫기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595972" y="4167963"/>
                <a:ext cx="295456" cy="295456"/>
              </a:xfrm>
              <a:prstGeom prst="rect">
                <a:avLst/>
              </a:prstGeom>
            </p:spPr>
          </p:pic>
        </p:grpSp>
        <p:sp>
          <p:nvSpPr>
            <p:cNvPr id="10" name="사각형: 잘린 한쪽 모서리 9"/>
            <p:cNvSpPr/>
            <p:nvPr/>
          </p:nvSpPr>
          <p:spPr>
            <a:xfrm flipH="1">
              <a:off x="7880171" y="0"/>
              <a:ext cx="498764" cy="1399309"/>
            </a:xfrm>
            <a:prstGeom prst="snip1Rect">
              <a:avLst>
                <a:gd name="adj" fmla="val 30702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시청각자료</a:t>
              </a:r>
            </a:p>
          </p:txBody>
        </p:sp>
      </p:grpSp>
      <p:sp>
        <p:nvSpPr>
          <p:cNvPr id="46" name="자유형: 도형 45"/>
          <p:cNvSpPr/>
          <p:nvPr/>
        </p:nvSpPr>
        <p:spPr>
          <a:xfrm>
            <a:off x="6054436" y="2631354"/>
            <a:ext cx="803564" cy="84135"/>
          </a:xfrm>
          <a:custGeom>
            <a:avLst/>
            <a:gdLst>
              <a:gd name="connsiteX0" fmla="*/ 0 w 803564"/>
              <a:gd name="connsiteY0" fmla="*/ 84135 h 84135"/>
              <a:gd name="connsiteX1" fmla="*/ 387928 w 803564"/>
              <a:gd name="connsiteY1" fmla="*/ 28717 h 84135"/>
              <a:gd name="connsiteX2" fmla="*/ 803564 w 803564"/>
              <a:gd name="connsiteY2" fmla="*/ 1008 h 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3564" h="84135">
                <a:moveTo>
                  <a:pt x="0" y="84135"/>
                </a:moveTo>
                <a:cubicBezTo>
                  <a:pt x="182198" y="11256"/>
                  <a:pt x="-15231" y="82471"/>
                  <a:pt x="387928" y="28717"/>
                </a:cubicBezTo>
                <a:cubicBezTo>
                  <a:pt x="664411" y="-8147"/>
                  <a:pt x="525860" y="1008"/>
                  <a:pt x="803564" y="100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자유형: 도형 60"/>
          <p:cNvSpPr/>
          <p:nvPr/>
        </p:nvSpPr>
        <p:spPr>
          <a:xfrm>
            <a:off x="6054436" y="2672919"/>
            <a:ext cx="803564" cy="84135"/>
          </a:xfrm>
          <a:custGeom>
            <a:avLst/>
            <a:gdLst>
              <a:gd name="connsiteX0" fmla="*/ 0 w 803564"/>
              <a:gd name="connsiteY0" fmla="*/ 84135 h 84135"/>
              <a:gd name="connsiteX1" fmla="*/ 387928 w 803564"/>
              <a:gd name="connsiteY1" fmla="*/ 28717 h 84135"/>
              <a:gd name="connsiteX2" fmla="*/ 803564 w 803564"/>
              <a:gd name="connsiteY2" fmla="*/ 1008 h 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3564" h="84135">
                <a:moveTo>
                  <a:pt x="0" y="84135"/>
                </a:moveTo>
                <a:cubicBezTo>
                  <a:pt x="182198" y="11256"/>
                  <a:pt x="-15231" y="82471"/>
                  <a:pt x="387928" y="28717"/>
                </a:cubicBezTo>
                <a:cubicBezTo>
                  <a:pt x="664411" y="-8147"/>
                  <a:pt x="525860" y="1008"/>
                  <a:pt x="803564" y="100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자유형: 도형 61"/>
          <p:cNvSpPr/>
          <p:nvPr/>
        </p:nvSpPr>
        <p:spPr>
          <a:xfrm>
            <a:off x="5707911" y="5056909"/>
            <a:ext cx="415798" cy="527368"/>
          </a:xfrm>
          <a:custGeom>
            <a:avLst/>
            <a:gdLst>
              <a:gd name="connsiteX0" fmla="*/ 277253 w 415798"/>
              <a:gd name="connsiteY0" fmla="*/ 0 h 527368"/>
              <a:gd name="connsiteX1" fmla="*/ 207980 w 415798"/>
              <a:gd name="connsiteY1" fmla="*/ 138546 h 527368"/>
              <a:gd name="connsiteX2" fmla="*/ 166416 w 415798"/>
              <a:gd name="connsiteY2" fmla="*/ 180109 h 527368"/>
              <a:gd name="connsiteX3" fmla="*/ 110998 w 415798"/>
              <a:gd name="connsiteY3" fmla="*/ 263236 h 527368"/>
              <a:gd name="connsiteX4" fmla="*/ 55580 w 415798"/>
              <a:gd name="connsiteY4" fmla="*/ 332509 h 527368"/>
              <a:gd name="connsiteX5" fmla="*/ 27871 w 415798"/>
              <a:gd name="connsiteY5" fmla="*/ 387927 h 527368"/>
              <a:gd name="connsiteX6" fmla="*/ 14016 w 415798"/>
              <a:gd name="connsiteY6" fmla="*/ 429491 h 527368"/>
              <a:gd name="connsiteX7" fmla="*/ 110998 w 415798"/>
              <a:gd name="connsiteY7" fmla="*/ 401782 h 527368"/>
              <a:gd name="connsiteX8" fmla="*/ 249544 w 415798"/>
              <a:gd name="connsiteY8" fmla="*/ 374073 h 527368"/>
              <a:gd name="connsiteX9" fmla="*/ 304962 w 415798"/>
              <a:gd name="connsiteY9" fmla="*/ 360218 h 527368"/>
              <a:gd name="connsiteX10" fmla="*/ 415798 w 415798"/>
              <a:gd name="connsiteY10" fmla="*/ 346364 h 527368"/>
              <a:gd name="connsiteX11" fmla="*/ 401944 w 415798"/>
              <a:gd name="connsiteY11" fmla="*/ 304800 h 527368"/>
              <a:gd name="connsiteX12" fmla="*/ 304962 w 415798"/>
              <a:gd name="connsiteY12" fmla="*/ 249382 h 527368"/>
              <a:gd name="connsiteX13" fmla="*/ 263398 w 415798"/>
              <a:gd name="connsiteY13" fmla="*/ 221673 h 527368"/>
              <a:gd name="connsiteX14" fmla="*/ 194125 w 415798"/>
              <a:gd name="connsiteY14" fmla="*/ 207818 h 527368"/>
              <a:gd name="connsiteX15" fmla="*/ 152562 w 415798"/>
              <a:gd name="connsiteY15" fmla="*/ 193964 h 527368"/>
              <a:gd name="connsiteX16" fmla="*/ 55580 w 415798"/>
              <a:gd name="connsiteY16" fmla="*/ 110836 h 527368"/>
              <a:gd name="connsiteX17" fmla="*/ 14016 w 415798"/>
              <a:gd name="connsiteY17" fmla="*/ 96982 h 527368"/>
              <a:gd name="connsiteX18" fmla="*/ 162 w 415798"/>
              <a:gd name="connsiteY18" fmla="*/ 138546 h 527368"/>
              <a:gd name="connsiteX19" fmla="*/ 55580 w 415798"/>
              <a:gd name="connsiteY19" fmla="*/ 263236 h 527368"/>
              <a:gd name="connsiteX20" fmla="*/ 124853 w 415798"/>
              <a:gd name="connsiteY20" fmla="*/ 332509 h 527368"/>
              <a:gd name="connsiteX21" fmla="*/ 180271 w 415798"/>
              <a:gd name="connsiteY21" fmla="*/ 443346 h 527368"/>
              <a:gd name="connsiteX22" fmla="*/ 207980 w 415798"/>
              <a:gd name="connsiteY22" fmla="*/ 526473 h 527368"/>
              <a:gd name="connsiteX23" fmla="*/ 249544 w 415798"/>
              <a:gd name="connsiteY23" fmla="*/ 512618 h 527368"/>
              <a:gd name="connsiteX24" fmla="*/ 249544 w 415798"/>
              <a:gd name="connsiteY24" fmla="*/ 166255 h 52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15798" h="527368">
                <a:moveTo>
                  <a:pt x="277253" y="0"/>
                </a:moveTo>
                <a:cubicBezTo>
                  <a:pt x="254162" y="46182"/>
                  <a:pt x="244491" y="102036"/>
                  <a:pt x="207980" y="138546"/>
                </a:cubicBezTo>
                <a:cubicBezTo>
                  <a:pt x="194125" y="152400"/>
                  <a:pt x="178445" y="164643"/>
                  <a:pt x="166416" y="180109"/>
                </a:cubicBezTo>
                <a:cubicBezTo>
                  <a:pt x="145970" y="206396"/>
                  <a:pt x="134546" y="239687"/>
                  <a:pt x="110998" y="263236"/>
                </a:cubicBezTo>
                <a:cubicBezTo>
                  <a:pt x="80657" y="293578"/>
                  <a:pt x="78882" y="291731"/>
                  <a:pt x="55580" y="332509"/>
                </a:cubicBezTo>
                <a:cubicBezTo>
                  <a:pt x="45333" y="350441"/>
                  <a:pt x="36007" y="368944"/>
                  <a:pt x="27871" y="387927"/>
                </a:cubicBezTo>
                <a:cubicBezTo>
                  <a:pt x="22118" y="401350"/>
                  <a:pt x="1865" y="421390"/>
                  <a:pt x="14016" y="429491"/>
                </a:cubicBezTo>
                <a:cubicBezTo>
                  <a:pt x="21408" y="434419"/>
                  <a:pt x="99071" y="404534"/>
                  <a:pt x="110998" y="401782"/>
                </a:cubicBezTo>
                <a:cubicBezTo>
                  <a:pt x="156889" y="391192"/>
                  <a:pt x="203854" y="385496"/>
                  <a:pt x="249544" y="374073"/>
                </a:cubicBezTo>
                <a:cubicBezTo>
                  <a:pt x="268017" y="369455"/>
                  <a:pt x="286180" y="363348"/>
                  <a:pt x="304962" y="360218"/>
                </a:cubicBezTo>
                <a:cubicBezTo>
                  <a:pt x="341688" y="354097"/>
                  <a:pt x="378853" y="350982"/>
                  <a:pt x="415798" y="346364"/>
                </a:cubicBezTo>
                <a:cubicBezTo>
                  <a:pt x="411180" y="332509"/>
                  <a:pt x="411067" y="316204"/>
                  <a:pt x="401944" y="304800"/>
                </a:cubicBezTo>
                <a:cubicBezTo>
                  <a:pt x="387732" y="287035"/>
                  <a:pt x="320032" y="257994"/>
                  <a:pt x="304962" y="249382"/>
                </a:cubicBezTo>
                <a:cubicBezTo>
                  <a:pt x="290505" y="241121"/>
                  <a:pt x="278989" y="227520"/>
                  <a:pt x="263398" y="221673"/>
                </a:cubicBezTo>
                <a:cubicBezTo>
                  <a:pt x="241349" y="213405"/>
                  <a:pt x="216970" y="213529"/>
                  <a:pt x="194125" y="207818"/>
                </a:cubicBezTo>
                <a:cubicBezTo>
                  <a:pt x="179957" y="204276"/>
                  <a:pt x="166416" y="198582"/>
                  <a:pt x="152562" y="193964"/>
                </a:cubicBezTo>
                <a:cubicBezTo>
                  <a:pt x="118477" y="159879"/>
                  <a:pt x="97778" y="131935"/>
                  <a:pt x="55580" y="110836"/>
                </a:cubicBezTo>
                <a:cubicBezTo>
                  <a:pt x="42518" y="104305"/>
                  <a:pt x="27871" y="101600"/>
                  <a:pt x="14016" y="96982"/>
                </a:cubicBezTo>
                <a:cubicBezTo>
                  <a:pt x="9398" y="110837"/>
                  <a:pt x="-1451" y="124031"/>
                  <a:pt x="162" y="138546"/>
                </a:cubicBezTo>
                <a:cubicBezTo>
                  <a:pt x="4455" y="177183"/>
                  <a:pt x="28020" y="231739"/>
                  <a:pt x="55580" y="263236"/>
                </a:cubicBezTo>
                <a:cubicBezTo>
                  <a:pt x="77084" y="287812"/>
                  <a:pt x="124853" y="332509"/>
                  <a:pt x="124853" y="332509"/>
                </a:cubicBezTo>
                <a:cubicBezTo>
                  <a:pt x="156693" y="428028"/>
                  <a:pt x="131909" y="394983"/>
                  <a:pt x="180271" y="443346"/>
                </a:cubicBezTo>
                <a:cubicBezTo>
                  <a:pt x="189507" y="471055"/>
                  <a:pt x="180271" y="535710"/>
                  <a:pt x="207980" y="526473"/>
                </a:cubicBezTo>
                <a:cubicBezTo>
                  <a:pt x="221835" y="521855"/>
                  <a:pt x="247870" y="527126"/>
                  <a:pt x="249544" y="512618"/>
                </a:cubicBezTo>
                <a:cubicBezTo>
                  <a:pt x="262778" y="397925"/>
                  <a:pt x="249544" y="281709"/>
                  <a:pt x="249544" y="16625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7" name="TextBox 1026"/>
          <p:cNvSpPr txBox="1"/>
          <p:nvPr/>
        </p:nvSpPr>
        <p:spPr>
          <a:xfrm>
            <a:off x="6024821" y="517575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중요</a:t>
            </a:r>
          </a:p>
        </p:txBody>
      </p:sp>
      <p:sp>
        <p:nvSpPr>
          <p:cNvPr id="1031" name="자유형: 도형 1030"/>
          <p:cNvSpPr/>
          <p:nvPr/>
        </p:nvSpPr>
        <p:spPr>
          <a:xfrm>
            <a:off x="1828800" y="4361020"/>
            <a:ext cx="3117273" cy="75281"/>
          </a:xfrm>
          <a:custGeom>
            <a:avLst/>
            <a:gdLst>
              <a:gd name="connsiteX0" fmla="*/ 0 w 3117273"/>
              <a:gd name="connsiteY0" fmla="*/ 17016 h 75281"/>
              <a:gd name="connsiteX1" fmla="*/ 2341418 w 3117273"/>
              <a:gd name="connsiteY1" fmla="*/ 17016 h 75281"/>
              <a:gd name="connsiteX2" fmla="*/ 2770909 w 3117273"/>
              <a:gd name="connsiteY2" fmla="*/ 72435 h 75281"/>
              <a:gd name="connsiteX3" fmla="*/ 3117273 w 3117273"/>
              <a:gd name="connsiteY3" fmla="*/ 72435 h 7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7273" h="75281">
                <a:moveTo>
                  <a:pt x="0" y="17016"/>
                </a:moveTo>
                <a:cubicBezTo>
                  <a:pt x="990985" y="-679"/>
                  <a:pt x="1135930" y="-10175"/>
                  <a:pt x="2341418" y="17016"/>
                </a:cubicBezTo>
                <a:cubicBezTo>
                  <a:pt x="3575552" y="44853"/>
                  <a:pt x="2023412" y="30906"/>
                  <a:pt x="2770909" y="72435"/>
                </a:cubicBezTo>
                <a:cubicBezTo>
                  <a:pt x="2886186" y="78839"/>
                  <a:pt x="3001818" y="72435"/>
                  <a:pt x="3117273" y="7243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2" name="직사각형 1031"/>
          <p:cNvSpPr/>
          <p:nvPr/>
        </p:nvSpPr>
        <p:spPr>
          <a:xfrm>
            <a:off x="2169949" y="4763368"/>
            <a:ext cx="2189018" cy="270696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3" name="자유형: 도형 1032"/>
          <p:cNvSpPr/>
          <p:nvPr/>
        </p:nvSpPr>
        <p:spPr>
          <a:xfrm>
            <a:off x="6812280" y="3732102"/>
            <a:ext cx="838200" cy="786717"/>
          </a:xfrm>
          <a:custGeom>
            <a:avLst/>
            <a:gdLst>
              <a:gd name="connsiteX0" fmla="*/ 746760 w 838200"/>
              <a:gd name="connsiteY0" fmla="*/ 763698 h 786717"/>
              <a:gd name="connsiteX1" fmla="*/ 259080 w 838200"/>
              <a:gd name="connsiteY1" fmla="*/ 748458 h 786717"/>
              <a:gd name="connsiteX2" fmla="*/ 213360 w 838200"/>
              <a:gd name="connsiteY2" fmla="*/ 717978 h 786717"/>
              <a:gd name="connsiteX3" fmla="*/ 152400 w 838200"/>
              <a:gd name="connsiteY3" fmla="*/ 687498 h 786717"/>
              <a:gd name="connsiteX4" fmla="*/ 106680 w 838200"/>
              <a:gd name="connsiteY4" fmla="*/ 580818 h 786717"/>
              <a:gd name="connsiteX5" fmla="*/ 76200 w 838200"/>
              <a:gd name="connsiteY5" fmla="*/ 489378 h 786717"/>
              <a:gd name="connsiteX6" fmla="*/ 45720 w 838200"/>
              <a:gd name="connsiteY6" fmla="*/ 413178 h 786717"/>
              <a:gd name="connsiteX7" fmla="*/ 15240 w 838200"/>
              <a:gd name="connsiteY7" fmla="*/ 291258 h 786717"/>
              <a:gd name="connsiteX8" fmla="*/ 0 w 838200"/>
              <a:gd name="connsiteY8" fmla="*/ 245538 h 786717"/>
              <a:gd name="connsiteX9" fmla="*/ 15240 w 838200"/>
              <a:gd name="connsiteY9" fmla="*/ 77898 h 786717"/>
              <a:gd name="connsiteX10" fmla="*/ 106680 w 838200"/>
              <a:gd name="connsiteY10" fmla="*/ 32178 h 786717"/>
              <a:gd name="connsiteX11" fmla="*/ 243840 w 838200"/>
              <a:gd name="connsiteY11" fmla="*/ 1698 h 786717"/>
              <a:gd name="connsiteX12" fmla="*/ 579120 w 838200"/>
              <a:gd name="connsiteY12" fmla="*/ 16938 h 786717"/>
              <a:gd name="connsiteX13" fmla="*/ 685800 w 838200"/>
              <a:gd name="connsiteY13" fmla="*/ 123618 h 786717"/>
              <a:gd name="connsiteX14" fmla="*/ 701040 w 838200"/>
              <a:gd name="connsiteY14" fmla="*/ 169338 h 786717"/>
              <a:gd name="connsiteX15" fmla="*/ 777240 w 838200"/>
              <a:gd name="connsiteY15" fmla="*/ 260778 h 786717"/>
              <a:gd name="connsiteX16" fmla="*/ 792480 w 838200"/>
              <a:gd name="connsiteY16" fmla="*/ 306498 h 786717"/>
              <a:gd name="connsiteX17" fmla="*/ 838200 w 838200"/>
              <a:gd name="connsiteY17" fmla="*/ 443658 h 786717"/>
              <a:gd name="connsiteX18" fmla="*/ 822960 w 838200"/>
              <a:gd name="connsiteY18" fmla="*/ 641778 h 786717"/>
              <a:gd name="connsiteX19" fmla="*/ 777240 w 838200"/>
              <a:gd name="connsiteY19" fmla="*/ 672258 h 786717"/>
              <a:gd name="connsiteX20" fmla="*/ 502920 w 838200"/>
              <a:gd name="connsiteY20" fmla="*/ 657018 h 786717"/>
              <a:gd name="connsiteX21" fmla="*/ 457200 w 838200"/>
              <a:gd name="connsiteY21" fmla="*/ 626538 h 786717"/>
              <a:gd name="connsiteX22" fmla="*/ 396240 w 838200"/>
              <a:gd name="connsiteY22" fmla="*/ 519858 h 786717"/>
              <a:gd name="connsiteX23" fmla="*/ 365760 w 838200"/>
              <a:gd name="connsiteY23" fmla="*/ 458898 h 786717"/>
              <a:gd name="connsiteX24" fmla="*/ 441960 w 838200"/>
              <a:gd name="connsiteY24" fmla="*/ 245538 h 786717"/>
              <a:gd name="connsiteX25" fmla="*/ 533400 w 838200"/>
              <a:gd name="connsiteY25" fmla="*/ 260778 h 786717"/>
              <a:gd name="connsiteX26" fmla="*/ 563880 w 838200"/>
              <a:gd name="connsiteY26" fmla="*/ 306498 h 786717"/>
              <a:gd name="connsiteX27" fmla="*/ 594360 w 838200"/>
              <a:gd name="connsiteY27" fmla="*/ 413178 h 786717"/>
              <a:gd name="connsiteX28" fmla="*/ 502920 w 838200"/>
              <a:gd name="connsiteY28" fmla="*/ 443658 h 78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38200" h="786717">
                <a:moveTo>
                  <a:pt x="746760" y="763698"/>
                </a:moveTo>
                <a:cubicBezTo>
                  <a:pt x="544604" y="797391"/>
                  <a:pt x="600596" y="795564"/>
                  <a:pt x="259080" y="748458"/>
                </a:cubicBezTo>
                <a:cubicBezTo>
                  <a:pt x="240936" y="745955"/>
                  <a:pt x="229263" y="727065"/>
                  <a:pt x="213360" y="717978"/>
                </a:cubicBezTo>
                <a:cubicBezTo>
                  <a:pt x="193635" y="706706"/>
                  <a:pt x="172720" y="697658"/>
                  <a:pt x="152400" y="687498"/>
                </a:cubicBezTo>
                <a:cubicBezTo>
                  <a:pt x="103343" y="540328"/>
                  <a:pt x="182008" y="769139"/>
                  <a:pt x="106680" y="580818"/>
                </a:cubicBezTo>
                <a:cubicBezTo>
                  <a:pt x="94748" y="550987"/>
                  <a:pt x="88132" y="519209"/>
                  <a:pt x="76200" y="489378"/>
                </a:cubicBezTo>
                <a:cubicBezTo>
                  <a:pt x="66040" y="463978"/>
                  <a:pt x="53765" y="439325"/>
                  <a:pt x="45720" y="413178"/>
                </a:cubicBezTo>
                <a:cubicBezTo>
                  <a:pt x="33401" y="373140"/>
                  <a:pt x="28487" y="330999"/>
                  <a:pt x="15240" y="291258"/>
                </a:cubicBezTo>
                <a:lnTo>
                  <a:pt x="0" y="245538"/>
                </a:lnTo>
                <a:cubicBezTo>
                  <a:pt x="5080" y="189658"/>
                  <a:pt x="-1261" y="131527"/>
                  <a:pt x="15240" y="77898"/>
                </a:cubicBezTo>
                <a:cubicBezTo>
                  <a:pt x="21448" y="57722"/>
                  <a:pt x="89961" y="36358"/>
                  <a:pt x="106680" y="32178"/>
                </a:cubicBezTo>
                <a:cubicBezTo>
                  <a:pt x="152117" y="20819"/>
                  <a:pt x="198120" y="11858"/>
                  <a:pt x="243840" y="1698"/>
                </a:cubicBezTo>
                <a:cubicBezTo>
                  <a:pt x="355600" y="6778"/>
                  <a:pt x="471273" y="-12813"/>
                  <a:pt x="579120" y="16938"/>
                </a:cubicBezTo>
                <a:cubicBezTo>
                  <a:pt x="627599" y="30311"/>
                  <a:pt x="685800" y="123618"/>
                  <a:pt x="685800" y="123618"/>
                </a:cubicBezTo>
                <a:cubicBezTo>
                  <a:pt x="690880" y="138858"/>
                  <a:pt x="692129" y="155972"/>
                  <a:pt x="701040" y="169338"/>
                </a:cubicBezTo>
                <a:cubicBezTo>
                  <a:pt x="768450" y="270452"/>
                  <a:pt x="727379" y="161056"/>
                  <a:pt x="777240" y="260778"/>
                </a:cubicBezTo>
                <a:cubicBezTo>
                  <a:pt x="784424" y="275146"/>
                  <a:pt x="786839" y="291456"/>
                  <a:pt x="792480" y="306498"/>
                </a:cubicBezTo>
                <a:cubicBezTo>
                  <a:pt x="835521" y="421275"/>
                  <a:pt x="812663" y="341512"/>
                  <a:pt x="838200" y="443658"/>
                </a:cubicBezTo>
                <a:cubicBezTo>
                  <a:pt x="833120" y="509698"/>
                  <a:pt x="840026" y="577779"/>
                  <a:pt x="822960" y="641778"/>
                </a:cubicBezTo>
                <a:cubicBezTo>
                  <a:pt x="818241" y="659476"/>
                  <a:pt x="795535" y="671387"/>
                  <a:pt x="777240" y="672258"/>
                </a:cubicBezTo>
                <a:lnTo>
                  <a:pt x="502920" y="657018"/>
                </a:lnTo>
                <a:cubicBezTo>
                  <a:pt x="487680" y="646858"/>
                  <a:pt x="470152" y="639490"/>
                  <a:pt x="457200" y="626538"/>
                </a:cubicBezTo>
                <a:cubicBezTo>
                  <a:pt x="397283" y="566621"/>
                  <a:pt x="422395" y="580887"/>
                  <a:pt x="396240" y="519858"/>
                </a:cubicBezTo>
                <a:cubicBezTo>
                  <a:pt x="387291" y="498976"/>
                  <a:pt x="375920" y="479218"/>
                  <a:pt x="365760" y="458898"/>
                </a:cubicBezTo>
                <a:cubicBezTo>
                  <a:pt x="374992" y="338887"/>
                  <a:pt x="319151" y="245538"/>
                  <a:pt x="441960" y="245538"/>
                </a:cubicBezTo>
                <a:cubicBezTo>
                  <a:pt x="472860" y="245538"/>
                  <a:pt x="502920" y="255698"/>
                  <a:pt x="533400" y="260778"/>
                </a:cubicBezTo>
                <a:cubicBezTo>
                  <a:pt x="543560" y="276018"/>
                  <a:pt x="555689" y="290115"/>
                  <a:pt x="563880" y="306498"/>
                </a:cubicBezTo>
                <a:cubicBezTo>
                  <a:pt x="574812" y="328362"/>
                  <a:pt x="589477" y="393646"/>
                  <a:pt x="594360" y="413178"/>
                </a:cubicBezTo>
                <a:cubicBezTo>
                  <a:pt x="524313" y="465714"/>
                  <a:pt x="556118" y="470257"/>
                  <a:pt x="502920" y="44365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390884" y="0"/>
            <a:ext cx="3801116" cy="1399309"/>
            <a:chOff x="6936158" y="0"/>
            <a:chExt cx="3801116" cy="1399309"/>
          </a:xfrm>
        </p:grpSpPr>
        <p:sp>
          <p:nvSpPr>
            <p:cNvPr id="3" name="직사각형 2"/>
            <p:cNvSpPr/>
            <p:nvPr/>
          </p:nvSpPr>
          <p:spPr>
            <a:xfrm>
              <a:off x="6936158" y="0"/>
              <a:ext cx="3801116" cy="139930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0"/>
            <a:srcRect l="23523" t="64073" r="46973" b="16238"/>
            <a:stretch/>
          </p:blipFill>
          <p:spPr>
            <a:xfrm>
              <a:off x="7021190" y="15840"/>
              <a:ext cx="3597212" cy="1349598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8795527" y="523241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교육영상</a:t>
            </a:r>
            <a:r>
              <a:rPr lang="en-US" altLang="ko-KR" dirty="0"/>
              <a:t>1.mp4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637315" y="617249"/>
            <a:ext cx="185116" cy="1579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6627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-27709"/>
            <a:ext cx="12198927" cy="6885709"/>
            <a:chOff x="0" y="-27709"/>
            <a:chExt cx="12198927" cy="6885709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" name="사각형: 둥근 모서리 4"/>
              <p:cNvSpPr/>
              <p:nvPr/>
            </p:nvSpPr>
            <p:spPr>
              <a:xfrm>
                <a:off x="641573" y="228601"/>
                <a:ext cx="10954682" cy="6463144"/>
              </a:xfrm>
              <a:prstGeom prst="roundRect">
                <a:avLst>
                  <a:gd name="adj" fmla="val 9593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사각형: 잘린 한쪽 모서리 9"/>
            <p:cNvSpPr/>
            <p:nvPr/>
          </p:nvSpPr>
          <p:spPr>
            <a:xfrm flipH="1">
              <a:off x="11693236" y="-27709"/>
              <a:ext cx="498764" cy="1399309"/>
            </a:xfrm>
            <a:prstGeom prst="snip1Rect">
              <a:avLst>
                <a:gd name="adj" fmla="val 30702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시청각자료</a:t>
              </a:r>
            </a:p>
          </p:txBody>
        </p:sp>
        <p:sp>
          <p:nvSpPr>
            <p:cNvPr id="32" name="사각형: 잘린 한쪽 모서리 31"/>
            <p:cNvSpPr/>
            <p:nvPr/>
          </p:nvSpPr>
          <p:spPr>
            <a:xfrm flipH="1">
              <a:off x="11700163" y="1399309"/>
              <a:ext cx="498764" cy="1399309"/>
            </a:xfrm>
            <a:prstGeom prst="snip1Rect">
              <a:avLst>
                <a:gd name="adj" fmla="val 30702"/>
              </a:avLst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문서자료</a:t>
              </a:r>
            </a:p>
          </p:txBody>
        </p:sp>
        <p:pic>
          <p:nvPicPr>
            <p:cNvPr id="13" name="그래픽 12" descr="연필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8552" y="1348363"/>
              <a:ext cx="369113" cy="369113"/>
            </a:xfrm>
            <a:prstGeom prst="rect">
              <a:avLst/>
            </a:prstGeom>
          </p:spPr>
        </p:pic>
        <p:pic>
          <p:nvPicPr>
            <p:cNvPr id="14" name="그래픽 13" descr="지우개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545" y="823260"/>
              <a:ext cx="442047" cy="442047"/>
            </a:xfrm>
            <a:prstGeom prst="rect">
              <a:avLst/>
            </a:prstGeom>
          </p:spPr>
        </p:pic>
        <p:pic>
          <p:nvPicPr>
            <p:cNvPr id="17" name="그래픽 16" descr="팔레트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977" y="2670893"/>
              <a:ext cx="455370" cy="455370"/>
            </a:xfrm>
            <a:prstGeom prst="rect">
              <a:avLst/>
            </a:prstGeom>
          </p:spPr>
        </p:pic>
        <p:pic>
          <p:nvPicPr>
            <p:cNvPr id="18" name="그래픽 17" descr="작은 붓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3606" y="2223512"/>
              <a:ext cx="340538" cy="340538"/>
            </a:xfrm>
            <a:prstGeom prst="rect">
              <a:avLst/>
            </a:prstGeom>
          </p:spPr>
        </p:pic>
        <p:pic>
          <p:nvPicPr>
            <p:cNvPr id="20" name="그래픽 19" descr="큰 붓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3606" y="1800532"/>
              <a:ext cx="339924" cy="339924"/>
            </a:xfrm>
            <a:prstGeom prst="rect">
              <a:avLst/>
            </a:prstGeom>
          </p:spPr>
        </p:pic>
        <p:pic>
          <p:nvPicPr>
            <p:cNvPr id="1026" name="Picture 2" descr="교육자료에 대한 이미지 검색결과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472" y="511752"/>
              <a:ext cx="10374128" cy="5889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8" name="그룹 37"/>
            <p:cNvGrpSpPr/>
            <p:nvPr/>
          </p:nvGrpSpPr>
          <p:grpSpPr>
            <a:xfrm>
              <a:off x="991317" y="617249"/>
              <a:ext cx="3778218" cy="3158837"/>
              <a:chOff x="3228322" y="1399309"/>
              <a:chExt cx="3778218" cy="3158837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228322" y="1399309"/>
                <a:ext cx="3778218" cy="31588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3018" y="1602363"/>
                <a:ext cx="3548827" cy="2484727"/>
              </a:xfrm>
              <a:prstGeom prst="rect">
                <a:avLst/>
              </a:prstGeom>
            </p:spPr>
          </p:pic>
          <p:pic>
            <p:nvPicPr>
              <p:cNvPr id="26" name="그래픽 25" descr="재생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853977" y="4168582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35" name="그래픽 34" descr="중지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240752" y="4193498"/>
                <a:ext cx="258239" cy="258239"/>
              </a:xfrm>
              <a:prstGeom prst="rect">
                <a:avLst/>
              </a:prstGeom>
            </p:spPr>
          </p:pic>
          <p:pic>
            <p:nvPicPr>
              <p:cNvPr id="36" name="그래픽 35" descr="닫기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595972" y="4167963"/>
                <a:ext cx="295456" cy="295456"/>
              </a:xfrm>
              <a:prstGeom prst="rect">
                <a:avLst/>
              </a:prstGeom>
            </p:spPr>
          </p:pic>
        </p:grpSp>
        <p:sp>
          <p:nvSpPr>
            <p:cNvPr id="46" name="자유형: 도형 45"/>
            <p:cNvSpPr/>
            <p:nvPr/>
          </p:nvSpPr>
          <p:spPr>
            <a:xfrm>
              <a:off x="6054436" y="2631354"/>
              <a:ext cx="803564" cy="84135"/>
            </a:xfrm>
            <a:custGeom>
              <a:avLst/>
              <a:gdLst>
                <a:gd name="connsiteX0" fmla="*/ 0 w 803564"/>
                <a:gd name="connsiteY0" fmla="*/ 84135 h 84135"/>
                <a:gd name="connsiteX1" fmla="*/ 387928 w 803564"/>
                <a:gd name="connsiteY1" fmla="*/ 28717 h 84135"/>
                <a:gd name="connsiteX2" fmla="*/ 803564 w 803564"/>
                <a:gd name="connsiteY2" fmla="*/ 1008 h 8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3564" h="84135">
                  <a:moveTo>
                    <a:pt x="0" y="84135"/>
                  </a:moveTo>
                  <a:cubicBezTo>
                    <a:pt x="182198" y="11256"/>
                    <a:pt x="-15231" y="82471"/>
                    <a:pt x="387928" y="28717"/>
                  </a:cubicBezTo>
                  <a:cubicBezTo>
                    <a:pt x="664411" y="-8147"/>
                    <a:pt x="525860" y="1008"/>
                    <a:pt x="803564" y="100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자유형: 도형 60"/>
            <p:cNvSpPr/>
            <p:nvPr/>
          </p:nvSpPr>
          <p:spPr>
            <a:xfrm>
              <a:off x="6054436" y="2672919"/>
              <a:ext cx="803564" cy="84135"/>
            </a:xfrm>
            <a:custGeom>
              <a:avLst/>
              <a:gdLst>
                <a:gd name="connsiteX0" fmla="*/ 0 w 803564"/>
                <a:gd name="connsiteY0" fmla="*/ 84135 h 84135"/>
                <a:gd name="connsiteX1" fmla="*/ 387928 w 803564"/>
                <a:gd name="connsiteY1" fmla="*/ 28717 h 84135"/>
                <a:gd name="connsiteX2" fmla="*/ 803564 w 803564"/>
                <a:gd name="connsiteY2" fmla="*/ 1008 h 8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3564" h="84135">
                  <a:moveTo>
                    <a:pt x="0" y="84135"/>
                  </a:moveTo>
                  <a:cubicBezTo>
                    <a:pt x="182198" y="11256"/>
                    <a:pt x="-15231" y="82471"/>
                    <a:pt x="387928" y="28717"/>
                  </a:cubicBezTo>
                  <a:cubicBezTo>
                    <a:pt x="664411" y="-8147"/>
                    <a:pt x="525860" y="1008"/>
                    <a:pt x="803564" y="100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자유형: 도형 61"/>
            <p:cNvSpPr/>
            <p:nvPr/>
          </p:nvSpPr>
          <p:spPr>
            <a:xfrm>
              <a:off x="5707911" y="5056909"/>
              <a:ext cx="415798" cy="527368"/>
            </a:xfrm>
            <a:custGeom>
              <a:avLst/>
              <a:gdLst>
                <a:gd name="connsiteX0" fmla="*/ 277253 w 415798"/>
                <a:gd name="connsiteY0" fmla="*/ 0 h 527368"/>
                <a:gd name="connsiteX1" fmla="*/ 207980 w 415798"/>
                <a:gd name="connsiteY1" fmla="*/ 138546 h 527368"/>
                <a:gd name="connsiteX2" fmla="*/ 166416 w 415798"/>
                <a:gd name="connsiteY2" fmla="*/ 180109 h 527368"/>
                <a:gd name="connsiteX3" fmla="*/ 110998 w 415798"/>
                <a:gd name="connsiteY3" fmla="*/ 263236 h 527368"/>
                <a:gd name="connsiteX4" fmla="*/ 55580 w 415798"/>
                <a:gd name="connsiteY4" fmla="*/ 332509 h 527368"/>
                <a:gd name="connsiteX5" fmla="*/ 27871 w 415798"/>
                <a:gd name="connsiteY5" fmla="*/ 387927 h 527368"/>
                <a:gd name="connsiteX6" fmla="*/ 14016 w 415798"/>
                <a:gd name="connsiteY6" fmla="*/ 429491 h 527368"/>
                <a:gd name="connsiteX7" fmla="*/ 110998 w 415798"/>
                <a:gd name="connsiteY7" fmla="*/ 401782 h 527368"/>
                <a:gd name="connsiteX8" fmla="*/ 249544 w 415798"/>
                <a:gd name="connsiteY8" fmla="*/ 374073 h 527368"/>
                <a:gd name="connsiteX9" fmla="*/ 304962 w 415798"/>
                <a:gd name="connsiteY9" fmla="*/ 360218 h 527368"/>
                <a:gd name="connsiteX10" fmla="*/ 415798 w 415798"/>
                <a:gd name="connsiteY10" fmla="*/ 346364 h 527368"/>
                <a:gd name="connsiteX11" fmla="*/ 401944 w 415798"/>
                <a:gd name="connsiteY11" fmla="*/ 304800 h 527368"/>
                <a:gd name="connsiteX12" fmla="*/ 304962 w 415798"/>
                <a:gd name="connsiteY12" fmla="*/ 249382 h 527368"/>
                <a:gd name="connsiteX13" fmla="*/ 263398 w 415798"/>
                <a:gd name="connsiteY13" fmla="*/ 221673 h 527368"/>
                <a:gd name="connsiteX14" fmla="*/ 194125 w 415798"/>
                <a:gd name="connsiteY14" fmla="*/ 207818 h 527368"/>
                <a:gd name="connsiteX15" fmla="*/ 152562 w 415798"/>
                <a:gd name="connsiteY15" fmla="*/ 193964 h 527368"/>
                <a:gd name="connsiteX16" fmla="*/ 55580 w 415798"/>
                <a:gd name="connsiteY16" fmla="*/ 110836 h 527368"/>
                <a:gd name="connsiteX17" fmla="*/ 14016 w 415798"/>
                <a:gd name="connsiteY17" fmla="*/ 96982 h 527368"/>
                <a:gd name="connsiteX18" fmla="*/ 162 w 415798"/>
                <a:gd name="connsiteY18" fmla="*/ 138546 h 527368"/>
                <a:gd name="connsiteX19" fmla="*/ 55580 w 415798"/>
                <a:gd name="connsiteY19" fmla="*/ 263236 h 527368"/>
                <a:gd name="connsiteX20" fmla="*/ 124853 w 415798"/>
                <a:gd name="connsiteY20" fmla="*/ 332509 h 527368"/>
                <a:gd name="connsiteX21" fmla="*/ 180271 w 415798"/>
                <a:gd name="connsiteY21" fmla="*/ 443346 h 527368"/>
                <a:gd name="connsiteX22" fmla="*/ 207980 w 415798"/>
                <a:gd name="connsiteY22" fmla="*/ 526473 h 527368"/>
                <a:gd name="connsiteX23" fmla="*/ 249544 w 415798"/>
                <a:gd name="connsiteY23" fmla="*/ 512618 h 527368"/>
                <a:gd name="connsiteX24" fmla="*/ 249544 w 415798"/>
                <a:gd name="connsiteY24" fmla="*/ 166255 h 527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15798" h="527368">
                  <a:moveTo>
                    <a:pt x="277253" y="0"/>
                  </a:moveTo>
                  <a:cubicBezTo>
                    <a:pt x="254162" y="46182"/>
                    <a:pt x="244491" y="102036"/>
                    <a:pt x="207980" y="138546"/>
                  </a:cubicBezTo>
                  <a:cubicBezTo>
                    <a:pt x="194125" y="152400"/>
                    <a:pt x="178445" y="164643"/>
                    <a:pt x="166416" y="180109"/>
                  </a:cubicBezTo>
                  <a:cubicBezTo>
                    <a:pt x="145970" y="206396"/>
                    <a:pt x="134546" y="239687"/>
                    <a:pt x="110998" y="263236"/>
                  </a:cubicBezTo>
                  <a:cubicBezTo>
                    <a:pt x="80657" y="293578"/>
                    <a:pt x="78882" y="291731"/>
                    <a:pt x="55580" y="332509"/>
                  </a:cubicBezTo>
                  <a:cubicBezTo>
                    <a:pt x="45333" y="350441"/>
                    <a:pt x="36007" y="368944"/>
                    <a:pt x="27871" y="387927"/>
                  </a:cubicBezTo>
                  <a:cubicBezTo>
                    <a:pt x="22118" y="401350"/>
                    <a:pt x="1865" y="421390"/>
                    <a:pt x="14016" y="429491"/>
                  </a:cubicBezTo>
                  <a:cubicBezTo>
                    <a:pt x="21408" y="434419"/>
                    <a:pt x="99071" y="404534"/>
                    <a:pt x="110998" y="401782"/>
                  </a:cubicBezTo>
                  <a:cubicBezTo>
                    <a:pt x="156889" y="391192"/>
                    <a:pt x="203854" y="385496"/>
                    <a:pt x="249544" y="374073"/>
                  </a:cubicBezTo>
                  <a:cubicBezTo>
                    <a:pt x="268017" y="369455"/>
                    <a:pt x="286180" y="363348"/>
                    <a:pt x="304962" y="360218"/>
                  </a:cubicBezTo>
                  <a:cubicBezTo>
                    <a:pt x="341688" y="354097"/>
                    <a:pt x="378853" y="350982"/>
                    <a:pt x="415798" y="346364"/>
                  </a:cubicBezTo>
                  <a:cubicBezTo>
                    <a:pt x="411180" y="332509"/>
                    <a:pt x="411067" y="316204"/>
                    <a:pt x="401944" y="304800"/>
                  </a:cubicBezTo>
                  <a:cubicBezTo>
                    <a:pt x="387732" y="287035"/>
                    <a:pt x="320032" y="257994"/>
                    <a:pt x="304962" y="249382"/>
                  </a:cubicBezTo>
                  <a:cubicBezTo>
                    <a:pt x="290505" y="241121"/>
                    <a:pt x="278989" y="227520"/>
                    <a:pt x="263398" y="221673"/>
                  </a:cubicBezTo>
                  <a:cubicBezTo>
                    <a:pt x="241349" y="213405"/>
                    <a:pt x="216970" y="213529"/>
                    <a:pt x="194125" y="207818"/>
                  </a:cubicBezTo>
                  <a:cubicBezTo>
                    <a:pt x="179957" y="204276"/>
                    <a:pt x="166416" y="198582"/>
                    <a:pt x="152562" y="193964"/>
                  </a:cubicBezTo>
                  <a:cubicBezTo>
                    <a:pt x="118477" y="159879"/>
                    <a:pt x="97778" y="131935"/>
                    <a:pt x="55580" y="110836"/>
                  </a:cubicBezTo>
                  <a:cubicBezTo>
                    <a:pt x="42518" y="104305"/>
                    <a:pt x="27871" y="101600"/>
                    <a:pt x="14016" y="96982"/>
                  </a:cubicBezTo>
                  <a:cubicBezTo>
                    <a:pt x="9398" y="110837"/>
                    <a:pt x="-1451" y="124031"/>
                    <a:pt x="162" y="138546"/>
                  </a:cubicBezTo>
                  <a:cubicBezTo>
                    <a:pt x="4455" y="177183"/>
                    <a:pt x="28020" y="231739"/>
                    <a:pt x="55580" y="263236"/>
                  </a:cubicBezTo>
                  <a:cubicBezTo>
                    <a:pt x="77084" y="287812"/>
                    <a:pt x="124853" y="332509"/>
                    <a:pt x="124853" y="332509"/>
                  </a:cubicBezTo>
                  <a:cubicBezTo>
                    <a:pt x="156693" y="428028"/>
                    <a:pt x="131909" y="394983"/>
                    <a:pt x="180271" y="443346"/>
                  </a:cubicBezTo>
                  <a:cubicBezTo>
                    <a:pt x="189507" y="471055"/>
                    <a:pt x="180271" y="535710"/>
                    <a:pt x="207980" y="526473"/>
                  </a:cubicBezTo>
                  <a:cubicBezTo>
                    <a:pt x="221835" y="521855"/>
                    <a:pt x="247870" y="527126"/>
                    <a:pt x="249544" y="512618"/>
                  </a:cubicBezTo>
                  <a:cubicBezTo>
                    <a:pt x="262778" y="397925"/>
                    <a:pt x="249544" y="281709"/>
                    <a:pt x="249544" y="16625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7" name="TextBox 1026"/>
            <p:cNvSpPr txBox="1"/>
            <p:nvPr/>
          </p:nvSpPr>
          <p:spPr>
            <a:xfrm>
              <a:off x="6024821" y="5175752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중요</a:t>
              </a:r>
            </a:p>
          </p:txBody>
        </p:sp>
        <p:sp>
          <p:nvSpPr>
            <p:cNvPr id="1031" name="자유형: 도형 1030"/>
            <p:cNvSpPr/>
            <p:nvPr/>
          </p:nvSpPr>
          <p:spPr>
            <a:xfrm>
              <a:off x="1828800" y="4361020"/>
              <a:ext cx="3117273" cy="75281"/>
            </a:xfrm>
            <a:custGeom>
              <a:avLst/>
              <a:gdLst>
                <a:gd name="connsiteX0" fmla="*/ 0 w 3117273"/>
                <a:gd name="connsiteY0" fmla="*/ 17016 h 75281"/>
                <a:gd name="connsiteX1" fmla="*/ 2341418 w 3117273"/>
                <a:gd name="connsiteY1" fmla="*/ 17016 h 75281"/>
                <a:gd name="connsiteX2" fmla="*/ 2770909 w 3117273"/>
                <a:gd name="connsiteY2" fmla="*/ 72435 h 75281"/>
                <a:gd name="connsiteX3" fmla="*/ 3117273 w 3117273"/>
                <a:gd name="connsiteY3" fmla="*/ 72435 h 7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7273" h="75281">
                  <a:moveTo>
                    <a:pt x="0" y="17016"/>
                  </a:moveTo>
                  <a:cubicBezTo>
                    <a:pt x="990985" y="-679"/>
                    <a:pt x="1135930" y="-10175"/>
                    <a:pt x="2341418" y="17016"/>
                  </a:cubicBezTo>
                  <a:cubicBezTo>
                    <a:pt x="3575552" y="44853"/>
                    <a:pt x="2023412" y="30906"/>
                    <a:pt x="2770909" y="72435"/>
                  </a:cubicBezTo>
                  <a:cubicBezTo>
                    <a:pt x="2886186" y="78839"/>
                    <a:pt x="3001818" y="72435"/>
                    <a:pt x="3117273" y="7243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2" name="직사각형 1031"/>
            <p:cNvSpPr/>
            <p:nvPr/>
          </p:nvSpPr>
          <p:spPr>
            <a:xfrm>
              <a:off x="2169949" y="4763368"/>
              <a:ext cx="2189018" cy="270696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3" name="자유형: 도형 1032"/>
            <p:cNvSpPr/>
            <p:nvPr/>
          </p:nvSpPr>
          <p:spPr>
            <a:xfrm>
              <a:off x="6812280" y="3732102"/>
              <a:ext cx="838200" cy="786717"/>
            </a:xfrm>
            <a:custGeom>
              <a:avLst/>
              <a:gdLst>
                <a:gd name="connsiteX0" fmla="*/ 746760 w 838200"/>
                <a:gd name="connsiteY0" fmla="*/ 763698 h 786717"/>
                <a:gd name="connsiteX1" fmla="*/ 259080 w 838200"/>
                <a:gd name="connsiteY1" fmla="*/ 748458 h 786717"/>
                <a:gd name="connsiteX2" fmla="*/ 213360 w 838200"/>
                <a:gd name="connsiteY2" fmla="*/ 717978 h 786717"/>
                <a:gd name="connsiteX3" fmla="*/ 152400 w 838200"/>
                <a:gd name="connsiteY3" fmla="*/ 687498 h 786717"/>
                <a:gd name="connsiteX4" fmla="*/ 106680 w 838200"/>
                <a:gd name="connsiteY4" fmla="*/ 580818 h 786717"/>
                <a:gd name="connsiteX5" fmla="*/ 76200 w 838200"/>
                <a:gd name="connsiteY5" fmla="*/ 489378 h 786717"/>
                <a:gd name="connsiteX6" fmla="*/ 45720 w 838200"/>
                <a:gd name="connsiteY6" fmla="*/ 413178 h 786717"/>
                <a:gd name="connsiteX7" fmla="*/ 15240 w 838200"/>
                <a:gd name="connsiteY7" fmla="*/ 291258 h 786717"/>
                <a:gd name="connsiteX8" fmla="*/ 0 w 838200"/>
                <a:gd name="connsiteY8" fmla="*/ 245538 h 786717"/>
                <a:gd name="connsiteX9" fmla="*/ 15240 w 838200"/>
                <a:gd name="connsiteY9" fmla="*/ 77898 h 786717"/>
                <a:gd name="connsiteX10" fmla="*/ 106680 w 838200"/>
                <a:gd name="connsiteY10" fmla="*/ 32178 h 786717"/>
                <a:gd name="connsiteX11" fmla="*/ 243840 w 838200"/>
                <a:gd name="connsiteY11" fmla="*/ 1698 h 786717"/>
                <a:gd name="connsiteX12" fmla="*/ 579120 w 838200"/>
                <a:gd name="connsiteY12" fmla="*/ 16938 h 786717"/>
                <a:gd name="connsiteX13" fmla="*/ 685800 w 838200"/>
                <a:gd name="connsiteY13" fmla="*/ 123618 h 786717"/>
                <a:gd name="connsiteX14" fmla="*/ 701040 w 838200"/>
                <a:gd name="connsiteY14" fmla="*/ 169338 h 786717"/>
                <a:gd name="connsiteX15" fmla="*/ 777240 w 838200"/>
                <a:gd name="connsiteY15" fmla="*/ 260778 h 786717"/>
                <a:gd name="connsiteX16" fmla="*/ 792480 w 838200"/>
                <a:gd name="connsiteY16" fmla="*/ 306498 h 786717"/>
                <a:gd name="connsiteX17" fmla="*/ 838200 w 838200"/>
                <a:gd name="connsiteY17" fmla="*/ 443658 h 786717"/>
                <a:gd name="connsiteX18" fmla="*/ 822960 w 838200"/>
                <a:gd name="connsiteY18" fmla="*/ 641778 h 786717"/>
                <a:gd name="connsiteX19" fmla="*/ 777240 w 838200"/>
                <a:gd name="connsiteY19" fmla="*/ 672258 h 786717"/>
                <a:gd name="connsiteX20" fmla="*/ 502920 w 838200"/>
                <a:gd name="connsiteY20" fmla="*/ 657018 h 786717"/>
                <a:gd name="connsiteX21" fmla="*/ 457200 w 838200"/>
                <a:gd name="connsiteY21" fmla="*/ 626538 h 786717"/>
                <a:gd name="connsiteX22" fmla="*/ 396240 w 838200"/>
                <a:gd name="connsiteY22" fmla="*/ 519858 h 786717"/>
                <a:gd name="connsiteX23" fmla="*/ 365760 w 838200"/>
                <a:gd name="connsiteY23" fmla="*/ 458898 h 786717"/>
                <a:gd name="connsiteX24" fmla="*/ 441960 w 838200"/>
                <a:gd name="connsiteY24" fmla="*/ 245538 h 786717"/>
                <a:gd name="connsiteX25" fmla="*/ 533400 w 838200"/>
                <a:gd name="connsiteY25" fmla="*/ 260778 h 786717"/>
                <a:gd name="connsiteX26" fmla="*/ 563880 w 838200"/>
                <a:gd name="connsiteY26" fmla="*/ 306498 h 786717"/>
                <a:gd name="connsiteX27" fmla="*/ 594360 w 838200"/>
                <a:gd name="connsiteY27" fmla="*/ 413178 h 786717"/>
                <a:gd name="connsiteX28" fmla="*/ 502920 w 838200"/>
                <a:gd name="connsiteY28" fmla="*/ 443658 h 78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38200" h="786717">
                  <a:moveTo>
                    <a:pt x="746760" y="763698"/>
                  </a:moveTo>
                  <a:cubicBezTo>
                    <a:pt x="544604" y="797391"/>
                    <a:pt x="600596" y="795564"/>
                    <a:pt x="259080" y="748458"/>
                  </a:cubicBezTo>
                  <a:cubicBezTo>
                    <a:pt x="240936" y="745955"/>
                    <a:pt x="229263" y="727065"/>
                    <a:pt x="213360" y="717978"/>
                  </a:cubicBezTo>
                  <a:cubicBezTo>
                    <a:pt x="193635" y="706706"/>
                    <a:pt x="172720" y="697658"/>
                    <a:pt x="152400" y="687498"/>
                  </a:cubicBezTo>
                  <a:cubicBezTo>
                    <a:pt x="103343" y="540328"/>
                    <a:pt x="182008" y="769139"/>
                    <a:pt x="106680" y="580818"/>
                  </a:cubicBezTo>
                  <a:cubicBezTo>
                    <a:pt x="94748" y="550987"/>
                    <a:pt x="88132" y="519209"/>
                    <a:pt x="76200" y="489378"/>
                  </a:cubicBezTo>
                  <a:cubicBezTo>
                    <a:pt x="66040" y="463978"/>
                    <a:pt x="53765" y="439325"/>
                    <a:pt x="45720" y="413178"/>
                  </a:cubicBezTo>
                  <a:cubicBezTo>
                    <a:pt x="33401" y="373140"/>
                    <a:pt x="28487" y="330999"/>
                    <a:pt x="15240" y="291258"/>
                  </a:cubicBezTo>
                  <a:lnTo>
                    <a:pt x="0" y="245538"/>
                  </a:lnTo>
                  <a:cubicBezTo>
                    <a:pt x="5080" y="189658"/>
                    <a:pt x="-1261" y="131527"/>
                    <a:pt x="15240" y="77898"/>
                  </a:cubicBezTo>
                  <a:cubicBezTo>
                    <a:pt x="21448" y="57722"/>
                    <a:pt x="89961" y="36358"/>
                    <a:pt x="106680" y="32178"/>
                  </a:cubicBezTo>
                  <a:cubicBezTo>
                    <a:pt x="152117" y="20819"/>
                    <a:pt x="198120" y="11858"/>
                    <a:pt x="243840" y="1698"/>
                  </a:cubicBezTo>
                  <a:cubicBezTo>
                    <a:pt x="355600" y="6778"/>
                    <a:pt x="471273" y="-12813"/>
                    <a:pt x="579120" y="16938"/>
                  </a:cubicBezTo>
                  <a:cubicBezTo>
                    <a:pt x="627599" y="30311"/>
                    <a:pt x="685800" y="123618"/>
                    <a:pt x="685800" y="123618"/>
                  </a:cubicBezTo>
                  <a:cubicBezTo>
                    <a:pt x="690880" y="138858"/>
                    <a:pt x="692129" y="155972"/>
                    <a:pt x="701040" y="169338"/>
                  </a:cubicBezTo>
                  <a:cubicBezTo>
                    <a:pt x="768450" y="270452"/>
                    <a:pt x="727379" y="161056"/>
                    <a:pt x="777240" y="260778"/>
                  </a:cubicBezTo>
                  <a:cubicBezTo>
                    <a:pt x="784424" y="275146"/>
                    <a:pt x="786839" y="291456"/>
                    <a:pt x="792480" y="306498"/>
                  </a:cubicBezTo>
                  <a:cubicBezTo>
                    <a:pt x="835521" y="421275"/>
                    <a:pt x="812663" y="341512"/>
                    <a:pt x="838200" y="443658"/>
                  </a:cubicBezTo>
                  <a:cubicBezTo>
                    <a:pt x="833120" y="509698"/>
                    <a:pt x="840026" y="577779"/>
                    <a:pt x="822960" y="641778"/>
                  </a:cubicBezTo>
                  <a:cubicBezTo>
                    <a:pt x="818241" y="659476"/>
                    <a:pt x="795535" y="671387"/>
                    <a:pt x="777240" y="672258"/>
                  </a:cubicBezTo>
                  <a:lnTo>
                    <a:pt x="502920" y="657018"/>
                  </a:lnTo>
                  <a:cubicBezTo>
                    <a:pt x="487680" y="646858"/>
                    <a:pt x="470152" y="639490"/>
                    <a:pt x="457200" y="626538"/>
                  </a:cubicBezTo>
                  <a:cubicBezTo>
                    <a:pt x="397283" y="566621"/>
                    <a:pt x="422395" y="580887"/>
                    <a:pt x="396240" y="519858"/>
                  </a:cubicBezTo>
                  <a:cubicBezTo>
                    <a:pt x="387291" y="498976"/>
                    <a:pt x="375920" y="479218"/>
                    <a:pt x="365760" y="458898"/>
                  </a:cubicBezTo>
                  <a:cubicBezTo>
                    <a:pt x="374992" y="338887"/>
                    <a:pt x="319151" y="245538"/>
                    <a:pt x="441960" y="245538"/>
                  </a:cubicBezTo>
                  <a:cubicBezTo>
                    <a:pt x="472860" y="245538"/>
                    <a:pt x="502920" y="255698"/>
                    <a:pt x="533400" y="260778"/>
                  </a:cubicBezTo>
                  <a:cubicBezTo>
                    <a:pt x="543560" y="276018"/>
                    <a:pt x="555689" y="290115"/>
                    <a:pt x="563880" y="306498"/>
                  </a:cubicBezTo>
                  <a:cubicBezTo>
                    <a:pt x="574812" y="328362"/>
                    <a:pt x="589477" y="393646"/>
                    <a:pt x="594360" y="413178"/>
                  </a:cubicBezTo>
                  <a:cubicBezTo>
                    <a:pt x="524313" y="465714"/>
                    <a:pt x="556118" y="470257"/>
                    <a:pt x="502920" y="44365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7774357" y="2826327"/>
              <a:ext cx="616527" cy="1514474"/>
              <a:chOff x="11575473" y="2841048"/>
              <a:chExt cx="616527" cy="1514474"/>
            </a:xfrm>
          </p:grpSpPr>
          <p:sp>
            <p:nvSpPr>
              <p:cNvPr id="33" name="사각형: 잘린 한쪽 모서리 32"/>
              <p:cNvSpPr/>
              <p:nvPr/>
            </p:nvSpPr>
            <p:spPr>
              <a:xfrm flipH="1">
                <a:off x="11693236" y="2841048"/>
                <a:ext cx="498764" cy="1399309"/>
              </a:xfrm>
              <a:prstGeom prst="snip1Rect">
                <a:avLst>
                  <a:gd name="adj" fmla="val 30702"/>
                </a:avLst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질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문</a:t>
                </a: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1575473" y="4040331"/>
                <a:ext cx="318654" cy="31519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8390884" y="0"/>
              <a:ext cx="3808043" cy="685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625475" algn="l"/>
                </a:tabLst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645236" y="96982"/>
              <a:ext cx="3269673" cy="65947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8797638" y="228601"/>
              <a:ext cx="2957945" cy="5917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1.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대화부족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??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사각형: 둥근 모서리 36"/>
            <p:cNvSpPr/>
            <p:nvPr/>
          </p:nvSpPr>
          <p:spPr>
            <a:xfrm>
              <a:off x="8797638" y="1832557"/>
              <a:ext cx="2957945" cy="5917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3.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작업동작의 결함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??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사각형: 둥근 모서리 38"/>
            <p:cNvSpPr/>
            <p:nvPr/>
          </p:nvSpPr>
          <p:spPr>
            <a:xfrm>
              <a:off x="8797638" y="998258"/>
              <a:ext cx="2957945" cy="656493"/>
            </a:xfrm>
            <a:prstGeom prst="roundRect">
              <a:avLst>
                <a:gd name="adj" fmla="val 1668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2.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안전요인 준수방법 사례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?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</a:t>
              </a:r>
            </a:p>
          </p:txBody>
        </p:sp>
      </p:grpSp>
      <p:sp>
        <p:nvSpPr>
          <p:cNvPr id="40" name="사각형: 둥근 모서리 39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116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-27709"/>
            <a:ext cx="12198927" cy="6885709"/>
            <a:chOff x="0" y="-27709"/>
            <a:chExt cx="12198927" cy="6885709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" name="사각형: 둥근 모서리 4"/>
              <p:cNvSpPr/>
              <p:nvPr/>
            </p:nvSpPr>
            <p:spPr>
              <a:xfrm>
                <a:off x="641573" y="228601"/>
                <a:ext cx="10954682" cy="6463144"/>
              </a:xfrm>
              <a:prstGeom prst="roundRect">
                <a:avLst>
                  <a:gd name="adj" fmla="val 9593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사각형: 잘린 한쪽 모서리 9"/>
            <p:cNvSpPr/>
            <p:nvPr/>
          </p:nvSpPr>
          <p:spPr>
            <a:xfrm flipH="1">
              <a:off x="11693236" y="-27709"/>
              <a:ext cx="498764" cy="1399309"/>
            </a:xfrm>
            <a:prstGeom prst="snip1Rect">
              <a:avLst>
                <a:gd name="adj" fmla="val 30702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시청각자료</a:t>
              </a:r>
            </a:p>
          </p:txBody>
        </p:sp>
        <p:sp>
          <p:nvSpPr>
            <p:cNvPr id="32" name="사각형: 잘린 한쪽 모서리 31"/>
            <p:cNvSpPr/>
            <p:nvPr/>
          </p:nvSpPr>
          <p:spPr>
            <a:xfrm flipH="1">
              <a:off x="11700163" y="1399309"/>
              <a:ext cx="498764" cy="1399309"/>
            </a:xfrm>
            <a:prstGeom prst="snip1Rect">
              <a:avLst>
                <a:gd name="adj" fmla="val 30702"/>
              </a:avLst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문서자료</a:t>
              </a:r>
            </a:p>
          </p:txBody>
        </p:sp>
        <p:pic>
          <p:nvPicPr>
            <p:cNvPr id="13" name="그래픽 12" descr="연필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8552" y="1348363"/>
              <a:ext cx="369113" cy="369113"/>
            </a:xfrm>
            <a:prstGeom prst="rect">
              <a:avLst/>
            </a:prstGeom>
          </p:spPr>
        </p:pic>
        <p:pic>
          <p:nvPicPr>
            <p:cNvPr id="14" name="그래픽 13" descr="지우개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545" y="823260"/>
              <a:ext cx="442047" cy="442047"/>
            </a:xfrm>
            <a:prstGeom prst="rect">
              <a:avLst/>
            </a:prstGeom>
          </p:spPr>
        </p:pic>
        <p:pic>
          <p:nvPicPr>
            <p:cNvPr id="17" name="그래픽 16" descr="팔레트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977" y="2670893"/>
              <a:ext cx="455370" cy="455370"/>
            </a:xfrm>
            <a:prstGeom prst="rect">
              <a:avLst/>
            </a:prstGeom>
          </p:spPr>
        </p:pic>
        <p:pic>
          <p:nvPicPr>
            <p:cNvPr id="18" name="그래픽 17" descr="작은 붓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3606" y="2223512"/>
              <a:ext cx="340538" cy="340538"/>
            </a:xfrm>
            <a:prstGeom prst="rect">
              <a:avLst/>
            </a:prstGeom>
          </p:spPr>
        </p:pic>
        <p:pic>
          <p:nvPicPr>
            <p:cNvPr id="20" name="그래픽 19" descr="큰 붓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3606" y="1800532"/>
              <a:ext cx="339924" cy="339924"/>
            </a:xfrm>
            <a:prstGeom prst="rect">
              <a:avLst/>
            </a:prstGeom>
          </p:spPr>
        </p:pic>
        <p:pic>
          <p:nvPicPr>
            <p:cNvPr id="1026" name="Picture 2" descr="교육자료에 대한 이미지 검색결과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472" y="511752"/>
              <a:ext cx="10374128" cy="5889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8" name="그룹 37"/>
            <p:cNvGrpSpPr/>
            <p:nvPr/>
          </p:nvGrpSpPr>
          <p:grpSpPr>
            <a:xfrm>
              <a:off x="991317" y="617249"/>
              <a:ext cx="3778218" cy="3158837"/>
              <a:chOff x="3228322" y="1399309"/>
              <a:chExt cx="3778218" cy="3158837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228322" y="1399309"/>
                <a:ext cx="3778218" cy="31588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3018" y="1602363"/>
                <a:ext cx="3548827" cy="2484727"/>
              </a:xfrm>
              <a:prstGeom prst="rect">
                <a:avLst/>
              </a:prstGeom>
            </p:spPr>
          </p:pic>
          <p:pic>
            <p:nvPicPr>
              <p:cNvPr id="26" name="그래픽 25" descr="재생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853977" y="4168582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35" name="그래픽 34" descr="중지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240752" y="4193498"/>
                <a:ext cx="258239" cy="258239"/>
              </a:xfrm>
              <a:prstGeom prst="rect">
                <a:avLst/>
              </a:prstGeom>
            </p:spPr>
          </p:pic>
          <p:pic>
            <p:nvPicPr>
              <p:cNvPr id="36" name="그래픽 35" descr="닫기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595972" y="4167963"/>
                <a:ext cx="295456" cy="295456"/>
              </a:xfrm>
              <a:prstGeom prst="rect">
                <a:avLst/>
              </a:prstGeom>
            </p:spPr>
          </p:pic>
        </p:grpSp>
        <p:sp>
          <p:nvSpPr>
            <p:cNvPr id="46" name="자유형: 도형 45"/>
            <p:cNvSpPr/>
            <p:nvPr/>
          </p:nvSpPr>
          <p:spPr>
            <a:xfrm>
              <a:off x="6054436" y="2631354"/>
              <a:ext cx="803564" cy="84135"/>
            </a:xfrm>
            <a:custGeom>
              <a:avLst/>
              <a:gdLst>
                <a:gd name="connsiteX0" fmla="*/ 0 w 803564"/>
                <a:gd name="connsiteY0" fmla="*/ 84135 h 84135"/>
                <a:gd name="connsiteX1" fmla="*/ 387928 w 803564"/>
                <a:gd name="connsiteY1" fmla="*/ 28717 h 84135"/>
                <a:gd name="connsiteX2" fmla="*/ 803564 w 803564"/>
                <a:gd name="connsiteY2" fmla="*/ 1008 h 8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3564" h="84135">
                  <a:moveTo>
                    <a:pt x="0" y="84135"/>
                  </a:moveTo>
                  <a:cubicBezTo>
                    <a:pt x="182198" y="11256"/>
                    <a:pt x="-15231" y="82471"/>
                    <a:pt x="387928" y="28717"/>
                  </a:cubicBezTo>
                  <a:cubicBezTo>
                    <a:pt x="664411" y="-8147"/>
                    <a:pt x="525860" y="1008"/>
                    <a:pt x="803564" y="100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자유형: 도형 60"/>
            <p:cNvSpPr/>
            <p:nvPr/>
          </p:nvSpPr>
          <p:spPr>
            <a:xfrm>
              <a:off x="6054436" y="2672919"/>
              <a:ext cx="803564" cy="84135"/>
            </a:xfrm>
            <a:custGeom>
              <a:avLst/>
              <a:gdLst>
                <a:gd name="connsiteX0" fmla="*/ 0 w 803564"/>
                <a:gd name="connsiteY0" fmla="*/ 84135 h 84135"/>
                <a:gd name="connsiteX1" fmla="*/ 387928 w 803564"/>
                <a:gd name="connsiteY1" fmla="*/ 28717 h 84135"/>
                <a:gd name="connsiteX2" fmla="*/ 803564 w 803564"/>
                <a:gd name="connsiteY2" fmla="*/ 1008 h 8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3564" h="84135">
                  <a:moveTo>
                    <a:pt x="0" y="84135"/>
                  </a:moveTo>
                  <a:cubicBezTo>
                    <a:pt x="182198" y="11256"/>
                    <a:pt x="-15231" y="82471"/>
                    <a:pt x="387928" y="28717"/>
                  </a:cubicBezTo>
                  <a:cubicBezTo>
                    <a:pt x="664411" y="-8147"/>
                    <a:pt x="525860" y="1008"/>
                    <a:pt x="803564" y="100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자유형: 도형 61"/>
            <p:cNvSpPr/>
            <p:nvPr/>
          </p:nvSpPr>
          <p:spPr>
            <a:xfrm>
              <a:off x="5707911" y="5056909"/>
              <a:ext cx="415798" cy="527368"/>
            </a:xfrm>
            <a:custGeom>
              <a:avLst/>
              <a:gdLst>
                <a:gd name="connsiteX0" fmla="*/ 277253 w 415798"/>
                <a:gd name="connsiteY0" fmla="*/ 0 h 527368"/>
                <a:gd name="connsiteX1" fmla="*/ 207980 w 415798"/>
                <a:gd name="connsiteY1" fmla="*/ 138546 h 527368"/>
                <a:gd name="connsiteX2" fmla="*/ 166416 w 415798"/>
                <a:gd name="connsiteY2" fmla="*/ 180109 h 527368"/>
                <a:gd name="connsiteX3" fmla="*/ 110998 w 415798"/>
                <a:gd name="connsiteY3" fmla="*/ 263236 h 527368"/>
                <a:gd name="connsiteX4" fmla="*/ 55580 w 415798"/>
                <a:gd name="connsiteY4" fmla="*/ 332509 h 527368"/>
                <a:gd name="connsiteX5" fmla="*/ 27871 w 415798"/>
                <a:gd name="connsiteY5" fmla="*/ 387927 h 527368"/>
                <a:gd name="connsiteX6" fmla="*/ 14016 w 415798"/>
                <a:gd name="connsiteY6" fmla="*/ 429491 h 527368"/>
                <a:gd name="connsiteX7" fmla="*/ 110998 w 415798"/>
                <a:gd name="connsiteY7" fmla="*/ 401782 h 527368"/>
                <a:gd name="connsiteX8" fmla="*/ 249544 w 415798"/>
                <a:gd name="connsiteY8" fmla="*/ 374073 h 527368"/>
                <a:gd name="connsiteX9" fmla="*/ 304962 w 415798"/>
                <a:gd name="connsiteY9" fmla="*/ 360218 h 527368"/>
                <a:gd name="connsiteX10" fmla="*/ 415798 w 415798"/>
                <a:gd name="connsiteY10" fmla="*/ 346364 h 527368"/>
                <a:gd name="connsiteX11" fmla="*/ 401944 w 415798"/>
                <a:gd name="connsiteY11" fmla="*/ 304800 h 527368"/>
                <a:gd name="connsiteX12" fmla="*/ 304962 w 415798"/>
                <a:gd name="connsiteY12" fmla="*/ 249382 h 527368"/>
                <a:gd name="connsiteX13" fmla="*/ 263398 w 415798"/>
                <a:gd name="connsiteY13" fmla="*/ 221673 h 527368"/>
                <a:gd name="connsiteX14" fmla="*/ 194125 w 415798"/>
                <a:gd name="connsiteY14" fmla="*/ 207818 h 527368"/>
                <a:gd name="connsiteX15" fmla="*/ 152562 w 415798"/>
                <a:gd name="connsiteY15" fmla="*/ 193964 h 527368"/>
                <a:gd name="connsiteX16" fmla="*/ 55580 w 415798"/>
                <a:gd name="connsiteY16" fmla="*/ 110836 h 527368"/>
                <a:gd name="connsiteX17" fmla="*/ 14016 w 415798"/>
                <a:gd name="connsiteY17" fmla="*/ 96982 h 527368"/>
                <a:gd name="connsiteX18" fmla="*/ 162 w 415798"/>
                <a:gd name="connsiteY18" fmla="*/ 138546 h 527368"/>
                <a:gd name="connsiteX19" fmla="*/ 55580 w 415798"/>
                <a:gd name="connsiteY19" fmla="*/ 263236 h 527368"/>
                <a:gd name="connsiteX20" fmla="*/ 124853 w 415798"/>
                <a:gd name="connsiteY20" fmla="*/ 332509 h 527368"/>
                <a:gd name="connsiteX21" fmla="*/ 180271 w 415798"/>
                <a:gd name="connsiteY21" fmla="*/ 443346 h 527368"/>
                <a:gd name="connsiteX22" fmla="*/ 207980 w 415798"/>
                <a:gd name="connsiteY22" fmla="*/ 526473 h 527368"/>
                <a:gd name="connsiteX23" fmla="*/ 249544 w 415798"/>
                <a:gd name="connsiteY23" fmla="*/ 512618 h 527368"/>
                <a:gd name="connsiteX24" fmla="*/ 249544 w 415798"/>
                <a:gd name="connsiteY24" fmla="*/ 166255 h 527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15798" h="527368">
                  <a:moveTo>
                    <a:pt x="277253" y="0"/>
                  </a:moveTo>
                  <a:cubicBezTo>
                    <a:pt x="254162" y="46182"/>
                    <a:pt x="244491" y="102036"/>
                    <a:pt x="207980" y="138546"/>
                  </a:cubicBezTo>
                  <a:cubicBezTo>
                    <a:pt x="194125" y="152400"/>
                    <a:pt x="178445" y="164643"/>
                    <a:pt x="166416" y="180109"/>
                  </a:cubicBezTo>
                  <a:cubicBezTo>
                    <a:pt x="145970" y="206396"/>
                    <a:pt x="134546" y="239687"/>
                    <a:pt x="110998" y="263236"/>
                  </a:cubicBezTo>
                  <a:cubicBezTo>
                    <a:pt x="80657" y="293578"/>
                    <a:pt x="78882" y="291731"/>
                    <a:pt x="55580" y="332509"/>
                  </a:cubicBezTo>
                  <a:cubicBezTo>
                    <a:pt x="45333" y="350441"/>
                    <a:pt x="36007" y="368944"/>
                    <a:pt x="27871" y="387927"/>
                  </a:cubicBezTo>
                  <a:cubicBezTo>
                    <a:pt x="22118" y="401350"/>
                    <a:pt x="1865" y="421390"/>
                    <a:pt x="14016" y="429491"/>
                  </a:cubicBezTo>
                  <a:cubicBezTo>
                    <a:pt x="21408" y="434419"/>
                    <a:pt x="99071" y="404534"/>
                    <a:pt x="110998" y="401782"/>
                  </a:cubicBezTo>
                  <a:cubicBezTo>
                    <a:pt x="156889" y="391192"/>
                    <a:pt x="203854" y="385496"/>
                    <a:pt x="249544" y="374073"/>
                  </a:cubicBezTo>
                  <a:cubicBezTo>
                    <a:pt x="268017" y="369455"/>
                    <a:pt x="286180" y="363348"/>
                    <a:pt x="304962" y="360218"/>
                  </a:cubicBezTo>
                  <a:cubicBezTo>
                    <a:pt x="341688" y="354097"/>
                    <a:pt x="378853" y="350982"/>
                    <a:pt x="415798" y="346364"/>
                  </a:cubicBezTo>
                  <a:cubicBezTo>
                    <a:pt x="411180" y="332509"/>
                    <a:pt x="411067" y="316204"/>
                    <a:pt x="401944" y="304800"/>
                  </a:cubicBezTo>
                  <a:cubicBezTo>
                    <a:pt x="387732" y="287035"/>
                    <a:pt x="320032" y="257994"/>
                    <a:pt x="304962" y="249382"/>
                  </a:cubicBezTo>
                  <a:cubicBezTo>
                    <a:pt x="290505" y="241121"/>
                    <a:pt x="278989" y="227520"/>
                    <a:pt x="263398" y="221673"/>
                  </a:cubicBezTo>
                  <a:cubicBezTo>
                    <a:pt x="241349" y="213405"/>
                    <a:pt x="216970" y="213529"/>
                    <a:pt x="194125" y="207818"/>
                  </a:cubicBezTo>
                  <a:cubicBezTo>
                    <a:pt x="179957" y="204276"/>
                    <a:pt x="166416" y="198582"/>
                    <a:pt x="152562" y="193964"/>
                  </a:cubicBezTo>
                  <a:cubicBezTo>
                    <a:pt x="118477" y="159879"/>
                    <a:pt x="97778" y="131935"/>
                    <a:pt x="55580" y="110836"/>
                  </a:cubicBezTo>
                  <a:cubicBezTo>
                    <a:pt x="42518" y="104305"/>
                    <a:pt x="27871" y="101600"/>
                    <a:pt x="14016" y="96982"/>
                  </a:cubicBezTo>
                  <a:cubicBezTo>
                    <a:pt x="9398" y="110837"/>
                    <a:pt x="-1451" y="124031"/>
                    <a:pt x="162" y="138546"/>
                  </a:cubicBezTo>
                  <a:cubicBezTo>
                    <a:pt x="4455" y="177183"/>
                    <a:pt x="28020" y="231739"/>
                    <a:pt x="55580" y="263236"/>
                  </a:cubicBezTo>
                  <a:cubicBezTo>
                    <a:pt x="77084" y="287812"/>
                    <a:pt x="124853" y="332509"/>
                    <a:pt x="124853" y="332509"/>
                  </a:cubicBezTo>
                  <a:cubicBezTo>
                    <a:pt x="156693" y="428028"/>
                    <a:pt x="131909" y="394983"/>
                    <a:pt x="180271" y="443346"/>
                  </a:cubicBezTo>
                  <a:cubicBezTo>
                    <a:pt x="189507" y="471055"/>
                    <a:pt x="180271" y="535710"/>
                    <a:pt x="207980" y="526473"/>
                  </a:cubicBezTo>
                  <a:cubicBezTo>
                    <a:pt x="221835" y="521855"/>
                    <a:pt x="247870" y="527126"/>
                    <a:pt x="249544" y="512618"/>
                  </a:cubicBezTo>
                  <a:cubicBezTo>
                    <a:pt x="262778" y="397925"/>
                    <a:pt x="249544" y="281709"/>
                    <a:pt x="249544" y="16625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7" name="TextBox 1026"/>
            <p:cNvSpPr txBox="1"/>
            <p:nvPr/>
          </p:nvSpPr>
          <p:spPr>
            <a:xfrm>
              <a:off x="6024821" y="5175752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중요</a:t>
              </a:r>
            </a:p>
          </p:txBody>
        </p:sp>
        <p:sp>
          <p:nvSpPr>
            <p:cNvPr id="1031" name="자유형: 도형 1030"/>
            <p:cNvSpPr/>
            <p:nvPr/>
          </p:nvSpPr>
          <p:spPr>
            <a:xfrm>
              <a:off x="1828800" y="4361020"/>
              <a:ext cx="3117273" cy="75281"/>
            </a:xfrm>
            <a:custGeom>
              <a:avLst/>
              <a:gdLst>
                <a:gd name="connsiteX0" fmla="*/ 0 w 3117273"/>
                <a:gd name="connsiteY0" fmla="*/ 17016 h 75281"/>
                <a:gd name="connsiteX1" fmla="*/ 2341418 w 3117273"/>
                <a:gd name="connsiteY1" fmla="*/ 17016 h 75281"/>
                <a:gd name="connsiteX2" fmla="*/ 2770909 w 3117273"/>
                <a:gd name="connsiteY2" fmla="*/ 72435 h 75281"/>
                <a:gd name="connsiteX3" fmla="*/ 3117273 w 3117273"/>
                <a:gd name="connsiteY3" fmla="*/ 72435 h 7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7273" h="75281">
                  <a:moveTo>
                    <a:pt x="0" y="17016"/>
                  </a:moveTo>
                  <a:cubicBezTo>
                    <a:pt x="990985" y="-679"/>
                    <a:pt x="1135930" y="-10175"/>
                    <a:pt x="2341418" y="17016"/>
                  </a:cubicBezTo>
                  <a:cubicBezTo>
                    <a:pt x="3575552" y="44853"/>
                    <a:pt x="2023412" y="30906"/>
                    <a:pt x="2770909" y="72435"/>
                  </a:cubicBezTo>
                  <a:cubicBezTo>
                    <a:pt x="2886186" y="78839"/>
                    <a:pt x="3001818" y="72435"/>
                    <a:pt x="3117273" y="7243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2" name="직사각형 1031"/>
            <p:cNvSpPr/>
            <p:nvPr/>
          </p:nvSpPr>
          <p:spPr>
            <a:xfrm>
              <a:off x="2169949" y="4763368"/>
              <a:ext cx="2189018" cy="270696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3" name="자유형: 도형 1032"/>
            <p:cNvSpPr/>
            <p:nvPr/>
          </p:nvSpPr>
          <p:spPr>
            <a:xfrm>
              <a:off x="6812280" y="3732102"/>
              <a:ext cx="838200" cy="786717"/>
            </a:xfrm>
            <a:custGeom>
              <a:avLst/>
              <a:gdLst>
                <a:gd name="connsiteX0" fmla="*/ 746760 w 838200"/>
                <a:gd name="connsiteY0" fmla="*/ 763698 h 786717"/>
                <a:gd name="connsiteX1" fmla="*/ 259080 w 838200"/>
                <a:gd name="connsiteY1" fmla="*/ 748458 h 786717"/>
                <a:gd name="connsiteX2" fmla="*/ 213360 w 838200"/>
                <a:gd name="connsiteY2" fmla="*/ 717978 h 786717"/>
                <a:gd name="connsiteX3" fmla="*/ 152400 w 838200"/>
                <a:gd name="connsiteY3" fmla="*/ 687498 h 786717"/>
                <a:gd name="connsiteX4" fmla="*/ 106680 w 838200"/>
                <a:gd name="connsiteY4" fmla="*/ 580818 h 786717"/>
                <a:gd name="connsiteX5" fmla="*/ 76200 w 838200"/>
                <a:gd name="connsiteY5" fmla="*/ 489378 h 786717"/>
                <a:gd name="connsiteX6" fmla="*/ 45720 w 838200"/>
                <a:gd name="connsiteY6" fmla="*/ 413178 h 786717"/>
                <a:gd name="connsiteX7" fmla="*/ 15240 w 838200"/>
                <a:gd name="connsiteY7" fmla="*/ 291258 h 786717"/>
                <a:gd name="connsiteX8" fmla="*/ 0 w 838200"/>
                <a:gd name="connsiteY8" fmla="*/ 245538 h 786717"/>
                <a:gd name="connsiteX9" fmla="*/ 15240 w 838200"/>
                <a:gd name="connsiteY9" fmla="*/ 77898 h 786717"/>
                <a:gd name="connsiteX10" fmla="*/ 106680 w 838200"/>
                <a:gd name="connsiteY10" fmla="*/ 32178 h 786717"/>
                <a:gd name="connsiteX11" fmla="*/ 243840 w 838200"/>
                <a:gd name="connsiteY11" fmla="*/ 1698 h 786717"/>
                <a:gd name="connsiteX12" fmla="*/ 579120 w 838200"/>
                <a:gd name="connsiteY12" fmla="*/ 16938 h 786717"/>
                <a:gd name="connsiteX13" fmla="*/ 685800 w 838200"/>
                <a:gd name="connsiteY13" fmla="*/ 123618 h 786717"/>
                <a:gd name="connsiteX14" fmla="*/ 701040 w 838200"/>
                <a:gd name="connsiteY14" fmla="*/ 169338 h 786717"/>
                <a:gd name="connsiteX15" fmla="*/ 777240 w 838200"/>
                <a:gd name="connsiteY15" fmla="*/ 260778 h 786717"/>
                <a:gd name="connsiteX16" fmla="*/ 792480 w 838200"/>
                <a:gd name="connsiteY16" fmla="*/ 306498 h 786717"/>
                <a:gd name="connsiteX17" fmla="*/ 838200 w 838200"/>
                <a:gd name="connsiteY17" fmla="*/ 443658 h 786717"/>
                <a:gd name="connsiteX18" fmla="*/ 822960 w 838200"/>
                <a:gd name="connsiteY18" fmla="*/ 641778 h 786717"/>
                <a:gd name="connsiteX19" fmla="*/ 777240 w 838200"/>
                <a:gd name="connsiteY19" fmla="*/ 672258 h 786717"/>
                <a:gd name="connsiteX20" fmla="*/ 502920 w 838200"/>
                <a:gd name="connsiteY20" fmla="*/ 657018 h 786717"/>
                <a:gd name="connsiteX21" fmla="*/ 457200 w 838200"/>
                <a:gd name="connsiteY21" fmla="*/ 626538 h 786717"/>
                <a:gd name="connsiteX22" fmla="*/ 396240 w 838200"/>
                <a:gd name="connsiteY22" fmla="*/ 519858 h 786717"/>
                <a:gd name="connsiteX23" fmla="*/ 365760 w 838200"/>
                <a:gd name="connsiteY23" fmla="*/ 458898 h 786717"/>
                <a:gd name="connsiteX24" fmla="*/ 441960 w 838200"/>
                <a:gd name="connsiteY24" fmla="*/ 245538 h 786717"/>
                <a:gd name="connsiteX25" fmla="*/ 533400 w 838200"/>
                <a:gd name="connsiteY25" fmla="*/ 260778 h 786717"/>
                <a:gd name="connsiteX26" fmla="*/ 563880 w 838200"/>
                <a:gd name="connsiteY26" fmla="*/ 306498 h 786717"/>
                <a:gd name="connsiteX27" fmla="*/ 594360 w 838200"/>
                <a:gd name="connsiteY27" fmla="*/ 413178 h 786717"/>
                <a:gd name="connsiteX28" fmla="*/ 502920 w 838200"/>
                <a:gd name="connsiteY28" fmla="*/ 443658 h 78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38200" h="786717">
                  <a:moveTo>
                    <a:pt x="746760" y="763698"/>
                  </a:moveTo>
                  <a:cubicBezTo>
                    <a:pt x="544604" y="797391"/>
                    <a:pt x="600596" y="795564"/>
                    <a:pt x="259080" y="748458"/>
                  </a:cubicBezTo>
                  <a:cubicBezTo>
                    <a:pt x="240936" y="745955"/>
                    <a:pt x="229263" y="727065"/>
                    <a:pt x="213360" y="717978"/>
                  </a:cubicBezTo>
                  <a:cubicBezTo>
                    <a:pt x="193635" y="706706"/>
                    <a:pt x="172720" y="697658"/>
                    <a:pt x="152400" y="687498"/>
                  </a:cubicBezTo>
                  <a:cubicBezTo>
                    <a:pt x="103343" y="540328"/>
                    <a:pt x="182008" y="769139"/>
                    <a:pt x="106680" y="580818"/>
                  </a:cubicBezTo>
                  <a:cubicBezTo>
                    <a:pt x="94748" y="550987"/>
                    <a:pt x="88132" y="519209"/>
                    <a:pt x="76200" y="489378"/>
                  </a:cubicBezTo>
                  <a:cubicBezTo>
                    <a:pt x="66040" y="463978"/>
                    <a:pt x="53765" y="439325"/>
                    <a:pt x="45720" y="413178"/>
                  </a:cubicBezTo>
                  <a:cubicBezTo>
                    <a:pt x="33401" y="373140"/>
                    <a:pt x="28487" y="330999"/>
                    <a:pt x="15240" y="291258"/>
                  </a:cubicBezTo>
                  <a:lnTo>
                    <a:pt x="0" y="245538"/>
                  </a:lnTo>
                  <a:cubicBezTo>
                    <a:pt x="5080" y="189658"/>
                    <a:pt x="-1261" y="131527"/>
                    <a:pt x="15240" y="77898"/>
                  </a:cubicBezTo>
                  <a:cubicBezTo>
                    <a:pt x="21448" y="57722"/>
                    <a:pt x="89961" y="36358"/>
                    <a:pt x="106680" y="32178"/>
                  </a:cubicBezTo>
                  <a:cubicBezTo>
                    <a:pt x="152117" y="20819"/>
                    <a:pt x="198120" y="11858"/>
                    <a:pt x="243840" y="1698"/>
                  </a:cubicBezTo>
                  <a:cubicBezTo>
                    <a:pt x="355600" y="6778"/>
                    <a:pt x="471273" y="-12813"/>
                    <a:pt x="579120" y="16938"/>
                  </a:cubicBezTo>
                  <a:cubicBezTo>
                    <a:pt x="627599" y="30311"/>
                    <a:pt x="685800" y="123618"/>
                    <a:pt x="685800" y="123618"/>
                  </a:cubicBezTo>
                  <a:cubicBezTo>
                    <a:pt x="690880" y="138858"/>
                    <a:pt x="692129" y="155972"/>
                    <a:pt x="701040" y="169338"/>
                  </a:cubicBezTo>
                  <a:cubicBezTo>
                    <a:pt x="768450" y="270452"/>
                    <a:pt x="727379" y="161056"/>
                    <a:pt x="777240" y="260778"/>
                  </a:cubicBezTo>
                  <a:cubicBezTo>
                    <a:pt x="784424" y="275146"/>
                    <a:pt x="786839" y="291456"/>
                    <a:pt x="792480" y="306498"/>
                  </a:cubicBezTo>
                  <a:cubicBezTo>
                    <a:pt x="835521" y="421275"/>
                    <a:pt x="812663" y="341512"/>
                    <a:pt x="838200" y="443658"/>
                  </a:cubicBezTo>
                  <a:cubicBezTo>
                    <a:pt x="833120" y="509698"/>
                    <a:pt x="840026" y="577779"/>
                    <a:pt x="822960" y="641778"/>
                  </a:cubicBezTo>
                  <a:cubicBezTo>
                    <a:pt x="818241" y="659476"/>
                    <a:pt x="795535" y="671387"/>
                    <a:pt x="777240" y="672258"/>
                  </a:cubicBezTo>
                  <a:lnTo>
                    <a:pt x="502920" y="657018"/>
                  </a:lnTo>
                  <a:cubicBezTo>
                    <a:pt x="487680" y="646858"/>
                    <a:pt x="470152" y="639490"/>
                    <a:pt x="457200" y="626538"/>
                  </a:cubicBezTo>
                  <a:cubicBezTo>
                    <a:pt x="397283" y="566621"/>
                    <a:pt x="422395" y="580887"/>
                    <a:pt x="396240" y="519858"/>
                  </a:cubicBezTo>
                  <a:cubicBezTo>
                    <a:pt x="387291" y="498976"/>
                    <a:pt x="375920" y="479218"/>
                    <a:pt x="365760" y="458898"/>
                  </a:cubicBezTo>
                  <a:cubicBezTo>
                    <a:pt x="374992" y="338887"/>
                    <a:pt x="319151" y="245538"/>
                    <a:pt x="441960" y="245538"/>
                  </a:cubicBezTo>
                  <a:cubicBezTo>
                    <a:pt x="472860" y="245538"/>
                    <a:pt x="502920" y="255698"/>
                    <a:pt x="533400" y="260778"/>
                  </a:cubicBezTo>
                  <a:cubicBezTo>
                    <a:pt x="543560" y="276018"/>
                    <a:pt x="555689" y="290115"/>
                    <a:pt x="563880" y="306498"/>
                  </a:cubicBezTo>
                  <a:cubicBezTo>
                    <a:pt x="574812" y="328362"/>
                    <a:pt x="589477" y="393646"/>
                    <a:pt x="594360" y="413178"/>
                  </a:cubicBezTo>
                  <a:cubicBezTo>
                    <a:pt x="524313" y="465714"/>
                    <a:pt x="556118" y="470257"/>
                    <a:pt x="502920" y="44365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7774357" y="2826327"/>
              <a:ext cx="616527" cy="1514474"/>
              <a:chOff x="11575473" y="2841048"/>
              <a:chExt cx="616527" cy="1514474"/>
            </a:xfrm>
          </p:grpSpPr>
          <p:sp>
            <p:nvSpPr>
              <p:cNvPr id="33" name="사각형: 잘린 한쪽 모서리 32"/>
              <p:cNvSpPr/>
              <p:nvPr/>
            </p:nvSpPr>
            <p:spPr>
              <a:xfrm flipH="1">
                <a:off x="11693236" y="2841048"/>
                <a:ext cx="498764" cy="1399309"/>
              </a:xfrm>
              <a:prstGeom prst="snip1Rect">
                <a:avLst>
                  <a:gd name="adj" fmla="val 30702"/>
                </a:avLst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질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문</a:t>
                </a: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1575473" y="4040331"/>
                <a:ext cx="318654" cy="31519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8390884" y="0"/>
              <a:ext cx="3808043" cy="685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625475" algn="l"/>
                </a:tabLst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645236" y="96982"/>
              <a:ext cx="3269673" cy="65947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8797638" y="228601"/>
              <a:ext cx="2957945" cy="5917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1.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대화부족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??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사각형: 둥근 모서리 36"/>
            <p:cNvSpPr/>
            <p:nvPr/>
          </p:nvSpPr>
          <p:spPr>
            <a:xfrm>
              <a:off x="8797638" y="5360418"/>
              <a:ext cx="2957945" cy="5917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3.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작업동작의 결함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??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사각형: 둥근 모서리 38"/>
            <p:cNvSpPr/>
            <p:nvPr/>
          </p:nvSpPr>
          <p:spPr>
            <a:xfrm>
              <a:off x="8797638" y="998258"/>
              <a:ext cx="2957945" cy="4177493"/>
            </a:xfrm>
            <a:prstGeom prst="roundRect">
              <a:avLst>
                <a:gd name="adj" fmla="val 40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2.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안전요인 준수방법 사례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?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</a:t>
              </a: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8899551" y="1579164"/>
              <a:ext cx="2653325" cy="3072894"/>
              <a:chOff x="8618504" y="712214"/>
              <a:chExt cx="3275624" cy="3351557"/>
            </a:xfrm>
          </p:grpSpPr>
          <p:pic>
            <p:nvPicPr>
              <p:cNvPr id="41" name="그림 40"/>
              <p:cNvPicPr>
                <a:picLocks noChangeAspect="1"/>
              </p:cNvPicPr>
              <p:nvPr/>
            </p:nvPicPr>
            <p:blipFill rotWithShape="1">
              <a:blip r:embed="rId20"/>
              <a:srcRect l="16548" t="30616" r="30874" b="14427"/>
              <a:stretch/>
            </p:blipFill>
            <p:spPr>
              <a:xfrm>
                <a:off x="8913567" y="712214"/>
                <a:ext cx="2828869" cy="1662456"/>
              </a:xfrm>
              <a:prstGeom prst="rect">
                <a:avLst/>
              </a:prstGeom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8618504" y="2555666"/>
                <a:ext cx="3275624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   </a:t>
                </a:r>
                <a:r>
                  <a:rPr kumimoji="0" lang="ko-KR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안전요인 준수방법의 사례로는 어떤 것이 있나요</a:t>
                </a:r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?</a:t>
                </a:r>
                <a:r>
                  <a:rPr kumimoji="0" lang="ko-KR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 </a:t>
                </a:r>
                <a:endPara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   1. </a:t>
                </a: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작업중 안전규칙 준수</a:t>
                </a:r>
                <a:endPara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   </a:t>
                </a: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2. </a:t>
                </a: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사전 안전교육 실시</a:t>
                </a:r>
                <a:endPara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   3. …………..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 </a:t>
                </a: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  </a:t>
                </a: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4.</a:t>
                </a: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 </a:t>
                </a: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…………..</a:t>
                </a:r>
              </a:p>
            </p:txBody>
          </p:sp>
        </p:grpSp>
      </p:grpSp>
      <p:sp>
        <p:nvSpPr>
          <p:cNvPr id="40" name="사각형: 둥근 모서리 39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395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2580268"/>
            <a:ext cx="12192000" cy="1245750"/>
            <a:chOff x="0" y="2580268"/>
            <a:chExt cx="12192000" cy="1245750"/>
          </a:xfrm>
        </p:grpSpPr>
        <p:grpSp>
          <p:nvGrpSpPr>
            <p:cNvPr id="9" name="그룹 8"/>
            <p:cNvGrpSpPr/>
            <p:nvPr/>
          </p:nvGrpSpPr>
          <p:grpSpPr>
            <a:xfrm>
              <a:off x="3309726" y="2893471"/>
              <a:ext cx="5075254" cy="584775"/>
              <a:chOff x="3531705" y="639721"/>
              <a:chExt cx="5075254" cy="584775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2" cstate="print"/>
              <a:srcRect l="42826" t="24603" r="35544" b="50531"/>
              <a:stretch/>
            </p:blipFill>
            <p:spPr>
              <a:xfrm>
                <a:off x="3531705" y="735268"/>
                <a:ext cx="662608" cy="42825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4320208" y="639721"/>
                <a:ext cx="42867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rPr>
                  <a:t>데모 환경 설계 </a:t>
                </a:r>
                <a:r>
                  <a:rPr lang="en-US" altLang="ko-KR" sz="3200" dirty="0">
                    <a:solidFill>
                      <a:srgbClr val="5B9BD5">
                        <a:lumMod val="75000"/>
                      </a:srgb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- </a:t>
                </a:r>
                <a:r>
                  <a:rPr lang="ko-KR" altLang="en-US" sz="3200" dirty="0">
                    <a:solidFill>
                      <a:srgbClr val="5B9BD5">
                        <a:lumMod val="75000"/>
                      </a:srgb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학생</a:t>
                </a:r>
                <a:endPara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endParaRPr>
              </a:p>
            </p:txBody>
          </p:sp>
        </p:grpSp>
        <p:grpSp>
          <p:nvGrpSpPr>
            <p:cNvPr id="10" name="그룹 3"/>
            <p:cNvGrpSpPr/>
            <p:nvPr/>
          </p:nvGrpSpPr>
          <p:grpSpPr>
            <a:xfrm>
              <a:off x="0" y="2580268"/>
              <a:ext cx="12192000" cy="1245750"/>
              <a:chOff x="0" y="380813"/>
              <a:chExt cx="12192000" cy="124575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0" y="1494001"/>
                <a:ext cx="12192000" cy="13256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0" y="380813"/>
                <a:ext cx="12192000" cy="13256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9937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그룹 1033"/>
          <p:cNvGrpSpPr/>
          <p:nvPr/>
        </p:nvGrpSpPr>
        <p:grpSpPr>
          <a:xfrm>
            <a:off x="0" y="-27709"/>
            <a:ext cx="12198927" cy="6885709"/>
            <a:chOff x="0" y="-27709"/>
            <a:chExt cx="12198927" cy="6885709"/>
          </a:xfrm>
        </p:grpSpPr>
        <p:grpSp>
          <p:nvGrpSpPr>
            <p:cNvPr id="42" name="그룹 41"/>
            <p:cNvGrpSpPr/>
            <p:nvPr/>
          </p:nvGrpSpPr>
          <p:grpSpPr>
            <a:xfrm>
              <a:off x="0" y="-27709"/>
              <a:ext cx="12198927" cy="6885709"/>
              <a:chOff x="0" y="-27709"/>
              <a:chExt cx="12198927" cy="6885709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" name="사각형: 둥근 모서리 4"/>
                <p:cNvSpPr/>
                <p:nvPr/>
              </p:nvSpPr>
              <p:spPr>
                <a:xfrm>
                  <a:off x="641573" y="228601"/>
                  <a:ext cx="10954682" cy="6463144"/>
                </a:xfrm>
                <a:prstGeom prst="roundRect">
                  <a:avLst>
                    <a:gd name="adj" fmla="val 9593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10" name="사각형: 잘린 한쪽 모서리 9"/>
              <p:cNvSpPr/>
              <p:nvPr/>
            </p:nvSpPr>
            <p:spPr>
              <a:xfrm flipH="1">
                <a:off x="11693236" y="-27709"/>
                <a:ext cx="498764" cy="1399309"/>
              </a:xfrm>
              <a:prstGeom prst="snip1Rect">
                <a:avLst>
                  <a:gd name="adj" fmla="val 30702"/>
                </a:avLst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필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기</a:t>
                </a:r>
              </a:p>
            </p:txBody>
          </p:sp>
          <p:sp>
            <p:nvSpPr>
              <p:cNvPr id="32" name="사각형: 잘린 한쪽 모서리 31"/>
              <p:cNvSpPr/>
              <p:nvPr/>
            </p:nvSpPr>
            <p:spPr>
              <a:xfrm flipH="1">
                <a:off x="11700163" y="1399309"/>
                <a:ext cx="498764" cy="1399309"/>
              </a:xfrm>
              <a:prstGeom prst="snip1Rect">
                <a:avLst>
                  <a:gd name="adj" fmla="val 30702"/>
                </a:avLst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질 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문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요청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endParaRPr>
              </a:p>
            </p:txBody>
          </p:sp>
          <p:sp>
            <p:nvSpPr>
              <p:cNvPr id="33" name="사각형: 잘린 한쪽 모서리 32"/>
              <p:cNvSpPr/>
              <p:nvPr/>
            </p:nvSpPr>
            <p:spPr>
              <a:xfrm flipH="1">
                <a:off x="11693236" y="2829791"/>
                <a:ext cx="498764" cy="1399309"/>
              </a:xfrm>
              <a:prstGeom prst="snip1Rect">
                <a:avLst>
                  <a:gd name="adj" fmla="val 30702"/>
                </a:avLst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휴먼편지체" panose="02030504000101010101" pitchFamily="18" charset="-127"/>
                    <a:ea typeface="휴먼편지체" panose="02030504000101010101" pitchFamily="18" charset="-127"/>
                    <a:cs typeface="+mn-cs"/>
                  </a:rPr>
                  <a:t>화면캡처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endParaRPr>
              </a:p>
            </p:txBody>
          </p:sp>
          <p:pic>
            <p:nvPicPr>
              <p:cNvPr id="13" name="그래픽 12" descr="연필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8552" y="1348363"/>
                <a:ext cx="369113" cy="369113"/>
              </a:xfrm>
              <a:prstGeom prst="rect">
                <a:avLst/>
              </a:prstGeom>
            </p:spPr>
          </p:pic>
          <p:pic>
            <p:nvPicPr>
              <p:cNvPr id="14" name="그래픽 13" descr="지우개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2545" y="823260"/>
                <a:ext cx="442047" cy="442047"/>
              </a:xfrm>
              <a:prstGeom prst="rect">
                <a:avLst/>
              </a:prstGeom>
            </p:spPr>
          </p:pic>
          <p:pic>
            <p:nvPicPr>
              <p:cNvPr id="17" name="그래픽 16" descr="팔레트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6977" y="2670893"/>
                <a:ext cx="455370" cy="455370"/>
              </a:xfrm>
              <a:prstGeom prst="rect">
                <a:avLst/>
              </a:prstGeom>
            </p:spPr>
          </p:pic>
          <p:pic>
            <p:nvPicPr>
              <p:cNvPr id="18" name="그래픽 17" descr="작은 붓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53606" y="2223512"/>
                <a:ext cx="340538" cy="340538"/>
              </a:xfrm>
              <a:prstGeom prst="rect">
                <a:avLst/>
              </a:prstGeom>
            </p:spPr>
          </p:pic>
          <p:pic>
            <p:nvPicPr>
              <p:cNvPr id="20" name="그래픽 19" descr="큰 붓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53606" y="1800532"/>
                <a:ext cx="339924" cy="339924"/>
              </a:xfrm>
              <a:prstGeom prst="rect">
                <a:avLst/>
              </a:prstGeom>
            </p:spPr>
          </p:pic>
          <p:pic>
            <p:nvPicPr>
              <p:cNvPr id="1026" name="Picture 2" descr="교육자료에 대한 이미지 검색결과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3472" y="511752"/>
                <a:ext cx="10374128" cy="58890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8" name="그룹 37"/>
              <p:cNvGrpSpPr/>
              <p:nvPr/>
            </p:nvGrpSpPr>
            <p:grpSpPr>
              <a:xfrm>
                <a:off x="991317" y="617249"/>
                <a:ext cx="3778218" cy="3158837"/>
                <a:chOff x="3228322" y="1399309"/>
                <a:chExt cx="3778218" cy="3158837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3228322" y="1399309"/>
                  <a:ext cx="3778218" cy="3158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43018" y="1602363"/>
                  <a:ext cx="3548827" cy="2484727"/>
                </a:xfrm>
                <a:prstGeom prst="rect">
                  <a:avLst/>
                </a:prstGeom>
              </p:spPr>
            </p:pic>
            <p:pic>
              <p:nvPicPr>
                <p:cNvPr id="26" name="그래픽 25" descr="재생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977" y="4168582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35" name="그래픽 34" descr="중지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0752" y="4193498"/>
                  <a:ext cx="258239" cy="258239"/>
                </a:xfrm>
                <a:prstGeom prst="rect">
                  <a:avLst/>
                </a:prstGeom>
              </p:spPr>
            </p:pic>
            <p:pic>
              <p:nvPicPr>
                <p:cNvPr id="36" name="그래픽 35" descr="닫기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95972" y="4167963"/>
                  <a:ext cx="295456" cy="295456"/>
                </a:xfrm>
                <a:prstGeom prst="rect">
                  <a:avLst/>
                </a:prstGeom>
              </p:spPr>
            </p:pic>
          </p:grpSp>
        </p:grpSp>
        <p:sp>
          <p:nvSpPr>
            <p:cNvPr id="46" name="자유형: 도형 45"/>
            <p:cNvSpPr/>
            <p:nvPr/>
          </p:nvSpPr>
          <p:spPr>
            <a:xfrm>
              <a:off x="6054436" y="2631354"/>
              <a:ext cx="803564" cy="84135"/>
            </a:xfrm>
            <a:custGeom>
              <a:avLst/>
              <a:gdLst>
                <a:gd name="connsiteX0" fmla="*/ 0 w 803564"/>
                <a:gd name="connsiteY0" fmla="*/ 84135 h 84135"/>
                <a:gd name="connsiteX1" fmla="*/ 387928 w 803564"/>
                <a:gd name="connsiteY1" fmla="*/ 28717 h 84135"/>
                <a:gd name="connsiteX2" fmla="*/ 803564 w 803564"/>
                <a:gd name="connsiteY2" fmla="*/ 1008 h 8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3564" h="84135">
                  <a:moveTo>
                    <a:pt x="0" y="84135"/>
                  </a:moveTo>
                  <a:cubicBezTo>
                    <a:pt x="182198" y="11256"/>
                    <a:pt x="-15231" y="82471"/>
                    <a:pt x="387928" y="28717"/>
                  </a:cubicBezTo>
                  <a:cubicBezTo>
                    <a:pt x="664411" y="-8147"/>
                    <a:pt x="525860" y="1008"/>
                    <a:pt x="803564" y="100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자유형: 도형 60"/>
            <p:cNvSpPr/>
            <p:nvPr/>
          </p:nvSpPr>
          <p:spPr>
            <a:xfrm>
              <a:off x="6054436" y="2672919"/>
              <a:ext cx="803564" cy="84135"/>
            </a:xfrm>
            <a:custGeom>
              <a:avLst/>
              <a:gdLst>
                <a:gd name="connsiteX0" fmla="*/ 0 w 803564"/>
                <a:gd name="connsiteY0" fmla="*/ 84135 h 84135"/>
                <a:gd name="connsiteX1" fmla="*/ 387928 w 803564"/>
                <a:gd name="connsiteY1" fmla="*/ 28717 h 84135"/>
                <a:gd name="connsiteX2" fmla="*/ 803564 w 803564"/>
                <a:gd name="connsiteY2" fmla="*/ 1008 h 8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3564" h="84135">
                  <a:moveTo>
                    <a:pt x="0" y="84135"/>
                  </a:moveTo>
                  <a:cubicBezTo>
                    <a:pt x="182198" y="11256"/>
                    <a:pt x="-15231" y="82471"/>
                    <a:pt x="387928" y="28717"/>
                  </a:cubicBezTo>
                  <a:cubicBezTo>
                    <a:pt x="664411" y="-8147"/>
                    <a:pt x="525860" y="1008"/>
                    <a:pt x="803564" y="100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자유형: 도형 61"/>
            <p:cNvSpPr/>
            <p:nvPr/>
          </p:nvSpPr>
          <p:spPr>
            <a:xfrm>
              <a:off x="5707911" y="5056909"/>
              <a:ext cx="415798" cy="527368"/>
            </a:xfrm>
            <a:custGeom>
              <a:avLst/>
              <a:gdLst>
                <a:gd name="connsiteX0" fmla="*/ 277253 w 415798"/>
                <a:gd name="connsiteY0" fmla="*/ 0 h 527368"/>
                <a:gd name="connsiteX1" fmla="*/ 207980 w 415798"/>
                <a:gd name="connsiteY1" fmla="*/ 138546 h 527368"/>
                <a:gd name="connsiteX2" fmla="*/ 166416 w 415798"/>
                <a:gd name="connsiteY2" fmla="*/ 180109 h 527368"/>
                <a:gd name="connsiteX3" fmla="*/ 110998 w 415798"/>
                <a:gd name="connsiteY3" fmla="*/ 263236 h 527368"/>
                <a:gd name="connsiteX4" fmla="*/ 55580 w 415798"/>
                <a:gd name="connsiteY4" fmla="*/ 332509 h 527368"/>
                <a:gd name="connsiteX5" fmla="*/ 27871 w 415798"/>
                <a:gd name="connsiteY5" fmla="*/ 387927 h 527368"/>
                <a:gd name="connsiteX6" fmla="*/ 14016 w 415798"/>
                <a:gd name="connsiteY6" fmla="*/ 429491 h 527368"/>
                <a:gd name="connsiteX7" fmla="*/ 110998 w 415798"/>
                <a:gd name="connsiteY7" fmla="*/ 401782 h 527368"/>
                <a:gd name="connsiteX8" fmla="*/ 249544 w 415798"/>
                <a:gd name="connsiteY8" fmla="*/ 374073 h 527368"/>
                <a:gd name="connsiteX9" fmla="*/ 304962 w 415798"/>
                <a:gd name="connsiteY9" fmla="*/ 360218 h 527368"/>
                <a:gd name="connsiteX10" fmla="*/ 415798 w 415798"/>
                <a:gd name="connsiteY10" fmla="*/ 346364 h 527368"/>
                <a:gd name="connsiteX11" fmla="*/ 401944 w 415798"/>
                <a:gd name="connsiteY11" fmla="*/ 304800 h 527368"/>
                <a:gd name="connsiteX12" fmla="*/ 304962 w 415798"/>
                <a:gd name="connsiteY12" fmla="*/ 249382 h 527368"/>
                <a:gd name="connsiteX13" fmla="*/ 263398 w 415798"/>
                <a:gd name="connsiteY13" fmla="*/ 221673 h 527368"/>
                <a:gd name="connsiteX14" fmla="*/ 194125 w 415798"/>
                <a:gd name="connsiteY14" fmla="*/ 207818 h 527368"/>
                <a:gd name="connsiteX15" fmla="*/ 152562 w 415798"/>
                <a:gd name="connsiteY15" fmla="*/ 193964 h 527368"/>
                <a:gd name="connsiteX16" fmla="*/ 55580 w 415798"/>
                <a:gd name="connsiteY16" fmla="*/ 110836 h 527368"/>
                <a:gd name="connsiteX17" fmla="*/ 14016 w 415798"/>
                <a:gd name="connsiteY17" fmla="*/ 96982 h 527368"/>
                <a:gd name="connsiteX18" fmla="*/ 162 w 415798"/>
                <a:gd name="connsiteY18" fmla="*/ 138546 h 527368"/>
                <a:gd name="connsiteX19" fmla="*/ 55580 w 415798"/>
                <a:gd name="connsiteY19" fmla="*/ 263236 h 527368"/>
                <a:gd name="connsiteX20" fmla="*/ 124853 w 415798"/>
                <a:gd name="connsiteY20" fmla="*/ 332509 h 527368"/>
                <a:gd name="connsiteX21" fmla="*/ 180271 w 415798"/>
                <a:gd name="connsiteY21" fmla="*/ 443346 h 527368"/>
                <a:gd name="connsiteX22" fmla="*/ 207980 w 415798"/>
                <a:gd name="connsiteY22" fmla="*/ 526473 h 527368"/>
                <a:gd name="connsiteX23" fmla="*/ 249544 w 415798"/>
                <a:gd name="connsiteY23" fmla="*/ 512618 h 527368"/>
                <a:gd name="connsiteX24" fmla="*/ 249544 w 415798"/>
                <a:gd name="connsiteY24" fmla="*/ 166255 h 527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15798" h="527368">
                  <a:moveTo>
                    <a:pt x="277253" y="0"/>
                  </a:moveTo>
                  <a:cubicBezTo>
                    <a:pt x="254162" y="46182"/>
                    <a:pt x="244491" y="102036"/>
                    <a:pt x="207980" y="138546"/>
                  </a:cubicBezTo>
                  <a:cubicBezTo>
                    <a:pt x="194125" y="152400"/>
                    <a:pt x="178445" y="164643"/>
                    <a:pt x="166416" y="180109"/>
                  </a:cubicBezTo>
                  <a:cubicBezTo>
                    <a:pt x="145970" y="206396"/>
                    <a:pt x="134546" y="239687"/>
                    <a:pt x="110998" y="263236"/>
                  </a:cubicBezTo>
                  <a:cubicBezTo>
                    <a:pt x="80657" y="293578"/>
                    <a:pt x="78882" y="291731"/>
                    <a:pt x="55580" y="332509"/>
                  </a:cubicBezTo>
                  <a:cubicBezTo>
                    <a:pt x="45333" y="350441"/>
                    <a:pt x="36007" y="368944"/>
                    <a:pt x="27871" y="387927"/>
                  </a:cubicBezTo>
                  <a:cubicBezTo>
                    <a:pt x="22118" y="401350"/>
                    <a:pt x="1865" y="421390"/>
                    <a:pt x="14016" y="429491"/>
                  </a:cubicBezTo>
                  <a:cubicBezTo>
                    <a:pt x="21408" y="434419"/>
                    <a:pt x="99071" y="404534"/>
                    <a:pt x="110998" y="401782"/>
                  </a:cubicBezTo>
                  <a:cubicBezTo>
                    <a:pt x="156889" y="391192"/>
                    <a:pt x="203854" y="385496"/>
                    <a:pt x="249544" y="374073"/>
                  </a:cubicBezTo>
                  <a:cubicBezTo>
                    <a:pt x="268017" y="369455"/>
                    <a:pt x="286180" y="363348"/>
                    <a:pt x="304962" y="360218"/>
                  </a:cubicBezTo>
                  <a:cubicBezTo>
                    <a:pt x="341688" y="354097"/>
                    <a:pt x="378853" y="350982"/>
                    <a:pt x="415798" y="346364"/>
                  </a:cubicBezTo>
                  <a:cubicBezTo>
                    <a:pt x="411180" y="332509"/>
                    <a:pt x="411067" y="316204"/>
                    <a:pt x="401944" y="304800"/>
                  </a:cubicBezTo>
                  <a:cubicBezTo>
                    <a:pt x="387732" y="287035"/>
                    <a:pt x="320032" y="257994"/>
                    <a:pt x="304962" y="249382"/>
                  </a:cubicBezTo>
                  <a:cubicBezTo>
                    <a:pt x="290505" y="241121"/>
                    <a:pt x="278989" y="227520"/>
                    <a:pt x="263398" y="221673"/>
                  </a:cubicBezTo>
                  <a:cubicBezTo>
                    <a:pt x="241349" y="213405"/>
                    <a:pt x="216970" y="213529"/>
                    <a:pt x="194125" y="207818"/>
                  </a:cubicBezTo>
                  <a:cubicBezTo>
                    <a:pt x="179957" y="204276"/>
                    <a:pt x="166416" y="198582"/>
                    <a:pt x="152562" y="193964"/>
                  </a:cubicBezTo>
                  <a:cubicBezTo>
                    <a:pt x="118477" y="159879"/>
                    <a:pt x="97778" y="131935"/>
                    <a:pt x="55580" y="110836"/>
                  </a:cubicBezTo>
                  <a:cubicBezTo>
                    <a:pt x="42518" y="104305"/>
                    <a:pt x="27871" y="101600"/>
                    <a:pt x="14016" y="96982"/>
                  </a:cubicBezTo>
                  <a:cubicBezTo>
                    <a:pt x="9398" y="110837"/>
                    <a:pt x="-1451" y="124031"/>
                    <a:pt x="162" y="138546"/>
                  </a:cubicBezTo>
                  <a:cubicBezTo>
                    <a:pt x="4455" y="177183"/>
                    <a:pt x="28020" y="231739"/>
                    <a:pt x="55580" y="263236"/>
                  </a:cubicBezTo>
                  <a:cubicBezTo>
                    <a:pt x="77084" y="287812"/>
                    <a:pt x="124853" y="332509"/>
                    <a:pt x="124853" y="332509"/>
                  </a:cubicBezTo>
                  <a:cubicBezTo>
                    <a:pt x="156693" y="428028"/>
                    <a:pt x="131909" y="394983"/>
                    <a:pt x="180271" y="443346"/>
                  </a:cubicBezTo>
                  <a:cubicBezTo>
                    <a:pt x="189507" y="471055"/>
                    <a:pt x="180271" y="535710"/>
                    <a:pt x="207980" y="526473"/>
                  </a:cubicBezTo>
                  <a:cubicBezTo>
                    <a:pt x="221835" y="521855"/>
                    <a:pt x="247870" y="527126"/>
                    <a:pt x="249544" y="512618"/>
                  </a:cubicBezTo>
                  <a:cubicBezTo>
                    <a:pt x="262778" y="397925"/>
                    <a:pt x="249544" y="281709"/>
                    <a:pt x="249544" y="16625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7" name="TextBox 1026"/>
            <p:cNvSpPr txBox="1"/>
            <p:nvPr/>
          </p:nvSpPr>
          <p:spPr>
            <a:xfrm>
              <a:off x="6024821" y="5175752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중요</a:t>
              </a:r>
            </a:p>
          </p:txBody>
        </p:sp>
        <p:sp>
          <p:nvSpPr>
            <p:cNvPr id="1031" name="자유형: 도형 1030"/>
            <p:cNvSpPr/>
            <p:nvPr/>
          </p:nvSpPr>
          <p:spPr>
            <a:xfrm>
              <a:off x="1828800" y="4361020"/>
              <a:ext cx="3117273" cy="75281"/>
            </a:xfrm>
            <a:custGeom>
              <a:avLst/>
              <a:gdLst>
                <a:gd name="connsiteX0" fmla="*/ 0 w 3117273"/>
                <a:gd name="connsiteY0" fmla="*/ 17016 h 75281"/>
                <a:gd name="connsiteX1" fmla="*/ 2341418 w 3117273"/>
                <a:gd name="connsiteY1" fmla="*/ 17016 h 75281"/>
                <a:gd name="connsiteX2" fmla="*/ 2770909 w 3117273"/>
                <a:gd name="connsiteY2" fmla="*/ 72435 h 75281"/>
                <a:gd name="connsiteX3" fmla="*/ 3117273 w 3117273"/>
                <a:gd name="connsiteY3" fmla="*/ 72435 h 7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7273" h="75281">
                  <a:moveTo>
                    <a:pt x="0" y="17016"/>
                  </a:moveTo>
                  <a:cubicBezTo>
                    <a:pt x="990985" y="-679"/>
                    <a:pt x="1135930" y="-10175"/>
                    <a:pt x="2341418" y="17016"/>
                  </a:cubicBezTo>
                  <a:cubicBezTo>
                    <a:pt x="3575552" y="44853"/>
                    <a:pt x="2023412" y="30906"/>
                    <a:pt x="2770909" y="72435"/>
                  </a:cubicBezTo>
                  <a:cubicBezTo>
                    <a:pt x="2886186" y="78839"/>
                    <a:pt x="3001818" y="72435"/>
                    <a:pt x="3117273" y="7243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2" name="직사각형 1031"/>
            <p:cNvSpPr/>
            <p:nvPr/>
          </p:nvSpPr>
          <p:spPr>
            <a:xfrm>
              <a:off x="2169949" y="4763368"/>
              <a:ext cx="2189018" cy="270696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3" name="자유형: 도형 1032"/>
            <p:cNvSpPr/>
            <p:nvPr/>
          </p:nvSpPr>
          <p:spPr>
            <a:xfrm>
              <a:off x="6812280" y="3732102"/>
              <a:ext cx="838200" cy="786717"/>
            </a:xfrm>
            <a:custGeom>
              <a:avLst/>
              <a:gdLst>
                <a:gd name="connsiteX0" fmla="*/ 746760 w 838200"/>
                <a:gd name="connsiteY0" fmla="*/ 763698 h 786717"/>
                <a:gd name="connsiteX1" fmla="*/ 259080 w 838200"/>
                <a:gd name="connsiteY1" fmla="*/ 748458 h 786717"/>
                <a:gd name="connsiteX2" fmla="*/ 213360 w 838200"/>
                <a:gd name="connsiteY2" fmla="*/ 717978 h 786717"/>
                <a:gd name="connsiteX3" fmla="*/ 152400 w 838200"/>
                <a:gd name="connsiteY3" fmla="*/ 687498 h 786717"/>
                <a:gd name="connsiteX4" fmla="*/ 106680 w 838200"/>
                <a:gd name="connsiteY4" fmla="*/ 580818 h 786717"/>
                <a:gd name="connsiteX5" fmla="*/ 76200 w 838200"/>
                <a:gd name="connsiteY5" fmla="*/ 489378 h 786717"/>
                <a:gd name="connsiteX6" fmla="*/ 45720 w 838200"/>
                <a:gd name="connsiteY6" fmla="*/ 413178 h 786717"/>
                <a:gd name="connsiteX7" fmla="*/ 15240 w 838200"/>
                <a:gd name="connsiteY7" fmla="*/ 291258 h 786717"/>
                <a:gd name="connsiteX8" fmla="*/ 0 w 838200"/>
                <a:gd name="connsiteY8" fmla="*/ 245538 h 786717"/>
                <a:gd name="connsiteX9" fmla="*/ 15240 w 838200"/>
                <a:gd name="connsiteY9" fmla="*/ 77898 h 786717"/>
                <a:gd name="connsiteX10" fmla="*/ 106680 w 838200"/>
                <a:gd name="connsiteY10" fmla="*/ 32178 h 786717"/>
                <a:gd name="connsiteX11" fmla="*/ 243840 w 838200"/>
                <a:gd name="connsiteY11" fmla="*/ 1698 h 786717"/>
                <a:gd name="connsiteX12" fmla="*/ 579120 w 838200"/>
                <a:gd name="connsiteY12" fmla="*/ 16938 h 786717"/>
                <a:gd name="connsiteX13" fmla="*/ 685800 w 838200"/>
                <a:gd name="connsiteY13" fmla="*/ 123618 h 786717"/>
                <a:gd name="connsiteX14" fmla="*/ 701040 w 838200"/>
                <a:gd name="connsiteY14" fmla="*/ 169338 h 786717"/>
                <a:gd name="connsiteX15" fmla="*/ 777240 w 838200"/>
                <a:gd name="connsiteY15" fmla="*/ 260778 h 786717"/>
                <a:gd name="connsiteX16" fmla="*/ 792480 w 838200"/>
                <a:gd name="connsiteY16" fmla="*/ 306498 h 786717"/>
                <a:gd name="connsiteX17" fmla="*/ 838200 w 838200"/>
                <a:gd name="connsiteY17" fmla="*/ 443658 h 786717"/>
                <a:gd name="connsiteX18" fmla="*/ 822960 w 838200"/>
                <a:gd name="connsiteY18" fmla="*/ 641778 h 786717"/>
                <a:gd name="connsiteX19" fmla="*/ 777240 w 838200"/>
                <a:gd name="connsiteY19" fmla="*/ 672258 h 786717"/>
                <a:gd name="connsiteX20" fmla="*/ 502920 w 838200"/>
                <a:gd name="connsiteY20" fmla="*/ 657018 h 786717"/>
                <a:gd name="connsiteX21" fmla="*/ 457200 w 838200"/>
                <a:gd name="connsiteY21" fmla="*/ 626538 h 786717"/>
                <a:gd name="connsiteX22" fmla="*/ 396240 w 838200"/>
                <a:gd name="connsiteY22" fmla="*/ 519858 h 786717"/>
                <a:gd name="connsiteX23" fmla="*/ 365760 w 838200"/>
                <a:gd name="connsiteY23" fmla="*/ 458898 h 786717"/>
                <a:gd name="connsiteX24" fmla="*/ 441960 w 838200"/>
                <a:gd name="connsiteY24" fmla="*/ 245538 h 786717"/>
                <a:gd name="connsiteX25" fmla="*/ 533400 w 838200"/>
                <a:gd name="connsiteY25" fmla="*/ 260778 h 786717"/>
                <a:gd name="connsiteX26" fmla="*/ 563880 w 838200"/>
                <a:gd name="connsiteY26" fmla="*/ 306498 h 786717"/>
                <a:gd name="connsiteX27" fmla="*/ 594360 w 838200"/>
                <a:gd name="connsiteY27" fmla="*/ 413178 h 786717"/>
                <a:gd name="connsiteX28" fmla="*/ 502920 w 838200"/>
                <a:gd name="connsiteY28" fmla="*/ 443658 h 78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38200" h="786717">
                  <a:moveTo>
                    <a:pt x="746760" y="763698"/>
                  </a:moveTo>
                  <a:cubicBezTo>
                    <a:pt x="544604" y="797391"/>
                    <a:pt x="600596" y="795564"/>
                    <a:pt x="259080" y="748458"/>
                  </a:cubicBezTo>
                  <a:cubicBezTo>
                    <a:pt x="240936" y="745955"/>
                    <a:pt x="229263" y="727065"/>
                    <a:pt x="213360" y="717978"/>
                  </a:cubicBezTo>
                  <a:cubicBezTo>
                    <a:pt x="193635" y="706706"/>
                    <a:pt x="172720" y="697658"/>
                    <a:pt x="152400" y="687498"/>
                  </a:cubicBezTo>
                  <a:cubicBezTo>
                    <a:pt x="103343" y="540328"/>
                    <a:pt x="182008" y="769139"/>
                    <a:pt x="106680" y="580818"/>
                  </a:cubicBezTo>
                  <a:cubicBezTo>
                    <a:pt x="94748" y="550987"/>
                    <a:pt x="88132" y="519209"/>
                    <a:pt x="76200" y="489378"/>
                  </a:cubicBezTo>
                  <a:cubicBezTo>
                    <a:pt x="66040" y="463978"/>
                    <a:pt x="53765" y="439325"/>
                    <a:pt x="45720" y="413178"/>
                  </a:cubicBezTo>
                  <a:cubicBezTo>
                    <a:pt x="33401" y="373140"/>
                    <a:pt x="28487" y="330999"/>
                    <a:pt x="15240" y="291258"/>
                  </a:cubicBezTo>
                  <a:lnTo>
                    <a:pt x="0" y="245538"/>
                  </a:lnTo>
                  <a:cubicBezTo>
                    <a:pt x="5080" y="189658"/>
                    <a:pt x="-1261" y="131527"/>
                    <a:pt x="15240" y="77898"/>
                  </a:cubicBezTo>
                  <a:cubicBezTo>
                    <a:pt x="21448" y="57722"/>
                    <a:pt x="89961" y="36358"/>
                    <a:pt x="106680" y="32178"/>
                  </a:cubicBezTo>
                  <a:cubicBezTo>
                    <a:pt x="152117" y="20819"/>
                    <a:pt x="198120" y="11858"/>
                    <a:pt x="243840" y="1698"/>
                  </a:cubicBezTo>
                  <a:cubicBezTo>
                    <a:pt x="355600" y="6778"/>
                    <a:pt x="471273" y="-12813"/>
                    <a:pt x="579120" y="16938"/>
                  </a:cubicBezTo>
                  <a:cubicBezTo>
                    <a:pt x="627599" y="30311"/>
                    <a:pt x="685800" y="123618"/>
                    <a:pt x="685800" y="123618"/>
                  </a:cubicBezTo>
                  <a:cubicBezTo>
                    <a:pt x="690880" y="138858"/>
                    <a:pt x="692129" y="155972"/>
                    <a:pt x="701040" y="169338"/>
                  </a:cubicBezTo>
                  <a:cubicBezTo>
                    <a:pt x="768450" y="270452"/>
                    <a:pt x="727379" y="161056"/>
                    <a:pt x="777240" y="260778"/>
                  </a:cubicBezTo>
                  <a:cubicBezTo>
                    <a:pt x="784424" y="275146"/>
                    <a:pt x="786839" y="291456"/>
                    <a:pt x="792480" y="306498"/>
                  </a:cubicBezTo>
                  <a:cubicBezTo>
                    <a:pt x="835521" y="421275"/>
                    <a:pt x="812663" y="341512"/>
                    <a:pt x="838200" y="443658"/>
                  </a:cubicBezTo>
                  <a:cubicBezTo>
                    <a:pt x="833120" y="509698"/>
                    <a:pt x="840026" y="577779"/>
                    <a:pt x="822960" y="641778"/>
                  </a:cubicBezTo>
                  <a:cubicBezTo>
                    <a:pt x="818241" y="659476"/>
                    <a:pt x="795535" y="671387"/>
                    <a:pt x="777240" y="672258"/>
                  </a:cubicBezTo>
                  <a:lnTo>
                    <a:pt x="502920" y="657018"/>
                  </a:lnTo>
                  <a:cubicBezTo>
                    <a:pt x="487680" y="646858"/>
                    <a:pt x="470152" y="639490"/>
                    <a:pt x="457200" y="626538"/>
                  </a:cubicBezTo>
                  <a:cubicBezTo>
                    <a:pt x="397283" y="566621"/>
                    <a:pt x="422395" y="580887"/>
                    <a:pt x="396240" y="519858"/>
                  </a:cubicBezTo>
                  <a:cubicBezTo>
                    <a:pt x="387291" y="498976"/>
                    <a:pt x="375920" y="479218"/>
                    <a:pt x="365760" y="458898"/>
                  </a:cubicBezTo>
                  <a:cubicBezTo>
                    <a:pt x="374992" y="338887"/>
                    <a:pt x="319151" y="245538"/>
                    <a:pt x="441960" y="245538"/>
                  </a:cubicBezTo>
                  <a:cubicBezTo>
                    <a:pt x="472860" y="245538"/>
                    <a:pt x="502920" y="255698"/>
                    <a:pt x="533400" y="260778"/>
                  </a:cubicBezTo>
                  <a:cubicBezTo>
                    <a:pt x="543560" y="276018"/>
                    <a:pt x="555689" y="290115"/>
                    <a:pt x="563880" y="306498"/>
                  </a:cubicBezTo>
                  <a:cubicBezTo>
                    <a:pt x="574812" y="328362"/>
                    <a:pt x="589477" y="393646"/>
                    <a:pt x="594360" y="413178"/>
                  </a:cubicBezTo>
                  <a:cubicBezTo>
                    <a:pt x="524313" y="465714"/>
                    <a:pt x="556118" y="470257"/>
                    <a:pt x="502920" y="44365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9" name="그래픽 28" descr="카메라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8856" y="3232439"/>
            <a:ext cx="442083" cy="442083"/>
          </a:xfrm>
          <a:prstGeom prst="rect">
            <a:avLst/>
          </a:prstGeom>
        </p:spPr>
      </p:pic>
      <p:sp>
        <p:nvSpPr>
          <p:cNvPr id="30" name="사각형: 둥근 모서리 29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34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771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0" y="0"/>
            <a:ext cx="12198927" cy="6858000"/>
            <a:chOff x="0" y="0"/>
            <a:chExt cx="12198927" cy="6858000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" name="사각형: 둥근 모서리 4"/>
              <p:cNvSpPr/>
              <p:nvPr/>
            </p:nvSpPr>
            <p:spPr>
              <a:xfrm>
                <a:off x="641573" y="228601"/>
                <a:ext cx="10954682" cy="6463144"/>
              </a:xfrm>
              <a:prstGeom prst="roundRect">
                <a:avLst>
                  <a:gd name="adj" fmla="val 9593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2" name="사각형: 잘린 한쪽 모서리 31"/>
            <p:cNvSpPr/>
            <p:nvPr/>
          </p:nvSpPr>
          <p:spPr>
            <a:xfrm flipH="1">
              <a:off x="11700163" y="1399309"/>
              <a:ext cx="498764" cy="1399309"/>
            </a:xfrm>
            <a:prstGeom prst="snip1Rect">
              <a:avLst>
                <a:gd name="adj" fmla="val 30702"/>
              </a:avLst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질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문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요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청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endParaRPr>
            </a:p>
          </p:txBody>
        </p:sp>
        <p:sp>
          <p:nvSpPr>
            <p:cNvPr id="33" name="사각형: 잘린 한쪽 모서리 32"/>
            <p:cNvSpPr/>
            <p:nvPr/>
          </p:nvSpPr>
          <p:spPr>
            <a:xfrm flipH="1">
              <a:off x="11693236" y="2829791"/>
              <a:ext cx="498764" cy="1399309"/>
            </a:xfrm>
            <a:prstGeom prst="snip1Rect">
              <a:avLst>
                <a:gd name="adj" fmla="val 30702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화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면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캡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처</a:t>
              </a:r>
            </a:p>
          </p:txBody>
        </p:sp>
        <p:pic>
          <p:nvPicPr>
            <p:cNvPr id="13" name="그래픽 12" descr="연필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8552" y="1348363"/>
              <a:ext cx="369113" cy="369113"/>
            </a:xfrm>
            <a:prstGeom prst="rect">
              <a:avLst/>
            </a:prstGeom>
          </p:spPr>
        </p:pic>
        <p:pic>
          <p:nvPicPr>
            <p:cNvPr id="14" name="그래픽 13" descr="지우개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545" y="823260"/>
              <a:ext cx="442047" cy="442047"/>
            </a:xfrm>
            <a:prstGeom prst="rect">
              <a:avLst/>
            </a:prstGeom>
          </p:spPr>
        </p:pic>
        <p:pic>
          <p:nvPicPr>
            <p:cNvPr id="17" name="그래픽 16" descr="팔레트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977" y="2670893"/>
              <a:ext cx="455370" cy="455370"/>
            </a:xfrm>
            <a:prstGeom prst="rect">
              <a:avLst/>
            </a:prstGeom>
          </p:spPr>
        </p:pic>
        <p:pic>
          <p:nvPicPr>
            <p:cNvPr id="18" name="그래픽 17" descr="작은 붓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3606" y="2223512"/>
              <a:ext cx="340538" cy="340538"/>
            </a:xfrm>
            <a:prstGeom prst="rect">
              <a:avLst/>
            </a:prstGeom>
          </p:spPr>
        </p:pic>
        <p:pic>
          <p:nvPicPr>
            <p:cNvPr id="20" name="그래픽 19" descr="큰 붓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3606" y="1800532"/>
              <a:ext cx="339924" cy="339924"/>
            </a:xfrm>
            <a:prstGeom prst="rect">
              <a:avLst/>
            </a:prstGeom>
          </p:spPr>
        </p:pic>
        <p:pic>
          <p:nvPicPr>
            <p:cNvPr id="1026" name="Picture 2" descr="교육자료에 대한 이미지 검색결과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472" y="511752"/>
              <a:ext cx="10374128" cy="5889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8" name="그룹 37"/>
            <p:cNvGrpSpPr/>
            <p:nvPr/>
          </p:nvGrpSpPr>
          <p:grpSpPr>
            <a:xfrm>
              <a:off x="991317" y="617249"/>
              <a:ext cx="3778218" cy="3158837"/>
              <a:chOff x="3228322" y="1399309"/>
              <a:chExt cx="3778218" cy="3158837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228322" y="1399309"/>
                <a:ext cx="3778218" cy="31588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3018" y="1602363"/>
                <a:ext cx="3548827" cy="2484727"/>
              </a:xfrm>
              <a:prstGeom prst="rect">
                <a:avLst/>
              </a:prstGeom>
            </p:spPr>
          </p:pic>
          <p:pic>
            <p:nvPicPr>
              <p:cNvPr id="26" name="그래픽 25" descr="재생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853977" y="4168582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35" name="그래픽 34" descr="중지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240752" y="4193498"/>
                <a:ext cx="258239" cy="258239"/>
              </a:xfrm>
              <a:prstGeom prst="rect">
                <a:avLst/>
              </a:prstGeom>
            </p:spPr>
          </p:pic>
          <p:pic>
            <p:nvPicPr>
              <p:cNvPr id="36" name="그래픽 35" descr="닫기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595972" y="4167963"/>
                <a:ext cx="295456" cy="295456"/>
              </a:xfrm>
              <a:prstGeom prst="rect">
                <a:avLst/>
              </a:prstGeom>
            </p:spPr>
          </p:pic>
        </p:grpSp>
        <p:sp>
          <p:nvSpPr>
            <p:cNvPr id="10" name="사각형: 잘린 한쪽 모서리 9"/>
            <p:cNvSpPr/>
            <p:nvPr/>
          </p:nvSpPr>
          <p:spPr>
            <a:xfrm flipH="1">
              <a:off x="7880171" y="0"/>
              <a:ext cx="498764" cy="1399309"/>
            </a:xfrm>
            <a:prstGeom prst="snip1Rect">
              <a:avLst>
                <a:gd name="adj" fmla="val 30702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필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휴먼편지체" panose="02030504000101010101" pitchFamily="18" charset="-127"/>
                  <a:ea typeface="휴먼편지체" panose="02030504000101010101" pitchFamily="18" charset="-127"/>
                  <a:cs typeface="+mn-cs"/>
                </a:rPr>
                <a:t>기</a:t>
              </a:r>
            </a:p>
          </p:txBody>
        </p:sp>
      </p:grpSp>
      <p:sp>
        <p:nvSpPr>
          <p:cNvPr id="46" name="자유형: 도형 45"/>
          <p:cNvSpPr/>
          <p:nvPr/>
        </p:nvSpPr>
        <p:spPr>
          <a:xfrm>
            <a:off x="6054436" y="2631354"/>
            <a:ext cx="803564" cy="84135"/>
          </a:xfrm>
          <a:custGeom>
            <a:avLst/>
            <a:gdLst>
              <a:gd name="connsiteX0" fmla="*/ 0 w 803564"/>
              <a:gd name="connsiteY0" fmla="*/ 84135 h 84135"/>
              <a:gd name="connsiteX1" fmla="*/ 387928 w 803564"/>
              <a:gd name="connsiteY1" fmla="*/ 28717 h 84135"/>
              <a:gd name="connsiteX2" fmla="*/ 803564 w 803564"/>
              <a:gd name="connsiteY2" fmla="*/ 1008 h 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3564" h="84135">
                <a:moveTo>
                  <a:pt x="0" y="84135"/>
                </a:moveTo>
                <a:cubicBezTo>
                  <a:pt x="182198" y="11256"/>
                  <a:pt x="-15231" y="82471"/>
                  <a:pt x="387928" y="28717"/>
                </a:cubicBezTo>
                <a:cubicBezTo>
                  <a:pt x="664411" y="-8147"/>
                  <a:pt x="525860" y="1008"/>
                  <a:pt x="803564" y="100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자유형: 도형 60"/>
          <p:cNvSpPr/>
          <p:nvPr/>
        </p:nvSpPr>
        <p:spPr>
          <a:xfrm>
            <a:off x="6054436" y="2672919"/>
            <a:ext cx="803564" cy="84135"/>
          </a:xfrm>
          <a:custGeom>
            <a:avLst/>
            <a:gdLst>
              <a:gd name="connsiteX0" fmla="*/ 0 w 803564"/>
              <a:gd name="connsiteY0" fmla="*/ 84135 h 84135"/>
              <a:gd name="connsiteX1" fmla="*/ 387928 w 803564"/>
              <a:gd name="connsiteY1" fmla="*/ 28717 h 84135"/>
              <a:gd name="connsiteX2" fmla="*/ 803564 w 803564"/>
              <a:gd name="connsiteY2" fmla="*/ 1008 h 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3564" h="84135">
                <a:moveTo>
                  <a:pt x="0" y="84135"/>
                </a:moveTo>
                <a:cubicBezTo>
                  <a:pt x="182198" y="11256"/>
                  <a:pt x="-15231" y="82471"/>
                  <a:pt x="387928" y="28717"/>
                </a:cubicBezTo>
                <a:cubicBezTo>
                  <a:pt x="664411" y="-8147"/>
                  <a:pt x="525860" y="1008"/>
                  <a:pt x="803564" y="100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자유형: 도형 61"/>
          <p:cNvSpPr/>
          <p:nvPr/>
        </p:nvSpPr>
        <p:spPr>
          <a:xfrm>
            <a:off x="5707911" y="5056909"/>
            <a:ext cx="415798" cy="527368"/>
          </a:xfrm>
          <a:custGeom>
            <a:avLst/>
            <a:gdLst>
              <a:gd name="connsiteX0" fmla="*/ 277253 w 415798"/>
              <a:gd name="connsiteY0" fmla="*/ 0 h 527368"/>
              <a:gd name="connsiteX1" fmla="*/ 207980 w 415798"/>
              <a:gd name="connsiteY1" fmla="*/ 138546 h 527368"/>
              <a:gd name="connsiteX2" fmla="*/ 166416 w 415798"/>
              <a:gd name="connsiteY2" fmla="*/ 180109 h 527368"/>
              <a:gd name="connsiteX3" fmla="*/ 110998 w 415798"/>
              <a:gd name="connsiteY3" fmla="*/ 263236 h 527368"/>
              <a:gd name="connsiteX4" fmla="*/ 55580 w 415798"/>
              <a:gd name="connsiteY4" fmla="*/ 332509 h 527368"/>
              <a:gd name="connsiteX5" fmla="*/ 27871 w 415798"/>
              <a:gd name="connsiteY5" fmla="*/ 387927 h 527368"/>
              <a:gd name="connsiteX6" fmla="*/ 14016 w 415798"/>
              <a:gd name="connsiteY6" fmla="*/ 429491 h 527368"/>
              <a:gd name="connsiteX7" fmla="*/ 110998 w 415798"/>
              <a:gd name="connsiteY7" fmla="*/ 401782 h 527368"/>
              <a:gd name="connsiteX8" fmla="*/ 249544 w 415798"/>
              <a:gd name="connsiteY8" fmla="*/ 374073 h 527368"/>
              <a:gd name="connsiteX9" fmla="*/ 304962 w 415798"/>
              <a:gd name="connsiteY9" fmla="*/ 360218 h 527368"/>
              <a:gd name="connsiteX10" fmla="*/ 415798 w 415798"/>
              <a:gd name="connsiteY10" fmla="*/ 346364 h 527368"/>
              <a:gd name="connsiteX11" fmla="*/ 401944 w 415798"/>
              <a:gd name="connsiteY11" fmla="*/ 304800 h 527368"/>
              <a:gd name="connsiteX12" fmla="*/ 304962 w 415798"/>
              <a:gd name="connsiteY12" fmla="*/ 249382 h 527368"/>
              <a:gd name="connsiteX13" fmla="*/ 263398 w 415798"/>
              <a:gd name="connsiteY13" fmla="*/ 221673 h 527368"/>
              <a:gd name="connsiteX14" fmla="*/ 194125 w 415798"/>
              <a:gd name="connsiteY14" fmla="*/ 207818 h 527368"/>
              <a:gd name="connsiteX15" fmla="*/ 152562 w 415798"/>
              <a:gd name="connsiteY15" fmla="*/ 193964 h 527368"/>
              <a:gd name="connsiteX16" fmla="*/ 55580 w 415798"/>
              <a:gd name="connsiteY16" fmla="*/ 110836 h 527368"/>
              <a:gd name="connsiteX17" fmla="*/ 14016 w 415798"/>
              <a:gd name="connsiteY17" fmla="*/ 96982 h 527368"/>
              <a:gd name="connsiteX18" fmla="*/ 162 w 415798"/>
              <a:gd name="connsiteY18" fmla="*/ 138546 h 527368"/>
              <a:gd name="connsiteX19" fmla="*/ 55580 w 415798"/>
              <a:gd name="connsiteY19" fmla="*/ 263236 h 527368"/>
              <a:gd name="connsiteX20" fmla="*/ 124853 w 415798"/>
              <a:gd name="connsiteY20" fmla="*/ 332509 h 527368"/>
              <a:gd name="connsiteX21" fmla="*/ 180271 w 415798"/>
              <a:gd name="connsiteY21" fmla="*/ 443346 h 527368"/>
              <a:gd name="connsiteX22" fmla="*/ 207980 w 415798"/>
              <a:gd name="connsiteY22" fmla="*/ 526473 h 527368"/>
              <a:gd name="connsiteX23" fmla="*/ 249544 w 415798"/>
              <a:gd name="connsiteY23" fmla="*/ 512618 h 527368"/>
              <a:gd name="connsiteX24" fmla="*/ 249544 w 415798"/>
              <a:gd name="connsiteY24" fmla="*/ 166255 h 52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15798" h="527368">
                <a:moveTo>
                  <a:pt x="277253" y="0"/>
                </a:moveTo>
                <a:cubicBezTo>
                  <a:pt x="254162" y="46182"/>
                  <a:pt x="244491" y="102036"/>
                  <a:pt x="207980" y="138546"/>
                </a:cubicBezTo>
                <a:cubicBezTo>
                  <a:pt x="194125" y="152400"/>
                  <a:pt x="178445" y="164643"/>
                  <a:pt x="166416" y="180109"/>
                </a:cubicBezTo>
                <a:cubicBezTo>
                  <a:pt x="145970" y="206396"/>
                  <a:pt x="134546" y="239687"/>
                  <a:pt x="110998" y="263236"/>
                </a:cubicBezTo>
                <a:cubicBezTo>
                  <a:pt x="80657" y="293578"/>
                  <a:pt x="78882" y="291731"/>
                  <a:pt x="55580" y="332509"/>
                </a:cubicBezTo>
                <a:cubicBezTo>
                  <a:pt x="45333" y="350441"/>
                  <a:pt x="36007" y="368944"/>
                  <a:pt x="27871" y="387927"/>
                </a:cubicBezTo>
                <a:cubicBezTo>
                  <a:pt x="22118" y="401350"/>
                  <a:pt x="1865" y="421390"/>
                  <a:pt x="14016" y="429491"/>
                </a:cubicBezTo>
                <a:cubicBezTo>
                  <a:pt x="21408" y="434419"/>
                  <a:pt x="99071" y="404534"/>
                  <a:pt x="110998" y="401782"/>
                </a:cubicBezTo>
                <a:cubicBezTo>
                  <a:pt x="156889" y="391192"/>
                  <a:pt x="203854" y="385496"/>
                  <a:pt x="249544" y="374073"/>
                </a:cubicBezTo>
                <a:cubicBezTo>
                  <a:pt x="268017" y="369455"/>
                  <a:pt x="286180" y="363348"/>
                  <a:pt x="304962" y="360218"/>
                </a:cubicBezTo>
                <a:cubicBezTo>
                  <a:pt x="341688" y="354097"/>
                  <a:pt x="378853" y="350982"/>
                  <a:pt x="415798" y="346364"/>
                </a:cubicBezTo>
                <a:cubicBezTo>
                  <a:pt x="411180" y="332509"/>
                  <a:pt x="411067" y="316204"/>
                  <a:pt x="401944" y="304800"/>
                </a:cubicBezTo>
                <a:cubicBezTo>
                  <a:pt x="387732" y="287035"/>
                  <a:pt x="320032" y="257994"/>
                  <a:pt x="304962" y="249382"/>
                </a:cubicBezTo>
                <a:cubicBezTo>
                  <a:pt x="290505" y="241121"/>
                  <a:pt x="278989" y="227520"/>
                  <a:pt x="263398" y="221673"/>
                </a:cubicBezTo>
                <a:cubicBezTo>
                  <a:pt x="241349" y="213405"/>
                  <a:pt x="216970" y="213529"/>
                  <a:pt x="194125" y="207818"/>
                </a:cubicBezTo>
                <a:cubicBezTo>
                  <a:pt x="179957" y="204276"/>
                  <a:pt x="166416" y="198582"/>
                  <a:pt x="152562" y="193964"/>
                </a:cubicBezTo>
                <a:cubicBezTo>
                  <a:pt x="118477" y="159879"/>
                  <a:pt x="97778" y="131935"/>
                  <a:pt x="55580" y="110836"/>
                </a:cubicBezTo>
                <a:cubicBezTo>
                  <a:pt x="42518" y="104305"/>
                  <a:pt x="27871" y="101600"/>
                  <a:pt x="14016" y="96982"/>
                </a:cubicBezTo>
                <a:cubicBezTo>
                  <a:pt x="9398" y="110837"/>
                  <a:pt x="-1451" y="124031"/>
                  <a:pt x="162" y="138546"/>
                </a:cubicBezTo>
                <a:cubicBezTo>
                  <a:pt x="4455" y="177183"/>
                  <a:pt x="28020" y="231739"/>
                  <a:pt x="55580" y="263236"/>
                </a:cubicBezTo>
                <a:cubicBezTo>
                  <a:pt x="77084" y="287812"/>
                  <a:pt x="124853" y="332509"/>
                  <a:pt x="124853" y="332509"/>
                </a:cubicBezTo>
                <a:cubicBezTo>
                  <a:pt x="156693" y="428028"/>
                  <a:pt x="131909" y="394983"/>
                  <a:pt x="180271" y="443346"/>
                </a:cubicBezTo>
                <a:cubicBezTo>
                  <a:pt x="189507" y="471055"/>
                  <a:pt x="180271" y="535710"/>
                  <a:pt x="207980" y="526473"/>
                </a:cubicBezTo>
                <a:cubicBezTo>
                  <a:pt x="221835" y="521855"/>
                  <a:pt x="247870" y="527126"/>
                  <a:pt x="249544" y="512618"/>
                </a:cubicBezTo>
                <a:cubicBezTo>
                  <a:pt x="262778" y="397925"/>
                  <a:pt x="249544" y="281709"/>
                  <a:pt x="249544" y="16625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7" name="TextBox 1026"/>
          <p:cNvSpPr txBox="1"/>
          <p:nvPr/>
        </p:nvSpPr>
        <p:spPr>
          <a:xfrm>
            <a:off x="6024821" y="517575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중요</a:t>
            </a:r>
          </a:p>
        </p:txBody>
      </p:sp>
      <p:sp>
        <p:nvSpPr>
          <p:cNvPr id="1031" name="자유형: 도형 1030"/>
          <p:cNvSpPr/>
          <p:nvPr/>
        </p:nvSpPr>
        <p:spPr>
          <a:xfrm>
            <a:off x="1828800" y="4361020"/>
            <a:ext cx="3117273" cy="75281"/>
          </a:xfrm>
          <a:custGeom>
            <a:avLst/>
            <a:gdLst>
              <a:gd name="connsiteX0" fmla="*/ 0 w 3117273"/>
              <a:gd name="connsiteY0" fmla="*/ 17016 h 75281"/>
              <a:gd name="connsiteX1" fmla="*/ 2341418 w 3117273"/>
              <a:gd name="connsiteY1" fmla="*/ 17016 h 75281"/>
              <a:gd name="connsiteX2" fmla="*/ 2770909 w 3117273"/>
              <a:gd name="connsiteY2" fmla="*/ 72435 h 75281"/>
              <a:gd name="connsiteX3" fmla="*/ 3117273 w 3117273"/>
              <a:gd name="connsiteY3" fmla="*/ 72435 h 7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7273" h="75281">
                <a:moveTo>
                  <a:pt x="0" y="17016"/>
                </a:moveTo>
                <a:cubicBezTo>
                  <a:pt x="990985" y="-679"/>
                  <a:pt x="1135930" y="-10175"/>
                  <a:pt x="2341418" y="17016"/>
                </a:cubicBezTo>
                <a:cubicBezTo>
                  <a:pt x="3575552" y="44853"/>
                  <a:pt x="2023412" y="30906"/>
                  <a:pt x="2770909" y="72435"/>
                </a:cubicBezTo>
                <a:cubicBezTo>
                  <a:pt x="2886186" y="78839"/>
                  <a:pt x="3001818" y="72435"/>
                  <a:pt x="3117273" y="7243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2" name="직사각형 1031"/>
          <p:cNvSpPr/>
          <p:nvPr/>
        </p:nvSpPr>
        <p:spPr>
          <a:xfrm>
            <a:off x="2169949" y="4763368"/>
            <a:ext cx="2189018" cy="270696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3" name="자유형: 도형 1032"/>
          <p:cNvSpPr/>
          <p:nvPr/>
        </p:nvSpPr>
        <p:spPr>
          <a:xfrm>
            <a:off x="6812280" y="3732102"/>
            <a:ext cx="838200" cy="786717"/>
          </a:xfrm>
          <a:custGeom>
            <a:avLst/>
            <a:gdLst>
              <a:gd name="connsiteX0" fmla="*/ 746760 w 838200"/>
              <a:gd name="connsiteY0" fmla="*/ 763698 h 786717"/>
              <a:gd name="connsiteX1" fmla="*/ 259080 w 838200"/>
              <a:gd name="connsiteY1" fmla="*/ 748458 h 786717"/>
              <a:gd name="connsiteX2" fmla="*/ 213360 w 838200"/>
              <a:gd name="connsiteY2" fmla="*/ 717978 h 786717"/>
              <a:gd name="connsiteX3" fmla="*/ 152400 w 838200"/>
              <a:gd name="connsiteY3" fmla="*/ 687498 h 786717"/>
              <a:gd name="connsiteX4" fmla="*/ 106680 w 838200"/>
              <a:gd name="connsiteY4" fmla="*/ 580818 h 786717"/>
              <a:gd name="connsiteX5" fmla="*/ 76200 w 838200"/>
              <a:gd name="connsiteY5" fmla="*/ 489378 h 786717"/>
              <a:gd name="connsiteX6" fmla="*/ 45720 w 838200"/>
              <a:gd name="connsiteY6" fmla="*/ 413178 h 786717"/>
              <a:gd name="connsiteX7" fmla="*/ 15240 w 838200"/>
              <a:gd name="connsiteY7" fmla="*/ 291258 h 786717"/>
              <a:gd name="connsiteX8" fmla="*/ 0 w 838200"/>
              <a:gd name="connsiteY8" fmla="*/ 245538 h 786717"/>
              <a:gd name="connsiteX9" fmla="*/ 15240 w 838200"/>
              <a:gd name="connsiteY9" fmla="*/ 77898 h 786717"/>
              <a:gd name="connsiteX10" fmla="*/ 106680 w 838200"/>
              <a:gd name="connsiteY10" fmla="*/ 32178 h 786717"/>
              <a:gd name="connsiteX11" fmla="*/ 243840 w 838200"/>
              <a:gd name="connsiteY11" fmla="*/ 1698 h 786717"/>
              <a:gd name="connsiteX12" fmla="*/ 579120 w 838200"/>
              <a:gd name="connsiteY12" fmla="*/ 16938 h 786717"/>
              <a:gd name="connsiteX13" fmla="*/ 685800 w 838200"/>
              <a:gd name="connsiteY13" fmla="*/ 123618 h 786717"/>
              <a:gd name="connsiteX14" fmla="*/ 701040 w 838200"/>
              <a:gd name="connsiteY14" fmla="*/ 169338 h 786717"/>
              <a:gd name="connsiteX15" fmla="*/ 777240 w 838200"/>
              <a:gd name="connsiteY15" fmla="*/ 260778 h 786717"/>
              <a:gd name="connsiteX16" fmla="*/ 792480 w 838200"/>
              <a:gd name="connsiteY16" fmla="*/ 306498 h 786717"/>
              <a:gd name="connsiteX17" fmla="*/ 838200 w 838200"/>
              <a:gd name="connsiteY17" fmla="*/ 443658 h 786717"/>
              <a:gd name="connsiteX18" fmla="*/ 822960 w 838200"/>
              <a:gd name="connsiteY18" fmla="*/ 641778 h 786717"/>
              <a:gd name="connsiteX19" fmla="*/ 777240 w 838200"/>
              <a:gd name="connsiteY19" fmla="*/ 672258 h 786717"/>
              <a:gd name="connsiteX20" fmla="*/ 502920 w 838200"/>
              <a:gd name="connsiteY20" fmla="*/ 657018 h 786717"/>
              <a:gd name="connsiteX21" fmla="*/ 457200 w 838200"/>
              <a:gd name="connsiteY21" fmla="*/ 626538 h 786717"/>
              <a:gd name="connsiteX22" fmla="*/ 396240 w 838200"/>
              <a:gd name="connsiteY22" fmla="*/ 519858 h 786717"/>
              <a:gd name="connsiteX23" fmla="*/ 365760 w 838200"/>
              <a:gd name="connsiteY23" fmla="*/ 458898 h 786717"/>
              <a:gd name="connsiteX24" fmla="*/ 441960 w 838200"/>
              <a:gd name="connsiteY24" fmla="*/ 245538 h 786717"/>
              <a:gd name="connsiteX25" fmla="*/ 533400 w 838200"/>
              <a:gd name="connsiteY25" fmla="*/ 260778 h 786717"/>
              <a:gd name="connsiteX26" fmla="*/ 563880 w 838200"/>
              <a:gd name="connsiteY26" fmla="*/ 306498 h 786717"/>
              <a:gd name="connsiteX27" fmla="*/ 594360 w 838200"/>
              <a:gd name="connsiteY27" fmla="*/ 413178 h 786717"/>
              <a:gd name="connsiteX28" fmla="*/ 502920 w 838200"/>
              <a:gd name="connsiteY28" fmla="*/ 443658 h 78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38200" h="786717">
                <a:moveTo>
                  <a:pt x="746760" y="763698"/>
                </a:moveTo>
                <a:cubicBezTo>
                  <a:pt x="544604" y="797391"/>
                  <a:pt x="600596" y="795564"/>
                  <a:pt x="259080" y="748458"/>
                </a:cubicBezTo>
                <a:cubicBezTo>
                  <a:pt x="240936" y="745955"/>
                  <a:pt x="229263" y="727065"/>
                  <a:pt x="213360" y="717978"/>
                </a:cubicBezTo>
                <a:cubicBezTo>
                  <a:pt x="193635" y="706706"/>
                  <a:pt x="172720" y="697658"/>
                  <a:pt x="152400" y="687498"/>
                </a:cubicBezTo>
                <a:cubicBezTo>
                  <a:pt x="103343" y="540328"/>
                  <a:pt x="182008" y="769139"/>
                  <a:pt x="106680" y="580818"/>
                </a:cubicBezTo>
                <a:cubicBezTo>
                  <a:pt x="94748" y="550987"/>
                  <a:pt x="88132" y="519209"/>
                  <a:pt x="76200" y="489378"/>
                </a:cubicBezTo>
                <a:cubicBezTo>
                  <a:pt x="66040" y="463978"/>
                  <a:pt x="53765" y="439325"/>
                  <a:pt x="45720" y="413178"/>
                </a:cubicBezTo>
                <a:cubicBezTo>
                  <a:pt x="33401" y="373140"/>
                  <a:pt x="28487" y="330999"/>
                  <a:pt x="15240" y="291258"/>
                </a:cubicBezTo>
                <a:lnTo>
                  <a:pt x="0" y="245538"/>
                </a:lnTo>
                <a:cubicBezTo>
                  <a:pt x="5080" y="189658"/>
                  <a:pt x="-1261" y="131527"/>
                  <a:pt x="15240" y="77898"/>
                </a:cubicBezTo>
                <a:cubicBezTo>
                  <a:pt x="21448" y="57722"/>
                  <a:pt x="89961" y="36358"/>
                  <a:pt x="106680" y="32178"/>
                </a:cubicBezTo>
                <a:cubicBezTo>
                  <a:pt x="152117" y="20819"/>
                  <a:pt x="198120" y="11858"/>
                  <a:pt x="243840" y="1698"/>
                </a:cubicBezTo>
                <a:cubicBezTo>
                  <a:pt x="355600" y="6778"/>
                  <a:pt x="471273" y="-12813"/>
                  <a:pt x="579120" y="16938"/>
                </a:cubicBezTo>
                <a:cubicBezTo>
                  <a:pt x="627599" y="30311"/>
                  <a:pt x="685800" y="123618"/>
                  <a:pt x="685800" y="123618"/>
                </a:cubicBezTo>
                <a:cubicBezTo>
                  <a:pt x="690880" y="138858"/>
                  <a:pt x="692129" y="155972"/>
                  <a:pt x="701040" y="169338"/>
                </a:cubicBezTo>
                <a:cubicBezTo>
                  <a:pt x="768450" y="270452"/>
                  <a:pt x="727379" y="161056"/>
                  <a:pt x="777240" y="260778"/>
                </a:cubicBezTo>
                <a:cubicBezTo>
                  <a:pt x="784424" y="275146"/>
                  <a:pt x="786839" y="291456"/>
                  <a:pt x="792480" y="306498"/>
                </a:cubicBezTo>
                <a:cubicBezTo>
                  <a:pt x="835521" y="421275"/>
                  <a:pt x="812663" y="341512"/>
                  <a:pt x="838200" y="443658"/>
                </a:cubicBezTo>
                <a:cubicBezTo>
                  <a:pt x="833120" y="509698"/>
                  <a:pt x="840026" y="577779"/>
                  <a:pt x="822960" y="641778"/>
                </a:cubicBezTo>
                <a:cubicBezTo>
                  <a:pt x="818241" y="659476"/>
                  <a:pt x="795535" y="671387"/>
                  <a:pt x="777240" y="672258"/>
                </a:cubicBezTo>
                <a:lnTo>
                  <a:pt x="502920" y="657018"/>
                </a:lnTo>
                <a:cubicBezTo>
                  <a:pt x="487680" y="646858"/>
                  <a:pt x="470152" y="639490"/>
                  <a:pt x="457200" y="626538"/>
                </a:cubicBezTo>
                <a:cubicBezTo>
                  <a:pt x="397283" y="566621"/>
                  <a:pt x="422395" y="580887"/>
                  <a:pt x="396240" y="519858"/>
                </a:cubicBezTo>
                <a:cubicBezTo>
                  <a:pt x="387291" y="498976"/>
                  <a:pt x="375920" y="479218"/>
                  <a:pt x="365760" y="458898"/>
                </a:cubicBezTo>
                <a:cubicBezTo>
                  <a:pt x="374992" y="338887"/>
                  <a:pt x="319151" y="245538"/>
                  <a:pt x="441960" y="245538"/>
                </a:cubicBezTo>
                <a:cubicBezTo>
                  <a:pt x="472860" y="245538"/>
                  <a:pt x="502920" y="255698"/>
                  <a:pt x="533400" y="260778"/>
                </a:cubicBezTo>
                <a:cubicBezTo>
                  <a:pt x="543560" y="276018"/>
                  <a:pt x="555689" y="290115"/>
                  <a:pt x="563880" y="306498"/>
                </a:cubicBezTo>
                <a:cubicBezTo>
                  <a:pt x="574812" y="328362"/>
                  <a:pt x="589477" y="393646"/>
                  <a:pt x="594360" y="413178"/>
                </a:cubicBezTo>
                <a:cubicBezTo>
                  <a:pt x="524313" y="465714"/>
                  <a:pt x="556118" y="470257"/>
                  <a:pt x="502920" y="44365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90884" y="0"/>
            <a:ext cx="3808043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34685" y="2247532"/>
            <a:ext cx="3275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작업적 요인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 1.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작업정보의 부적절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(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시험에 나옴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7815" y="184506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PPT 5p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 rot="20755776">
            <a:off x="8486930" y="3296467"/>
            <a:ext cx="32756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안전요인 준수방법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 1.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작업중 안전규칙 준수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2.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사전 안전교육 실시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 3. …………..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4.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…………..</a:t>
            </a:r>
          </a:p>
        </p:txBody>
      </p:sp>
      <p:sp>
        <p:nvSpPr>
          <p:cNvPr id="39" name="TextBox 38"/>
          <p:cNvSpPr txBox="1"/>
          <p:nvPr/>
        </p:nvSpPr>
        <p:spPr>
          <a:xfrm rot="20897484">
            <a:off x="8589583" y="320123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PPT 8p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 rot="194860">
            <a:off x="8593203" y="5362345"/>
            <a:ext cx="32756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안전요인 준수방법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 1.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작업중 안전규칙 준수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2.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사전 안전교육 실시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 3. …………..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4.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…………..</a:t>
            </a:r>
          </a:p>
        </p:txBody>
      </p:sp>
      <p:sp>
        <p:nvSpPr>
          <p:cNvPr id="41" name="TextBox 40"/>
          <p:cNvSpPr txBox="1"/>
          <p:nvPr/>
        </p:nvSpPr>
        <p:spPr>
          <a:xfrm rot="21120101">
            <a:off x="8638651" y="495672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PPT 10p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0"/>
          <a:srcRect l="16548" t="30616" r="30874" b="14427"/>
          <a:stretch/>
        </p:blipFill>
        <p:spPr>
          <a:xfrm>
            <a:off x="9304811" y="265823"/>
            <a:ext cx="2291444" cy="1524232"/>
          </a:xfrm>
          <a:prstGeom prst="rect">
            <a:avLst/>
          </a:prstGeom>
        </p:spPr>
      </p:pic>
      <p:pic>
        <p:nvPicPr>
          <p:cNvPr id="44" name="그래픽 43" descr="카메라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8856" y="3232439"/>
            <a:ext cx="442083" cy="442083"/>
          </a:xfrm>
          <a:prstGeom prst="rect">
            <a:avLst/>
          </a:prstGeom>
        </p:spPr>
      </p:pic>
      <p:sp>
        <p:nvSpPr>
          <p:cNvPr id="45" name="사각형: 둥근 모서리 44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35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710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/>
            <p:cNvSpPr/>
            <p:nvPr/>
          </p:nvSpPr>
          <p:spPr>
            <a:xfrm>
              <a:off x="641573" y="228601"/>
              <a:ext cx="10954682" cy="6463144"/>
            </a:xfrm>
            <a:prstGeom prst="roundRect">
              <a:avLst>
                <a:gd name="adj" fmla="val 9593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사각형: 잘린 한쪽 모서리 9"/>
          <p:cNvSpPr/>
          <p:nvPr/>
        </p:nvSpPr>
        <p:spPr>
          <a:xfrm flipH="1">
            <a:off x="11693236" y="-27709"/>
            <a:ext cx="498764" cy="1399309"/>
          </a:xfrm>
          <a:prstGeom prst="snip1Rect">
            <a:avLst>
              <a:gd name="adj" fmla="val 30702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서</a:t>
            </a:r>
          </a:p>
        </p:txBody>
      </p:sp>
      <p:sp>
        <p:nvSpPr>
          <p:cNvPr id="33" name="사각형: 잘린 한쪽 모서리 32"/>
          <p:cNvSpPr/>
          <p:nvPr/>
        </p:nvSpPr>
        <p:spPr>
          <a:xfrm flipH="1">
            <a:off x="11693236" y="2829791"/>
            <a:ext cx="498764" cy="1399309"/>
          </a:xfrm>
          <a:prstGeom prst="snip1Rect">
            <a:avLst>
              <a:gd name="adj" fmla="val 30702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화면캡처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</p:txBody>
      </p:sp>
      <p:pic>
        <p:nvPicPr>
          <p:cNvPr id="13" name="그래픽 12" descr="연필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552" y="1348363"/>
            <a:ext cx="369113" cy="369113"/>
          </a:xfrm>
          <a:prstGeom prst="rect">
            <a:avLst/>
          </a:prstGeom>
        </p:spPr>
      </p:pic>
      <p:pic>
        <p:nvPicPr>
          <p:cNvPr id="14" name="그래픽 13" descr="지우개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45" y="823260"/>
            <a:ext cx="442047" cy="442047"/>
          </a:xfrm>
          <a:prstGeom prst="rect">
            <a:avLst/>
          </a:prstGeom>
        </p:spPr>
      </p:pic>
      <p:pic>
        <p:nvPicPr>
          <p:cNvPr id="17" name="그래픽 16" descr="팔레트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7" y="2670893"/>
            <a:ext cx="455370" cy="455370"/>
          </a:xfrm>
          <a:prstGeom prst="rect">
            <a:avLst/>
          </a:prstGeom>
        </p:spPr>
      </p:pic>
      <p:pic>
        <p:nvPicPr>
          <p:cNvPr id="18" name="그래픽 17" descr="작은 붓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606" y="2223512"/>
            <a:ext cx="340538" cy="340538"/>
          </a:xfrm>
          <a:prstGeom prst="rect">
            <a:avLst/>
          </a:prstGeom>
        </p:spPr>
      </p:pic>
      <p:pic>
        <p:nvPicPr>
          <p:cNvPr id="20" name="그래픽 19" descr="큰 붓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3606" y="1800532"/>
            <a:ext cx="339924" cy="339924"/>
          </a:xfrm>
          <a:prstGeom prst="rect">
            <a:avLst/>
          </a:prstGeom>
        </p:spPr>
      </p:pic>
      <p:pic>
        <p:nvPicPr>
          <p:cNvPr id="1026" name="Picture 2" descr="교육자료에 대한 이미지 검색결과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72" y="511752"/>
            <a:ext cx="10374128" cy="588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991317" y="617249"/>
            <a:ext cx="3778218" cy="3158837"/>
            <a:chOff x="3228322" y="1399309"/>
            <a:chExt cx="3778218" cy="3158837"/>
          </a:xfrm>
        </p:grpSpPr>
        <p:sp>
          <p:nvSpPr>
            <p:cNvPr id="11" name="직사각형 10"/>
            <p:cNvSpPr/>
            <p:nvPr/>
          </p:nvSpPr>
          <p:spPr>
            <a:xfrm>
              <a:off x="3228322" y="1399309"/>
              <a:ext cx="3778218" cy="3158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18" y="1602363"/>
              <a:ext cx="3548827" cy="2484727"/>
            </a:xfrm>
            <a:prstGeom prst="rect">
              <a:avLst/>
            </a:prstGeom>
          </p:spPr>
        </p:pic>
        <p:pic>
          <p:nvPicPr>
            <p:cNvPr id="26" name="그래픽 25" descr="재생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53977" y="4168582"/>
              <a:ext cx="288000" cy="288000"/>
            </a:xfrm>
            <a:prstGeom prst="rect">
              <a:avLst/>
            </a:prstGeom>
          </p:spPr>
        </p:pic>
        <p:pic>
          <p:nvPicPr>
            <p:cNvPr id="35" name="그래픽 34" descr="중지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240752" y="4193498"/>
              <a:ext cx="258239" cy="258239"/>
            </a:xfrm>
            <a:prstGeom prst="rect">
              <a:avLst/>
            </a:prstGeom>
          </p:spPr>
        </p:pic>
        <p:pic>
          <p:nvPicPr>
            <p:cNvPr id="36" name="그래픽 35" descr="닫기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595972" y="4167963"/>
              <a:ext cx="295456" cy="295456"/>
            </a:xfrm>
            <a:prstGeom prst="rect">
              <a:avLst/>
            </a:prstGeom>
          </p:spPr>
        </p:pic>
      </p:grpSp>
      <p:sp>
        <p:nvSpPr>
          <p:cNvPr id="32" name="사각형: 잘린 한쪽 모서리 31"/>
          <p:cNvSpPr/>
          <p:nvPr/>
        </p:nvSpPr>
        <p:spPr>
          <a:xfrm flipH="1">
            <a:off x="7909272" y="1371734"/>
            <a:ext cx="498764" cy="1399309"/>
          </a:xfrm>
          <a:prstGeom prst="snip1Rect">
            <a:avLst>
              <a:gd name="adj" fmla="val 30702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질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요청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</p:txBody>
      </p:sp>
      <p:sp>
        <p:nvSpPr>
          <p:cNvPr id="46" name="자유형: 도형 45"/>
          <p:cNvSpPr/>
          <p:nvPr/>
        </p:nvSpPr>
        <p:spPr>
          <a:xfrm>
            <a:off x="6054436" y="2631354"/>
            <a:ext cx="803564" cy="84135"/>
          </a:xfrm>
          <a:custGeom>
            <a:avLst/>
            <a:gdLst>
              <a:gd name="connsiteX0" fmla="*/ 0 w 803564"/>
              <a:gd name="connsiteY0" fmla="*/ 84135 h 84135"/>
              <a:gd name="connsiteX1" fmla="*/ 387928 w 803564"/>
              <a:gd name="connsiteY1" fmla="*/ 28717 h 84135"/>
              <a:gd name="connsiteX2" fmla="*/ 803564 w 803564"/>
              <a:gd name="connsiteY2" fmla="*/ 1008 h 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3564" h="84135">
                <a:moveTo>
                  <a:pt x="0" y="84135"/>
                </a:moveTo>
                <a:cubicBezTo>
                  <a:pt x="182198" y="11256"/>
                  <a:pt x="-15231" y="82471"/>
                  <a:pt x="387928" y="28717"/>
                </a:cubicBezTo>
                <a:cubicBezTo>
                  <a:pt x="664411" y="-8147"/>
                  <a:pt x="525860" y="1008"/>
                  <a:pt x="803564" y="100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자유형: 도형 60"/>
          <p:cNvSpPr/>
          <p:nvPr/>
        </p:nvSpPr>
        <p:spPr>
          <a:xfrm>
            <a:off x="6054436" y="2672919"/>
            <a:ext cx="803564" cy="84135"/>
          </a:xfrm>
          <a:custGeom>
            <a:avLst/>
            <a:gdLst>
              <a:gd name="connsiteX0" fmla="*/ 0 w 803564"/>
              <a:gd name="connsiteY0" fmla="*/ 84135 h 84135"/>
              <a:gd name="connsiteX1" fmla="*/ 387928 w 803564"/>
              <a:gd name="connsiteY1" fmla="*/ 28717 h 84135"/>
              <a:gd name="connsiteX2" fmla="*/ 803564 w 803564"/>
              <a:gd name="connsiteY2" fmla="*/ 1008 h 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3564" h="84135">
                <a:moveTo>
                  <a:pt x="0" y="84135"/>
                </a:moveTo>
                <a:cubicBezTo>
                  <a:pt x="182198" y="11256"/>
                  <a:pt x="-15231" y="82471"/>
                  <a:pt x="387928" y="28717"/>
                </a:cubicBezTo>
                <a:cubicBezTo>
                  <a:pt x="664411" y="-8147"/>
                  <a:pt x="525860" y="1008"/>
                  <a:pt x="803564" y="100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자유형: 도형 61"/>
          <p:cNvSpPr/>
          <p:nvPr/>
        </p:nvSpPr>
        <p:spPr>
          <a:xfrm>
            <a:off x="5707911" y="5056909"/>
            <a:ext cx="415798" cy="527368"/>
          </a:xfrm>
          <a:custGeom>
            <a:avLst/>
            <a:gdLst>
              <a:gd name="connsiteX0" fmla="*/ 277253 w 415798"/>
              <a:gd name="connsiteY0" fmla="*/ 0 h 527368"/>
              <a:gd name="connsiteX1" fmla="*/ 207980 w 415798"/>
              <a:gd name="connsiteY1" fmla="*/ 138546 h 527368"/>
              <a:gd name="connsiteX2" fmla="*/ 166416 w 415798"/>
              <a:gd name="connsiteY2" fmla="*/ 180109 h 527368"/>
              <a:gd name="connsiteX3" fmla="*/ 110998 w 415798"/>
              <a:gd name="connsiteY3" fmla="*/ 263236 h 527368"/>
              <a:gd name="connsiteX4" fmla="*/ 55580 w 415798"/>
              <a:gd name="connsiteY4" fmla="*/ 332509 h 527368"/>
              <a:gd name="connsiteX5" fmla="*/ 27871 w 415798"/>
              <a:gd name="connsiteY5" fmla="*/ 387927 h 527368"/>
              <a:gd name="connsiteX6" fmla="*/ 14016 w 415798"/>
              <a:gd name="connsiteY6" fmla="*/ 429491 h 527368"/>
              <a:gd name="connsiteX7" fmla="*/ 110998 w 415798"/>
              <a:gd name="connsiteY7" fmla="*/ 401782 h 527368"/>
              <a:gd name="connsiteX8" fmla="*/ 249544 w 415798"/>
              <a:gd name="connsiteY8" fmla="*/ 374073 h 527368"/>
              <a:gd name="connsiteX9" fmla="*/ 304962 w 415798"/>
              <a:gd name="connsiteY9" fmla="*/ 360218 h 527368"/>
              <a:gd name="connsiteX10" fmla="*/ 415798 w 415798"/>
              <a:gd name="connsiteY10" fmla="*/ 346364 h 527368"/>
              <a:gd name="connsiteX11" fmla="*/ 401944 w 415798"/>
              <a:gd name="connsiteY11" fmla="*/ 304800 h 527368"/>
              <a:gd name="connsiteX12" fmla="*/ 304962 w 415798"/>
              <a:gd name="connsiteY12" fmla="*/ 249382 h 527368"/>
              <a:gd name="connsiteX13" fmla="*/ 263398 w 415798"/>
              <a:gd name="connsiteY13" fmla="*/ 221673 h 527368"/>
              <a:gd name="connsiteX14" fmla="*/ 194125 w 415798"/>
              <a:gd name="connsiteY14" fmla="*/ 207818 h 527368"/>
              <a:gd name="connsiteX15" fmla="*/ 152562 w 415798"/>
              <a:gd name="connsiteY15" fmla="*/ 193964 h 527368"/>
              <a:gd name="connsiteX16" fmla="*/ 55580 w 415798"/>
              <a:gd name="connsiteY16" fmla="*/ 110836 h 527368"/>
              <a:gd name="connsiteX17" fmla="*/ 14016 w 415798"/>
              <a:gd name="connsiteY17" fmla="*/ 96982 h 527368"/>
              <a:gd name="connsiteX18" fmla="*/ 162 w 415798"/>
              <a:gd name="connsiteY18" fmla="*/ 138546 h 527368"/>
              <a:gd name="connsiteX19" fmla="*/ 55580 w 415798"/>
              <a:gd name="connsiteY19" fmla="*/ 263236 h 527368"/>
              <a:gd name="connsiteX20" fmla="*/ 124853 w 415798"/>
              <a:gd name="connsiteY20" fmla="*/ 332509 h 527368"/>
              <a:gd name="connsiteX21" fmla="*/ 180271 w 415798"/>
              <a:gd name="connsiteY21" fmla="*/ 443346 h 527368"/>
              <a:gd name="connsiteX22" fmla="*/ 207980 w 415798"/>
              <a:gd name="connsiteY22" fmla="*/ 526473 h 527368"/>
              <a:gd name="connsiteX23" fmla="*/ 249544 w 415798"/>
              <a:gd name="connsiteY23" fmla="*/ 512618 h 527368"/>
              <a:gd name="connsiteX24" fmla="*/ 249544 w 415798"/>
              <a:gd name="connsiteY24" fmla="*/ 166255 h 52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15798" h="527368">
                <a:moveTo>
                  <a:pt x="277253" y="0"/>
                </a:moveTo>
                <a:cubicBezTo>
                  <a:pt x="254162" y="46182"/>
                  <a:pt x="244491" y="102036"/>
                  <a:pt x="207980" y="138546"/>
                </a:cubicBezTo>
                <a:cubicBezTo>
                  <a:pt x="194125" y="152400"/>
                  <a:pt x="178445" y="164643"/>
                  <a:pt x="166416" y="180109"/>
                </a:cubicBezTo>
                <a:cubicBezTo>
                  <a:pt x="145970" y="206396"/>
                  <a:pt x="134546" y="239687"/>
                  <a:pt x="110998" y="263236"/>
                </a:cubicBezTo>
                <a:cubicBezTo>
                  <a:pt x="80657" y="293578"/>
                  <a:pt x="78882" y="291731"/>
                  <a:pt x="55580" y="332509"/>
                </a:cubicBezTo>
                <a:cubicBezTo>
                  <a:pt x="45333" y="350441"/>
                  <a:pt x="36007" y="368944"/>
                  <a:pt x="27871" y="387927"/>
                </a:cubicBezTo>
                <a:cubicBezTo>
                  <a:pt x="22118" y="401350"/>
                  <a:pt x="1865" y="421390"/>
                  <a:pt x="14016" y="429491"/>
                </a:cubicBezTo>
                <a:cubicBezTo>
                  <a:pt x="21408" y="434419"/>
                  <a:pt x="99071" y="404534"/>
                  <a:pt x="110998" y="401782"/>
                </a:cubicBezTo>
                <a:cubicBezTo>
                  <a:pt x="156889" y="391192"/>
                  <a:pt x="203854" y="385496"/>
                  <a:pt x="249544" y="374073"/>
                </a:cubicBezTo>
                <a:cubicBezTo>
                  <a:pt x="268017" y="369455"/>
                  <a:pt x="286180" y="363348"/>
                  <a:pt x="304962" y="360218"/>
                </a:cubicBezTo>
                <a:cubicBezTo>
                  <a:pt x="341688" y="354097"/>
                  <a:pt x="378853" y="350982"/>
                  <a:pt x="415798" y="346364"/>
                </a:cubicBezTo>
                <a:cubicBezTo>
                  <a:pt x="411180" y="332509"/>
                  <a:pt x="411067" y="316204"/>
                  <a:pt x="401944" y="304800"/>
                </a:cubicBezTo>
                <a:cubicBezTo>
                  <a:pt x="387732" y="287035"/>
                  <a:pt x="320032" y="257994"/>
                  <a:pt x="304962" y="249382"/>
                </a:cubicBezTo>
                <a:cubicBezTo>
                  <a:pt x="290505" y="241121"/>
                  <a:pt x="278989" y="227520"/>
                  <a:pt x="263398" y="221673"/>
                </a:cubicBezTo>
                <a:cubicBezTo>
                  <a:pt x="241349" y="213405"/>
                  <a:pt x="216970" y="213529"/>
                  <a:pt x="194125" y="207818"/>
                </a:cubicBezTo>
                <a:cubicBezTo>
                  <a:pt x="179957" y="204276"/>
                  <a:pt x="166416" y="198582"/>
                  <a:pt x="152562" y="193964"/>
                </a:cubicBezTo>
                <a:cubicBezTo>
                  <a:pt x="118477" y="159879"/>
                  <a:pt x="97778" y="131935"/>
                  <a:pt x="55580" y="110836"/>
                </a:cubicBezTo>
                <a:cubicBezTo>
                  <a:pt x="42518" y="104305"/>
                  <a:pt x="27871" y="101600"/>
                  <a:pt x="14016" y="96982"/>
                </a:cubicBezTo>
                <a:cubicBezTo>
                  <a:pt x="9398" y="110837"/>
                  <a:pt x="-1451" y="124031"/>
                  <a:pt x="162" y="138546"/>
                </a:cubicBezTo>
                <a:cubicBezTo>
                  <a:pt x="4455" y="177183"/>
                  <a:pt x="28020" y="231739"/>
                  <a:pt x="55580" y="263236"/>
                </a:cubicBezTo>
                <a:cubicBezTo>
                  <a:pt x="77084" y="287812"/>
                  <a:pt x="124853" y="332509"/>
                  <a:pt x="124853" y="332509"/>
                </a:cubicBezTo>
                <a:cubicBezTo>
                  <a:pt x="156693" y="428028"/>
                  <a:pt x="131909" y="394983"/>
                  <a:pt x="180271" y="443346"/>
                </a:cubicBezTo>
                <a:cubicBezTo>
                  <a:pt x="189507" y="471055"/>
                  <a:pt x="180271" y="535710"/>
                  <a:pt x="207980" y="526473"/>
                </a:cubicBezTo>
                <a:cubicBezTo>
                  <a:pt x="221835" y="521855"/>
                  <a:pt x="247870" y="527126"/>
                  <a:pt x="249544" y="512618"/>
                </a:cubicBezTo>
                <a:cubicBezTo>
                  <a:pt x="262778" y="397925"/>
                  <a:pt x="249544" y="281709"/>
                  <a:pt x="249544" y="16625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7" name="TextBox 1026"/>
          <p:cNvSpPr txBox="1"/>
          <p:nvPr/>
        </p:nvSpPr>
        <p:spPr>
          <a:xfrm>
            <a:off x="6024821" y="517575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중요</a:t>
            </a:r>
          </a:p>
        </p:txBody>
      </p:sp>
      <p:sp>
        <p:nvSpPr>
          <p:cNvPr id="1031" name="자유형: 도형 1030"/>
          <p:cNvSpPr/>
          <p:nvPr/>
        </p:nvSpPr>
        <p:spPr>
          <a:xfrm>
            <a:off x="1828800" y="4361020"/>
            <a:ext cx="3117273" cy="75281"/>
          </a:xfrm>
          <a:custGeom>
            <a:avLst/>
            <a:gdLst>
              <a:gd name="connsiteX0" fmla="*/ 0 w 3117273"/>
              <a:gd name="connsiteY0" fmla="*/ 17016 h 75281"/>
              <a:gd name="connsiteX1" fmla="*/ 2341418 w 3117273"/>
              <a:gd name="connsiteY1" fmla="*/ 17016 h 75281"/>
              <a:gd name="connsiteX2" fmla="*/ 2770909 w 3117273"/>
              <a:gd name="connsiteY2" fmla="*/ 72435 h 75281"/>
              <a:gd name="connsiteX3" fmla="*/ 3117273 w 3117273"/>
              <a:gd name="connsiteY3" fmla="*/ 72435 h 7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7273" h="75281">
                <a:moveTo>
                  <a:pt x="0" y="17016"/>
                </a:moveTo>
                <a:cubicBezTo>
                  <a:pt x="990985" y="-679"/>
                  <a:pt x="1135930" y="-10175"/>
                  <a:pt x="2341418" y="17016"/>
                </a:cubicBezTo>
                <a:cubicBezTo>
                  <a:pt x="3575552" y="44853"/>
                  <a:pt x="2023412" y="30906"/>
                  <a:pt x="2770909" y="72435"/>
                </a:cubicBezTo>
                <a:cubicBezTo>
                  <a:pt x="2886186" y="78839"/>
                  <a:pt x="3001818" y="72435"/>
                  <a:pt x="3117273" y="7243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2" name="직사각형 1031"/>
          <p:cNvSpPr/>
          <p:nvPr/>
        </p:nvSpPr>
        <p:spPr>
          <a:xfrm>
            <a:off x="2169949" y="4763368"/>
            <a:ext cx="2189018" cy="270696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3" name="자유형: 도형 1032"/>
          <p:cNvSpPr/>
          <p:nvPr/>
        </p:nvSpPr>
        <p:spPr>
          <a:xfrm>
            <a:off x="6812280" y="3732102"/>
            <a:ext cx="838200" cy="786717"/>
          </a:xfrm>
          <a:custGeom>
            <a:avLst/>
            <a:gdLst>
              <a:gd name="connsiteX0" fmla="*/ 746760 w 838200"/>
              <a:gd name="connsiteY0" fmla="*/ 763698 h 786717"/>
              <a:gd name="connsiteX1" fmla="*/ 259080 w 838200"/>
              <a:gd name="connsiteY1" fmla="*/ 748458 h 786717"/>
              <a:gd name="connsiteX2" fmla="*/ 213360 w 838200"/>
              <a:gd name="connsiteY2" fmla="*/ 717978 h 786717"/>
              <a:gd name="connsiteX3" fmla="*/ 152400 w 838200"/>
              <a:gd name="connsiteY3" fmla="*/ 687498 h 786717"/>
              <a:gd name="connsiteX4" fmla="*/ 106680 w 838200"/>
              <a:gd name="connsiteY4" fmla="*/ 580818 h 786717"/>
              <a:gd name="connsiteX5" fmla="*/ 76200 w 838200"/>
              <a:gd name="connsiteY5" fmla="*/ 489378 h 786717"/>
              <a:gd name="connsiteX6" fmla="*/ 45720 w 838200"/>
              <a:gd name="connsiteY6" fmla="*/ 413178 h 786717"/>
              <a:gd name="connsiteX7" fmla="*/ 15240 w 838200"/>
              <a:gd name="connsiteY7" fmla="*/ 291258 h 786717"/>
              <a:gd name="connsiteX8" fmla="*/ 0 w 838200"/>
              <a:gd name="connsiteY8" fmla="*/ 245538 h 786717"/>
              <a:gd name="connsiteX9" fmla="*/ 15240 w 838200"/>
              <a:gd name="connsiteY9" fmla="*/ 77898 h 786717"/>
              <a:gd name="connsiteX10" fmla="*/ 106680 w 838200"/>
              <a:gd name="connsiteY10" fmla="*/ 32178 h 786717"/>
              <a:gd name="connsiteX11" fmla="*/ 243840 w 838200"/>
              <a:gd name="connsiteY11" fmla="*/ 1698 h 786717"/>
              <a:gd name="connsiteX12" fmla="*/ 579120 w 838200"/>
              <a:gd name="connsiteY12" fmla="*/ 16938 h 786717"/>
              <a:gd name="connsiteX13" fmla="*/ 685800 w 838200"/>
              <a:gd name="connsiteY13" fmla="*/ 123618 h 786717"/>
              <a:gd name="connsiteX14" fmla="*/ 701040 w 838200"/>
              <a:gd name="connsiteY14" fmla="*/ 169338 h 786717"/>
              <a:gd name="connsiteX15" fmla="*/ 777240 w 838200"/>
              <a:gd name="connsiteY15" fmla="*/ 260778 h 786717"/>
              <a:gd name="connsiteX16" fmla="*/ 792480 w 838200"/>
              <a:gd name="connsiteY16" fmla="*/ 306498 h 786717"/>
              <a:gd name="connsiteX17" fmla="*/ 838200 w 838200"/>
              <a:gd name="connsiteY17" fmla="*/ 443658 h 786717"/>
              <a:gd name="connsiteX18" fmla="*/ 822960 w 838200"/>
              <a:gd name="connsiteY18" fmla="*/ 641778 h 786717"/>
              <a:gd name="connsiteX19" fmla="*/ 777240 w 838200"/>
              <a:gd name="connsiteY19" fmla="*/ 672258 h 786717"/>
              <a:gd name="connsiteX20" fmla="*/ 502920 w 838200"/>
              <a:gd name="connsiteY20" fmla="*/ 657018 h 786717"/>
              <a:gd name="connsiteX21" fmla="*/ 457200 w 838200"/>
              <a:gd name="connsiteY21" fmla="*/ 626538 h 786717"/>
              <a:gd name="connsiteX22" fmla="*/ 396240 w 838200"/>
              <a:gd name="connsiteY22" fmla="*/ 519858 h 786717"/>
              <a:gd name="connsiteX23" fmla="*/ 365760 w 838200"/>
              <a:gd name="connsiteY23" fmla="*/ 458898 h 786717"/>
              <a:gd name="connsiteX24" fmla="*/ 441960 w 838200"/>
              <a:gd name="connsiteY24" fmla="*/ 245538 h 786717"/>
              <a:gd name="connsiteX25" fmla="*/ 533400 w 838200"/>
              <a:gd name="connsiteY25" fmla="*/ 260778 h 786717"/>
              <a:gd name="connsiteX26" fmla="*/ 563880 w 838200"/>
              <a:gd name="connsiteY26" fmla="*/ 306498 h 786717"/>
              <a:gd name="connsiteX27" fmla="*/ 594360 w 838200"/>
              <a:gd name="connsiteY27" fmla="*/ 413178 h 786717"/>
              <a:gd name="connsiteX28" fmla="*/ 502920 w 838200"/>
              <a:gd name="connsiteY28" fmla="*/ 443658 h 78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38200" h="786717">
                <a:moveTo>
                  <a:pt x="746760" y="763698"/>
                </a:moveTo>
                <a:cubicBezTo>
                  <a:pt x="544604" y="797391"/>
                  <a:pt x="600596" y="795564"/>
                  <a:pt x="259080" y="748458"/>
                </a:cubicBezTo>
                <a:cubicBezTo>
                  <a:pt x="240936" y="745955"/>
                  <a:pt x="229263" y="727065"/>
                  <a:pt x="213360" y="717978"/>
                </a:cubicBezTo>
                <a:cubicBezTo>
                  <a:pt x="193635" y="706706"/>
                  <a:pt x="172720" y="697658"/>
                  <a:pt x="152400" y="687498"/>
                </a:cubicBezTo>
                <a:cubicBezTo>
                  <a:pt x="103343" y="540328"/>
                  <a:pt x="182008" y="769139"/>
                  <a:pt x="106680" y="580818"/>
                </a:cubicBezTo>
                <a:cubicBezTo>
                  <a:pt x="94748" y="550987"/>
                  <a:pt x="88132" y="519209"/>
                  <a:pt x="76200" y="489378"/>
                </a:cubicBezTo>
                <a:cubicBezTo>
                  <a:pt x="66040" y="463978"/>
                  <a:pt x="53765" y="439325"/>
                  <a:pt x="45720" y="413178"/>
                </a:cubicBezTo>
                <a:cubicBezTo>
                  <a:pt x="33401" y="373140"/>
                  <a:pt x="28487" y="330999"/>
                  <a:pt x="15240" y="291258"/>
                </a:cubicBezTo>
                <a:lnTo>
                  <a:pt x="0" y="245538"/>
                </a:lnTo>
                <a:cubicBezTo>
                  <a:pt x="5080" y="189658"/>
                  <a:pt x="-1261" y="131527"/>
                  <a:pt x="15240" y="77898"/>
                </a:cubicBezTo>
                <a:cubicBezTo>
                  <a:pt x="21448" y="57722"/>
                  <a:pt x="89961" y="36358"/>
                  <a:pt x="106680" y="32178"/>
                </a:cubicBezTo>
                <a:cubicBezTo>
                  <a:pt x="152117" y="20819"/>
                  <a:pt x="198120" y="11858"/>
                  <a:pt x="243840" y="1698"/>
                </a:cubicBezTo>
                <a:cubicBezTo>
                  <a:pt x="355600" y="6778"/>
                  <a:pt x="471273" y="-12813"/>
                  <a:pt x="579120" y="16938"/>
                </a:cubicBezTo>
                <a:cubicBezTo>
                  <a:pt x="627599" y="30311"/>
                  <a:pt x="685800" y="123618"/>
                  <a:pt x="685800" y="123618"/>
                </a:cubicBezTo>
                <a:cubicBezTo>
                  <a:pt x="690880" y="138858"/>
                  <a:pt x="692129" y="155972"/>
                  <a:pt x="701040" y="169338"/>
                </a:cubicBezTo>
                <a:cubicBezTo>
                  <a:pt x="768450" y="270452"/>
                  <a:pt x="727379" y="161056"/>
                  <a:pt x="777240" y="260778"/>
                </a:cubicBezTo>
                <a:cubicBezTo>
                  <a:pt x="784424" y="275146"/>
                  <a:pt x="786839" y="291456"/>
                  <a:pt x="792480" y="306498"/>
                </a:cubicBezTo>
                <a:cubicBezTo>
                  <a:pt x="835521" y="421275"/>
                  <a:pt x="812663" y="341512"/>
                  <a:pt x="838200" y="443658"/>
                </a:cubicBezTo>
                <a:cubicBezTo>
                  <a:pt x="833120" y="509698"/>
                  <a:pt x="840026" y="577779"/>
                  <a:pt x="822960" y="641778"/>
                </a:cubicBezTo>
                <a:cubicBezTo>
                  <a:pt x="818241" y="659476"/>
                  <a:pt x="795535" y="671387"/>
                  <a:pt x="777240" y="672258"/>
                </a:cubicBezTo>
                <a:lnTo>
                  <a:pt x="502920" y="657018"/>
                </a:lnTo>
                <a:cubicBezTo>
                  <a:pt x="487680" y="646858"/>
                  <a:pt x="470152" y="639490"/>
                  <a:pt x="457200" y="626538"/>
                </a:cubicBezTo>
                <a:cubicBezTo>
                  <a:pt x="397283" y="566621"/>
                  <a:pt x="422395" y="580887"/>
                  <a:pt x="396240" y="519858"/>
                </a:cubicBezTo>
                <a:cubicBezTo>
                  <a:pt x="387291" y="498976"/>
                  <a:pt x="375920" y="479218"/>
                  <a:pt x="365760" y="458898"/>
                </a:cubicBezTo>
                <a:cubicBezTo>
                  <a:pt x="374992" y="338887"/>
                  <a:pt x="319151" y="245538"/>
                  <a:pt x="441960" y="245538"/>
                </a:cubicBezTo>
                <a:cubicBezTo>
                  <a:pt x="472860" y="245538"/>
                  <a:pt x="502920" y="255698"/>
                  <a:pt x="533400" y="260778"/>
                </a:cubicBezTo>
                <a:cubicBezTo>
                  <a:pt x="543560" y="276018"/>
                  <a:pt x="555689" y="290115"/>
                  <a:pt x="563880" y="306498"/>
                </a:cubicBezTo>
                <a:cubicBezTo>
                  <a:pt x="574812" y="328362"/>
                  <a:pt x="589477" y="393646"/>
                  <a:pt x="594360" y="413178"/>
                </a:cubicBezTo>
                <a:cubicBezTo>
                  <a:pt x="524313" y="465714"/>
                  <a:pt x="556118" y="470257"/>
                  <a:pt x="502920" y="44365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390884" y="0"/>
            <a:ext cx="3808043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25475" algn="l"/>
              </a:tabLst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0"/>
          <a:srcRect l="16548" t="30616" r="30874" b="14427"/>
          <a:stretch/>
        </p:blipFill>
        <p:spPr>
          <a:xfrm>
            <a:off x="8935476" y="603708"/>
            <a:ext cx="2828869" cy="166245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618504" y="2555666"/>
            <a:ext cx="327562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안전요인 준수방법의 사례로는 어떤 것이 있나요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?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 1.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작업중 안전규칙 준수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2.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사전 안전교육 실시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 3. …………..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4.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…………..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07821" y="87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제목</a:t>
            </a:r>
          </a:p>
        </p:txBody>
      </p:sp>
      <p:sp>
        <p:nvSpPr>
          <p:cNvPr id="39" name="사각형: 둥근 모서리 38"/>
          <p:cNvSpPr/>
          <p:nvPr/>
        </p:nvSpPr>
        <p:spPr>
          <a:xfrm>
            <a:off x="11052625" y="6233012"/>
            <a:ext cx="1008617" cy="50090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전 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54152" y="8387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안전요인 준수방법 사례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0" name="그래픽 39" descr="카메라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8856" y="3232439"/>
            <a:ext cx="442083" cy="4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10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/>
            <p:cNvSpPr/>
            <p:nvPr/>
          </p:nvSpPr>
          <p:spPr>
            <a:xfrm>
              <a:off x="641573" y="228601"/>
              <a:ext cx="10954682" cy="6463144"/>
            </a:xfrm>
            <a:prstGeom prst="roundRect">
              <a:avLst>
                <a:gd name="adj" fmla="val 9593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사각형: 잘린 한쪽 모서리 9"/>
          <p:cNvSpPr/>
          <p:nvPr/>
        </p:nvSpPr>
        <p:spPr>
          <a:xfrm flipH="1">
            <a:off x="11693236" y="-27709"/>
            <a:ext cx="498764" cy="1399309"/>
          </a:xfrm>
          <a:prstGeom prst="snip1Rect">
            <a:avLst>
              <a:gd name="adj" fmla="val 30702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기</a:t>
            </a:r>
          </a:p>
        </p:txBody>
      </p:sp>
      <p:sp>
        <p:nvSpPr>
          <p:cNvPr id="32" name="사각형: 잘린 한쪽 모서리 31"/>
          <p:cNvSpPr/>
          <p:nvPr/>
        </p:nvSpPr>
        <p:spPr>
          <a:xfrm flipH="1">
            <a:off x="11700163" y="1399309"/>
            <a:ext cx="498764" cy="1399309"/>
          </a:xfrm>
          <a:prstGeom prst="snip1Rect">
            <a:avLst>
              <a:gd name="adj" fmla="val 30702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질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요청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</p:txBody>
      </p:sp>
      <p:pic>
        <p:nvPicPr>
          <p:cNvPr id="13" name="그래픽 12" descr="연필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552" y="1348363"/>
            <a:ext cx="369113" cy="369113"/>
          </a:xfrm>
          <a:prstGeom prst="rect">
            <a:avLst/>
          </a:prstGeom>
        </p:spPr>
      </p:pic>
      <p:pic>
        <p:nvPicPr>
          <p:cNvPr id="14" name="그래픽 13" descr="지우개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45" y="823260"/>
            <a:ext cx="442047" cy="442047"/>
          </a:xfrm>
          <a:prstGeom prst="rect">
            <a:avLst/>
          </a:prstGeom>
        </p:spPr>
      </p:pic>
      <p:pic>
        <p:nvPicPr>
          <p:cNvPr id="17" name="그래픽 16" descr="팔레트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7" y="2670893"/>
            <a:ext cx="455370" cy="455370"/>
          </a:xfrm>
          <a:prstGeom prst="rect">
            <a:avLst/>
          </a:prstGeom>
        </p:spPr>
      </p:pic>
      <p:pic>
        <p:nvPicPr>
          <p:cNvPr id="18" name="그래픽 17" descr="작은 붓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606" y="2223512"/>
            <a:ext cx="340538" cy="340538"/>
          </a:xfrm>
          <a:prstGeom prst="rect">
            <a:avLst/>
          </a:prstGeom>
        </p:spPr>
      </p:pic>
      <p:pic>
        <p:nvPicPr>
          <p:cNvPr id="20" name="그래픽 19" descr="큰 붓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3606" y="1800532"/>
            <a:ext cx="339924" cy="339924"/>
          </a:xfrm>
          <a:prstGeom prst="rect">
            <a:avLst/>
          </a:prstGeom>
        </p:spPr>
      </p:pic>
      <p:pic>
        <p:nvPicPr>
          <p:cNvPr id="1026" name="Picture 2" descr="교육자료에 대한 이미지 검색결과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72" y="511752"/>
            <a:ext cx="10374128" cy="588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991317" y="617249"/>
            <a:ext cx="3778218" cy="3158837"/>
            <a:chOff x="3228322" y="1399309"/>
            <a:chExt cx="3778218" cy="3158837"/>
          </a:xfrm>
        </p:grpSpPr>
        <p:sp>
          <p:nvSpPr>
            <p:cNvPr id="11" name="직사각형 10"/>
            <p:cNvSpPr/>
            <p:nvPr/>
          </p:nvSpPr>
          <p:spPr>
            <a:xfrm>
              <a:off x="3228322" y="1399309"/>
              <a:ext cx="3778218" cy="3158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18" y="1602363"/>
              <a:ext cx="3548827" cy="2484727"/>
            </a:xfrm>
            <a:prstGeom prst="rect">
              <a:avLst/>
            </a:prstGeom>
          </p:spPr>
        </p:pic>
        <p:pic>
          <p:nvPicPr>
            <p:cNvPr id="26" name="그래픽 25" descr="재생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53977" y="4168582"/>
              <a:ext cx="288000" cy="288000"/>
            </a:xfrm>
            <a:prstGeom prst="rect">
              <a:avLst/>
            </a:prstGeom>
          </p:spPr>
        </p:pic>
        <p:pic>
          <p:nvPicPr>
            <p:cNvPr id="35" name="그래픽 34" descr="중지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240752" y="4193498"/>
              <a:ext cx="258239" cy="258239"/>
            </a:xfrm>
            <a:prstGeom prst="rect">
              <a:avLst/>
            </a:prstGeom>
          </p:spPr>
        </p:pic>
        <p:pic>
          <p:nvPicPr>
            <p:cNvPr id="36" name="그래픽 35" descr="닫기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595972" y="4167963"/>
              <a:ext cx="295456" cy="295456"/>
            </a:xfrm>
            <a:prstGeom prst="rect">
              <a:avLst/>
            </a:prstGeom>
          </p:spPr>
        </p:pic>
      </p:grpSp>
      <p:sp>
        <p:nvSpPr>
          <p:cNvPr id="46" name="자유형: 도형 45"/>
          <p:cNvSpPr/>
          <p:nvPr/>
        </p:nvSpPr>
        <p:spPr>
          <a:xfrm>
            <a:off x="6054436" y="2631354"/>
            <a:ext cx="803564" cy="84135"/>
          </a:xfrm>
          <a:custGeom>
            <a:avLst/>
            <a:gdLst>
              <a:gd name="connsiteX0" fmla="*/ 0 w 803564"/>
              <a:gd name="connsiteY0" fmla="*/ 84135 h 84135"/>
              <a:gd name="connsiteX1" fmla="*/ 387928 w 803564"/>
              <a:gd name="connsiteY1" fmla="*/ 28717 h 84135"/>
              <a:gd name="connsiteX2" fmla="*/ 803564 w 803564"/>
              <a:gd name="connsiteY2" fmla="*/ 1008 h 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3564" h="84135">
                <a:moveTo>
                  <a:pt x="0" y="84135"/>
                </a:moveTo>
                <a:cubicBezTo>
                  <a:pt x="182198" y="11256"/>
                  <a:pt x="-15231" y="82471"/>
                  <a:pt x="387928" y="28717"/>
                </a:cubicBezTo>
                <a:cubicBezTo>
                  <a:pt x="664411" y="-8147"/>
                  <a:pt x="525860" y="1008"/>
                  <a:pt x="803564" y="100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자유형: 도형 60"/>
          <p:cNvSpPr/>
          <p:nvPr/>
        </p:nvSpPr>
        <p:spPr>
          <a:xfrm>
            <a:off x="6054436" y="2672919"/>
            <a:ext cx="803564" cy="84135"/>
          </a:xfrm>
          <a:custGeom>
            <a:avLst/>
            <a:gdLst>
              <a:gd name="connsiteX0" fmla="*/ 0 w 803564"/>
              <a:gd name="connsiteY0" fmla="*/ 84135 h 84135"/>
              <a:gd name="connsiteX1" fmla="*/ 387928 w 803564"/>
              <a:gd name="connsiteY1" fmla="*/ 28717 h 84135"/>
              <a:gd name="connsiteX2" fmla="*/ 803564 w 803564"/>
              <a:gd name="connsiteY2" fmla="*/ 1008 h 8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3564" h="84135">
                <a:moveTo>
                  <a:pt x="0" y="84135"/>
                </a:moveTo>
                <a:cubicBezTo>
                  <a:pt x="182198" y="11256"/>
                  <a:pt x="-15231" y="82471"/>
                  <a:pt x="387928" y="28717"/>
                </a:cubicBezTo>
                <a:cubicBezTo>
                  <a:pt x="664411" y="-8147"/>
                  <a:pt x="525860" y="1008"/>
                  <a:pt x="803564" y="100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자유형: 도형 61"/>
          <p:cNvSpPr/>
          <p:nvPr/>
        </p:nvSpPr>
        <p:spPr>
          <a:xfrm>
            <a:off x="5707911" y="5056909"/>
            <a:ext cx="415798" cy="527368"/>
          </a:xfrm>
          <a:custGeom>
            <a:avLst/>
            <a:gdLst>
              <a:gd name="connsiteX0" fmla="*/ 277253 w 415798"/>
              <a:gd name="connsiteY0" fmla="*/ 0 h 527368"/>
              <a:gd name="connsiteX1" fmla="*/ 207980 w 415798"/>
              <a:gd name="connsiteY1" fmla="*/ 138546 h 527368"/>
              <a:gd name="connsiteX2" fmla="*/ 166416 w 415798"/>
              <a:gd name="connsiteY2" fmla="*/ 180109 h 527368"/>
              <a:gd name="connsiteX3" fmla="*/ 110998 w 415798"/>
              <a:gd name="connsiteY3" fmla="*/ 263236 h 527368"/>
              <a:gd name="connsiteX4" fmla="*/ 55580 w 415798"/>
              <a:gd name="connsiteY4" fmla="*/ 332509 h 527368"/>
              <a:gd name="connsiteX5" fmla="*/ 27871 w 415798"/>
              <a:gd name="connsiteY5" fmla="*/ 387927 h 527368"/>
              <a:gd name="connsiteX6" fmla="*/ 14016 w 415798"/>
              <a:gd name="connsiteY6" fmla="*/ 429491 h 527368"/>
              <a:gd name="connsiteX7" fmla="*/ 110998 w 415798"/>
              <a:gd name="connsiteY7" fmla="*/ 401782 h 527368"/>
              <a:gd name="connsiteX8" fmla="*/ 249544 w 415798"/>
              <a:gd name="connsiteY8" fmla="*/ 374073 h 527368"/>
              <a:gd name="connsiteX9" fmla="*/ 304962 w 415798"/>
              <a:gd name="connsiteY9" fmla="*/ 360218 h 527368"/>
              <a:gd name="connsiteX10" fmla="*/ 415798 w 415798"/>
              <a:gd name="connsiteY10" fmla="*/ 346364 h 527368"/>
              <a:gd name="connsiteX11" fmla="*/ 401944 w 415798"/>
              <a:gd name="connsiteY11" fmla="*/ 304800 h 527368"/>
              <a:gd name="connsiteX12" fmla="*/ 304962 w 415798"/>
              <a:gd name="connsiteY12" fmla="*/ 249382 h 527368"/>
              <a:gd name="connsiteX13" fmla="*/ 263398 w 415798"/>
              <a:gd name="connsiteY13" fmla="*/ 221673 h 527368"/>
              <a:gd name="connsiteX14" fmla="*/ 194125 w 415798"/>
              <a:gd name="connsiteY14" fmla="*/ 207818 h 527368"/>
              <a:gd name="connsiteX15" fmla="*/ 152562 w 415798"/>
              <a:gd name="connsiteY15" fmla="*/ 193964 h 527368"/>
              <a:gd name="connsiteX16" fmla="*/ 55580 w 415798"/>
              <a:gd name="connsiteY16" fmla="*/ 110836 h 527368"/>
              <a:gd name="connsiteX17" fmla="*/ 14016 w 415798"/>
              <a:gd name="connsiteY17" fmla="*/ 96982 h 527368"/>
              <a:gd name="connsiteX18" fmla="*/ 162 w 415798"/>
              <a:gd name="connsiteY18" fmla="*/ 138546 h 527368"/>
              <a:gd name="connsiteX19" fmla="*/ 55580 w 415798"/>
              <a:gd name="connsiteY19" fmla="*/ 263236 h 527368"/>
              <a:gd name="connsiteX20" fmla="*/ 124853 w 415798"/>
              <a:gd name="connsiteY20" fmla="*/ 332509 h 527368"/>
              <a:gd name="connsiteX21" fmla="*/ 180271 w 415798"/>
              <a:gd name="connsiteY21" fmla="*/ 443346 h 527368"/>
              <a:gd name="connsiteX22" fmla="*/ 207980 w 415798"/>
              <a:gd name="connsiteY22" fmla="*/ 526473 h 527368"/>
              <a:gd name="connsiteX23" fmla="*/ 249544 w 415798"/>
              <a:gd name="connsiteY23" fmla="*/ 512618 h 527368"/>
              <a:gd name="connsiteX24" fmla="*/ 249544 w 415798"/>
              <a:gd name="connsiteY24" fmla="*/ 166255 h 52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15798" h="527368">
                <a:moveTo>
                  <a:pt x="277253" y="0"/>
                </a:moveTo>
                <a:cubicBezTo>
                  <a:pt x="254162" y="46182"/>
                  <a:pt x="244491" y="102036"/>
                  <a:pt x="207980" y="138546"/>
                </a:cubicBezTo>
                <a:cubicBezTo>
                  <a:pt x="194125" y="152400"/>
                  <a:pt x="178445" y="164643"/>
                  <a:pt x="166416" y="180109"/>
                </a:cubicBezTo>
                <a:cubicBezTo>
                  <a:pt x="145970" y="206396"/>
                  <a:pt x="134546" y="239687"/>
                  <a:pt x="110998" y="263236"/>
                </a:cubicBezTo>
                <a:cubicBezTo>
                  <a:pt x="80657" y="293578"/>
                  <a:pt x="78882" y="291731"/>
                  <a:pt x="55580" y="332509"/>
                </a:cubicBezTo>
                <a:cubicBezTo>
                  <a:pt x="45333" y="350441"/>
                  <a:pt x="36007" y="368944"/>
                  <a:pt x="27871" y="387927"/>
                </a:cubicBezTo>
                <a:cubicBezTo>
                  <a:pt x="22118" y="401350"/>
                  <a:pt x="1865" y="421390"/>
                  <a:pt x="14016" y="429491"/>
                </a:cubicBezTo>
                <a:cubicBezTo>
                  <a:pt x="21408" y="434419"/>
                  <a:pt x="99071" y="404534"/>
                  <a:pt x="110998" y="401782"/>
                </a:cubicBezTo>
                <a:cubicBezTo>
                  <a:pt x="156889" y="391192"/>
                  <a:pt x="203854" y="385496"/>
                  <a:pt x="249544" y="374073"/>
                </a:cubicBezTo>
                <a:cubicBezTo>
                  <a:pt x="268017" y="369455"/>
                  <a:pt x="286180" y="363348"/>
                  <a:pt x="304962" y="360218"/>
                </a:cubicBezTo>
                <a:cubicBezTo>
                  <a:pt x="341688" y="354097"/>
                  <a:pt x="378853" y="350982"/>
                  <a:pt x="415798" y="346364"/>
                </a:cubicBezTo>
                <a:cubicBezTo>
                  <a:pt x="411180" y="332509"/>
                  <a:pt x="411067" y="316204"/>
                  <a:pt x="401944" y="304800"/>
                </a:cubicBezTo>
                <a:cubicBezTo>
                  <a:pt x="387732" y="287035"/>
                  <a:pt x="320032" y="257994"/>
                  <a:pt x="304962" y="249382"/>
                </a:cubicBezTo>
                <a:cubicBezTo>
                  <a:pt x="290505" y="241121"/>
                  <a:pt x="278989" y="227520"/>
                  <a:pt x="263398" y="221673"/>
                </a:cubicBezTo>
                <a:cubicBezTo>
                  <a:pt x="241349" y="213405"/>
                  <a:pt x="216970" y="213529"/>
                  <a:pt x="194125" y="207818"/>
                </a:cubicBezTo>
                <a:cubicBezTo>
                  <a:pt x="179957" y="204276"/>
                  <a:pt x="166416" y="198582"/>
                  <a:pt x="152562" y="193964"/>
                </a:cubicBezTo>
                <a:cubicBezTo>
                  <a:pt x="118477" y="159879"/>
                  <a:pt x="97778" y="131935"/>
                  <a:pt x="55580" y="110836"/>
                </a:cubicBezTo>
                <a:cubicBezTo>
                  <a:pt x="42518" y="104305"/>
                  <a:pt x="27871" y="101600"/>
                  <a:pt x="14016" y="96982"/>
                </a:cubicBezTo>
                <a:cubicBezTo>
                  <a:pt x="9398" y="110837"/>
                  <a:pt x="-1451" y="124031"/>
                  <a:pt x="162" y="138546"/>
                </a:cubicBezTo>
                <a:cubicBezTo>
                  <a:pt x="4455" y="177183"/>
                  <a:pt x="28020" y="231739"/>
                  <a:pt x="55580" y="263236"/>
                </a:cubicBezTo>
                <a:cubicBezTo>
                  <a:pt x="77084" y="287812"/>
                  <a:pt x="124853" y="332509"/>
                  <a:pt x="124853" y="332509"/>
                </a:cubicBezTo>
                <a:cubicBezTo>
                  <a:pt x="156693" y="428028"/>
                  <a:pt x="131909" y="394983"/>
                  <a:pt x="180271" y="443346"/>
                </a:cubicBezTo>
                <a:cubicBezTo>
                  <a:pt x="189507" y="471055"/>
                  <a:pt x="180271" y="535710"/>
                  <a:pt x="207980" y="526473"/>
                </a:cubicBezTo>
                <a:cubicBezTo>
                  <a:pt x="221835" y="521855"/>
                  <a:pt x="247870" y="527126"/>
                  <a:pt x="249544" y="512618"/>
                </a:cubicBezTo>
                <a:cubicBezTo>
                  <a:pt x="262778" y="397925"/>
                  <a:pt x="249544" y="281709"/>
                  <a:pt x="249544" y="16625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7" name="TextBox 1026"/>
          <p:cNvSpPr txBox="1"/>
          <p:nvPr/>
        </p:nvSpPr>
        <p:spPr>
          <a:xfrm>
            <a:off x="6024821" y="517575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중요</a:t>
            </a:r>
          </a:p>
        </p:txBody>
      </p:sp>
      <p:sp>
        <p:nvSpPr>
          <p:cNvPr id="1031" name="자유형: 도형 1030"/>
          <p:cNvSpPr/>
          <p:nvPr/>
        </p:nvSpPr>
        <p:spPr>
          <a:xfrm>
            <a:off x="1828800" y="4361020"/>
            <a:ext cx="3117273" cy="75281"/>
          </a:xfrm>
          <a:custGeom>
            <a:avLst/>
            <a:gdLst>
              <a:gd name="connsiteX0" fmla="*/ 0 w 3117273"/>
              <a:gd name="connsiteY0" fmla="*/ 17016 h 75281"/>
              <a:gd name="connsiteX1" fmla="*/ 2341418 w 3117273"/>
              <a:gd name="connsiteY1" fmla="*/ 17016 h 75281"/>
              <a:gd name="connsiteX2" fmla="*/ 2770909 w 3117273"/>
              <a:gd name="connsiteY2" fmla="*/ 72435 h 75281"/>
              <a:gd name="connsiteX3" fmla="*/ 3117273 w 3117273"/>
              <a:gd name="connsiteY3" fmla="*/ 72435 h 7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7273" h="75281">
                <a:moveTo>
                  <a:pt x="0" y="17016"/>
                </a:moveTo>
                <a:cubicBezTo>
                  <a:pt x="990985" y="-679"/>
                  <a:pt x="1135930" y="-10175"/>
                  <a:pt x="2341418" y="17016"/>
                </a:cubicBezTo>
                <a:cubicBezTo>
                  <a:pt x="3575552" y="44853"/>
                  <a:pt x="2023412" y="30906"/>
                  <a:pt x="2770909" y="72435"/>
                </a:cubicBezTo>
                <a:cubicBezTo>
                  <a:pt x="2886186" y="78839"/>
                  <a:pt x="3001818" y="72435"/>
                  <a:pt x="3117273" y="7243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2" name="직사각형 1031"/>
          <p:cNvSpPr/>
          <p:nvPr/>
        </p:nvSpPr>
        <p:spPr>
          <a:xfrm>
            <a:off x="2169949" y="4763368"/>
            <a:ext cx="2189018" cy="270696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3" name="자유형: 도형 1032"/>
          <p:cNvSpPr/>
          <p:nvPr/>
        </p:nvSpPr>
        <p:spPr>
          <a:xfrm>
            <a:off x="6812280" y="3732102"/>
            <a:ext cx="838200" cy="786717"/>
          </a:xfrm>
          <a:custGeom>
            <a:avLst/>
            <a:gdLst>
              <a:gd name="connsiteX0" fmla="*/ 746760 w 838200"/>
              <a:gd name="connsiteY0" fmla="*/ 763698 h 786717"/>
              <a:gd name="connsiteX1" fmla="*/ 259080 w 838200"/>
              <a:gd name="connsiteY1" fmla="*/ 748458 h 786717"/>
              <a:gd name="connsiteX2" fmla="*/ 213360 w 838200"/>
              <a:gd name="connsiteY2" fmla="*/ 717978 h 786717"/>
              <a:gd name="connsiteX3" fmla="*/ 152400 w 838200"/>
              <a:gd name="connsiteY3" fmla="*/ 687498 h 786717"/>
              <a:gd name="connsiteX4" fmla="*/ 106680 w 838200"/>
              <a:gd name="connsiteY4" fmla="*/ 580818 h 786717"/>
              <a:gd name="connsiteX5" fmla="*/ 76200 w 838200"/>
              <a:gd name="connsiteY5" fmla="*/ 489378 h 786717"/>
              <a:gd name="connsiteX6" fmla="*/ 45720 w 838200"/>
              <a:gd name="connsiteY6" fmla="*/ 413178 h 786717"/>
              <a:gd name="connsiteX7" fmla="*/ 15240 w 838200"/>
              <a:gd name="connsiteY7" fmla="*/ 291258 h 786717"/>
              <a:gd name="connsiteX8" fmla="*/ 0 w 838200"/>
              <a:gd name="connsiteY8" fmla="*/ 245538 h 786717"/>
              <a:gd name="connsiteX9" fmla="*/ 15240 w 838200"/>
              <a:gd name="connsiteY9" fmla="*/ 77898 h 786717"/>
              <a:gd name="connsiteX10" fmla="*/ 106680 w 838200"/>
              <a:gd name="connsiteY10" fmla="*/ 32178 h 786717"/>
              <a:gd name="connsiteX11" fmla="*/ 243840 w 838200"/>
              <a:gd name="connsiteY11" fmla="*/ 1698 h 786717"/>
              <a:gd name="connsiteX12" fmla="*/ 579120 w 838200"/>
              <a:gd name="connsiteY12" fmla="*/ 16938 h 786717"/>
              <a:gd name="connsiteX13" fmla="*/ 685800 w 838200"/>
              <a:gd name="connsiteY13" fmla="*/ 123618 h 786717"/>
              <a:gd name="connsiteX14" fmla="*/ 701040 w 838200"/>
              <a:gd name="connsiteY14" fmla="*/ 169338 h 786717"/>
              <a:gd name="connsiteX15" fmla="*/ 777240 w 838200"/>
              <a:gd name="connsiteY15" fmla="*/ 260778 h 786717"/>
              <a:gd name="connsiteX16" fmla="*/ 792480 w 838200"/>
              <a:gd name="connsiteY16" fmla="*/ 306498 h 786717"/>
              <a:gd name="connsiteX17" fmla="*/ 838200 w 838200"/>
              <a:gd name="connsiteY17" fmla="*/ 443658 h 786717"/>
              <a:gd name="connsiteX18" fmla="*/ 822960 w 838200"/>
              <a:gd name="connsiteY18" fmla="*/ 641778 h 786717"/>
              <a:gd name="connsiteX19" fmla="*/ 777240 w 838200"/>
              <a:gd name="connsiteY19" fmla="*/ 672258 h 786717"/>
              <a:gd name="connsiteX20" fmla="*/ 502920 w 838200"/>
              <a:gd name="connsiteY20" fmla="*/ 657018 h 786717"/>
              <a:gd name="connsiteX21" fmla="*/ 457200 w 838200"/>
              <a:gd name="connsiteY21" fmla="*/ 626538 h 786717"/>
              <a:gd name="connsiteX22" fmla="*/ 396240 w 838200"/>
              <a:gd name="connsiteY22" fmla="*/ 519858 h 786717"/>
              <a:gd name="connsiteX23" fmla="*/ 365760 w 838200"/>
              <a:gd name="connsiteY23" fmla="*/ 458898 h 786717"/>
              <a:gd name="connsiteX24" fmla="*/ 441960 w 838200"/>
              <a:gd name="connsiteY24" fmla="*/ 245538 h 786717"/>
              <a:gd name="connsiteX25" fmla="*/ 533400 w 838200"/>
              <a:gd name="connsiteY25" fmla="*/ 260778 h 786717"/>
              <a:gd name="connsiteX26" fmla="*/ 563880 w 838200"/>
              <a:gd name="connsiteY26" fmla="*/ 306498 h 786717"/>
              <a:gd name="connsiteX27" fmla="*/ 594360 w 838200"/>
              <a:gd name="connsiteY27" fmla="*/ 413178 h 786717"/>
              <a:gd name="connsiteX28" fmla="*/ 502920 w 838200"/>
              <a:gd name="connsiteY28" fmla="*/ 443658 h 78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38200" h="786717">
                <a:moveTo>
                  <a:pt x="746760" y="763698"/>
                </a:moveTo>
                <a:cubicBezTo>
                  <a:pt x="544604" y="797391"/>
                  <a:pt x="600596" y="795564"/>
                  <a:pt x="259080" y="748458"/>
                </a:cubicBezTo>
                <a:cubicBezTo>
                  <a:pt x="240936" y="745955"/>
                  <a:pt x="229263" y="727065"/>
                  <a:pt x="213360" y="717978"/>
                </a:cubicBezTo>
                <a:cubicBezTo>
                  <a:pt x="193635" y="706706"/>
                  <a:pt x="172720" y="697658"/>
                  <a:pt x="152400" y="687498"/>
                </a:cubicBezTo>
                <a:cubicBezTo>
                  <a:pt x="103343" y="540328"/>
                  <a:pt x="182008" y="769139"/>
                  <a:pt x="106680" y="580818"/>
                </a:cubicBezTo>
                <a:cubicBezTo>
                  <a:pt x="94748" y="550987"/>
                  <a:pt x="88132" y="519209"/>
                  <a:pt x="76200" y="489378"/>
                </a:cubicBezTo>
                <a:cubicBezTo>
                  <a:pt x="66040" y="463978"/>
                  <a:pt x="53765" y="439325"/>
                  <a:pt x="45720" y="413178"/>
                </a:cubicBezTo>
                <a:cubicBezTo>
                  <a:pt x="33401" y="373140"/>
                  <a:pt x="28487" y="330999"/>
                  <a:pt x="15240" y="291258"/>
                </a:cubicBezTo>
                <a:lnTo>
                  <a:pt x="0" y="245538"/>
                </a:lnTo>
                <a:cubicBezTo>
                  <a:pt x="5080" y="189658"/>
                  <a:pt x="-1261" y="131527"/>
                  <a:pt x="15240" y="77898"/>
                </a:cubicBezTo>
                <a:cubicBezTo>
                  <a:pt x="21448" y="57722"/>
                  <a:pt x="89961" y="36358"/>
                  <a:pt x="106680" y="32178"/>
                </a:cubicBezTo>
                <a:cubicBezTo>
                  <a:pt x="152117" y="20819"/>
                  <a:pt x="198120" y="11858"/>
                  <a:pt x="243840" y="1698"/>
                </a:cubicBezTo>
                <a:cubicBezTo>
                  <a:pt x="355600" y="6778"/>
                  <a:pt x="471273" y="-12813"/>
                  <a:pt x="579120" y="16938"/>
                </a:cubicBezTo>
                <a:cubicBezTo>
                  <a:pt x="627599" y="30311"/>
                  <a:pt x="685800" y="123618"/>
                  <a:pt x="685800" y="123618"/>
                </a:cubicBezTo>
                <a:cubicBezTo>
                  <a:pt x="690880" y="138858"/>
                  <a:pt x="692129" y="155972"/>
                  <a:pt x="701040" y="169338"/>
                </a:cubicBezTo>
                <a:cubicBezTo>
                  <a:pt x="768450" y="270452"/>
                  <a:pt x="727379" y="161056"/>
                  <a:pt x="777240" y="260778"/>
                </a:cubicBezTo>
                <a:cubicBezTo>
                  <a:pt x="784424" y="275146"/>
                  <a:pt x="786839" y="291456"/>
                  <a:pt x="792480" y="306498"/>
                </a:cubicBezTo>
                <a:cubicBezTo>
                  <a:pt x="835521" y="421275"/>
                  <a:pt x="812663" y="341512"/>
                  <a:pt x="838200" y="443658"/>
                </a:cubicBezTo>
                <a:cubicBezTo>
                  <a:pt x="833120" y="509698"/>
                  <a:pt x="840026" y="577779"/>
                  <a:pt x="822960" y="641778"/>
                </a:cubicBezTo>
                <a:cubicBezTo>
                  <a:pt x="818241" y="659476"/>
                  <a:pt x="795535" y="671387"/>
                  <a:pt x="777240" y="672258"/>
                </a:cubicBezTo>
                <a:lnTo>
                  <a:pt x="502920" y="657018"/>
                </a:lnTo>
                <a:cubicBezTo>
                  <a:pt x="487680" y="646858"/>
                  <a:pt x="470152" y="639490"/>
                  <a:pt x="457200" y="626538"/>
                </a:cubicBezTo>
                <a:cubicBezTo>
                  <a:pt x="397283" y="566621"/>
                  <a:pt x="422395" y="580887"/>
                  <a:pt x="396240" y="519858"/>
                </a:cubicBezTo>
                <a:cubicBezTo>
                  <a:pt x="387291" y="498976"/>
                  <a:pt x="375920" y="479218"/>
                  <a:pt x="365760" y="458898"/>
                </a:cubicBezTo>
                <a:cubicBezTo>
                  <a:pt x="374992" y="338887"/>
                  <a:pt x="319151" y="245538"/>
                  <a:pt x="441960" y="245538"/>
                </a:cubicBezTo>
                <a:cubicBezTo>
                  <a:pt x="472860" y="245538"/>
                  <a:pt x="502920" y="255698"/>
                  <a:pt x="533400" y="260778"/>
                </a:cubicBezTo>
                <a:cubicBezTo>
                  <a:pt x="543560" y="276018"/>
                  <a:pt x="555689" y="290115"/>
                  <a:pt x="563880" y="306498"/>
                </a:cubicBezTo>
                <a:cubicBezTo>
                  <a:pt x="574812" y="328362"/>
                  <a:pt x="589477" y="393646"/>
                  <a:pt x="594360" y="413178"/>
                </a:cubicBezTo>
                <a:cubicBezTo>
                  <a:pt x="524313" y="465714"/>
                  <a:pt x="556118" y="470257"/>
                  <a:pt x="502920" y="44365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사각형: 잘린 한쪽 모서리 32"/>
          <p:cNvSpPr/>
          <p:nvPr/>
        </p:nvSpPr>
        <p:spPr>
          <a:xfrm flipH="1">
            <a:off x="7914267" y="2814551"/>
            <a:ext cx="498764" cy="1399309"/>
          </a:xfrm>
          <a:prstGeom prst="snip1Rect">
            <a:avLst>
              <a:gd name="adj" fmla="val 30702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휴먼편지체" panose="02030504000101010101" pitchFamily="18" charset="-127"/>
                <a:ea typeface="휴먼편지체" panose="02030504000101010101" pitchFamily="18" charset="-127"/>
                <a:cs typeface="+mn-cs"/>
              </a:rPr>
              <a:t>화면캡처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휴먼편지체" panose="02030504000101010101" pitchFamily="18" charset="-127"/>
              <a:ea typeface="휴먼편지체" panose="02030504000101010101" pitchFamily="18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90884" y="2829791"/>
            <a:ext cx="3808043" cy="27544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25475" algn="l"/>
              </a:tabLst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0"/>
          <a:srcRect l="16548" t="30616" r="30874" b="14427"/>
          <a:stretch/>
        </p:blipFill>
        <p:spPr>
          <a:xfrm>
            <a:off x="8881800" y="3386522"/>
            <a:ext cx="2828869" cy="166245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516939" y="29415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미리보기</a:t>
            </a:r>
          </a:p>
        </p:txBody>
      </p:sp>
      <p:sp>
        <p:nvSpPr>
          <p:cNvPr id="40" name="사각형: 둥근 모서리 39"/>
          <p:cNvSpPr/>
          <p:nvPr/>
        </p:nvSpPr>
        <p:spPr>
          <a:xfrm>
            <a:off x="10260320" y="5177674"/>
            <a:ext cx="710022" cy="26198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취소</a:t>
            </a:r>
          </a:p>
        </p:txBody>
      </p:sp>
      <p:sp>
        <p:nvSpPr>
          <p:cNvPr id="41" name="사각형: 둥근 모서리 40"/>
          <p:cNvSpPr/>
          <p:nvPr/>
        </p:nvSpPr>
        <p:spPr>
          <a:xfrm>
            <a:off x="11172560" y="5175752"/>
            <a:ext cx="746718" cy="2639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저장</a:t>
            </a:r>
          </a:p>
        </p:txBody>
      </p:sp>
      <p:pic>
        <p:nvPicPr>
          <p:cNvPr id="3" name="그래픽 2" descr="카메라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8856" y="3232439"/>
            <a:ext cx="442083" cy="442083"/>
          </a:xfrm>
          <a:prstGeom prst="rect">
            <a:avLst/>
          </a:prstGeom>
        </p:spPr>
      </p:pic>
      <p:sp>
        <p:nvSpPr>
          <p:cNvPr id="37" name="사각형: 둥근 모서리 36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37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03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1000"/>
            <a:ext cx="12192000" cy="1245870"/>
            <a:chOff x="0" y="381000"/>
            <a:chExt cx="12192000" cy="12458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595" y="789305"/>
              <a:ext cx="662305" cy="42799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155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1000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305" y="711200"/>
              <a:ext cx="2730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개발 현황 </a:t>
              </a:r>
              <a:r>
                <a:rPr lang="en-US" altLang="ko-KR" sz="3200" dirty="0">
                  <a:solidFill>
                    <a:schemeClr val="accent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(1)</a:t>
              </a:r>
            </a:p>
          </p:txBody>
        </p:sp>
      </p:grpSp>
      <p:sp>
        <p:nvSpPr>
          <p:cNvPr id="10" name="사각형: 둥근 모서리 9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38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79469"/>
              </p:ext>
            </p:extLst>
          </p:nvPr>
        </p:nvGraphicFramePr>
        <p:xfrm>
          <a:off x="1509068" y="2654479"/>
          <a:ext cx="8980857" cy="296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619">
                  <a:extLst>
                    <a:ext uri="{9D8B030D-6E8A-4147-A177-3AD203B41FA5}">
                      <a16:colId xmlns:a16="http://schemas.microsoft.com/office/drawing/2014/main" val="882742873"/>
                    </a:ext>
                  </a:extLst>
                </a:gridCol>
                <a:gridCol w="2993619">
                  <a:extLst>
                    <a:ext uri="{9D8B030D-6E8A-4147-A177-3AD203B41FA5}">
                      <a16:colId xmlns:a16="http://schemas.microsoft.com/office/drawing/2014/main" val="284010671"/>
                    </a:ext>
                  </a:extLst>
                </a:gridCol>
                <a:gridCol w="2993619">
                  <a:extLst>
                    <a:ext uri="{9D8B030D-6E8A-4147-A177-3AD203B41FA5}">
                      <a16:colId xmlns:a16="http://schemas.microsoft.com/office/drawing/2014/main" val="2644397066"/>
                    </a:ext>
                  </a:extLst>
                </a:gridCol>
              </a:tblGrid>
              <a:tr h="593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완료한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개발할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개발에서 제외할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510539"/>
                  </a:ext>
                </a:extLst>
              </a:tr>
              <a:tr h="593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강의자료 공유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14199"/>
                  </a:ext>
                </a:extLst>
              </a:tr>
              <a:tr h="593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노트필기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발표 권한 주기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580524"/>
                  </a:ext>
                </a:extLst>
              </a:tr>
              <a:tr h="593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질의 응답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실시간 촬영 영상 공유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670916"/>
                  </a:ext>
                </a:extLst>
              </a:tr>
              <a:tr h="593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강의 중 화면 공유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248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39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0" y="381000"/>
            <a:ext cx="12192000" cy="1245870"/>
            <a:chOff x="0" y="381000"/>
            <a:chExt cx="12192000" cy="12458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30" t="24600" r="35540" b="50530"/>
            <a:stretch>
              <a:fillRect/>
            </a:stretch>
          </p:blipFill>
          <p:spPr>
            <a:xfrm>
              <a:off x="11237595" y="789305"/>
              <a:ext cx="662305" cy="42799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155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1000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305" y="711200"/>
              <a:ext cx="6540573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None/>
                <a:defRPr lang="ko-KR" altLang="en-US"/>
              </a:pPr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/>
                  <a:ea typeface="HY견고딕"/>
                </a:rPr>
                <a:t>졸 업 연 구 개 요 </a:t>
              </a:r>
              <a:r>
                <a:rPr lang="en-US" altLang="ko-KR" sz="3200" dirty="0">
                  <a:solidFill>
                    <a:schemeClr val="accent1">
                      <a:lumMod val="75000"/>
                    </a:schemeClr>
                  </a:solidFill>
                  <a:latin typeface="HY견고딕"/>
                  <a:ea typeface="HY견고딕"/>
                </a:rPr>
                <a:t>–</a:t>
              </a:r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/>
                  <a:ea typeface="HY견고딕"/>
                </a:rPr>
                <a:t> 연구 개발 목표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1690" y="2036127"/>
            <a:ext cx="11370310" cy="387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-130810" y="1626870"/>
            <a:ext cx="12192000" cy="5032375"/>
          </a:xfrm>
        </p:spPr>
        <p:txBody>
          <a:bodyPr vert="horz" lIns="91440" tIns="45720" rIns="91440" bIns="45720">
            <a:noAutofit/>
          </a:bodyPr>
          <a:lstStyle/>
          <a:p>
            <a:pPr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  <a:r>
              <a:rPr lang="ko-KR" altLang="en-US" sz="1500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</p:txBody>
      </p:sp>
      <p:sp>
        <p:nvSpPr>
          <p:cNvPr id="19" name="사각형: 둥근 모서리 18"/>
          <p:cNvSpPr/>
          <p:nvPr/>
        </p:nvSpPr>
        <p:spPr>
          <a:xfrm>
            <a:off x="11771630" y="6470650"/>
            <a:ext cx="292735" cy="2857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1690" y="2270175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하이브리드앱</a:t>
            </a:r>
            <a:r>
              <a:rPr lang="ko-KR" altLang="en-US" sz="2400" b="1" dirty="0"/>
              <a:t> 방식 다양한 </a:t>
            </a:r>
            <a:r>
              <a:rPr lang="en-US" altLang="ko-KR" sz="2400" b="1" dirty="0"/>
              <a:t>OS</a:t>
            </a:r>
            <a:r>
              <a:rPr lang="ko-KR" altLang="en-US" sz="2400" b="1" dirty="0"/>
              <a:t>를 지원하는 강의 </a:t>
            </a:r>
            <a:r>
              <a:rPr lang="en-US" altLang="ko-KR" sz="2400" b="1" dirty="0"/>
              <a:t>S/W </a:t>
            </a:r>
            <a:r>
              <a:rPr lang="ko-KR" altLang="en-US" sz="2400" b="1" dirty="0"/>
              <a:t>개발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P2P </a:t>
            </a:r>
            <a:r>
              <a:rPr lang="ko-KR" altLang="en-US" sz="2400" b="1" dirty="0"/>
              <a:t>방식 데이터 스트리밍 기능 구현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webRTC</a:t>
            </a:r>
            <a:r>
              <a:rPr lang="ko-KR" altLang="en-US" sz="2400" b="1" dirty="0"/>
              <a:t>를 이용하여 음성 및 영상 지연 해결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원격지 수업이 가능한 </a:t>
            </a:r>
            <a:r>
              <a:rPr lang="en-US" altLang="ko-KR" sz="2400" b="1" dirty="0"/>
              <a:t>S/W </a:t>
            </a:r>
            <a:r>
              <a:rPr lang="ko-KR" altLang="en-US" sz="2400" b="1" dirty="0"/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100771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1000"/>
            <a:ext cx="12192000" cy="1245870"/>
            <a:chOff x="0" y="381000"/>
            <a:chExt cx="12192000" cy="12458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595" y="789305"/>
              <a:ext cx="662305" cy="42799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155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1000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305" y="711200"/>
              <a:ext cx="25939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개발현황 </a:t>
              </a:r>
              <a:r>
                <a:rPr lang="en-US" altLang="ko-KR" sz="3200" dirty="0">
                  <a:solidFill>
                    <a:schemeClr val="accent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(2)</a:t>
              </a:r>
            </a:p>
          </p:txBody>
        </p:sp>
      </p:grpSp>
      <p:sp>
        <p:nvSpPr>
          <p:cNvPr id="10" name="사각형: 둥근 모서리 9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39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30018" y="2026453"/>
            <a:ext cx="10207577" cy="471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졸업작품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GITHUB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주소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800" u="sng" kern="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http://github.com/janghyunmoon/graduate.git</a:t>
            </a:r>
            <a:endParaRPr lang="en-US" altLang="ko-KR" sz="2800" u="sng" kern="0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u="sng" kern="0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GITHUB ID</a:t>
            </a:r>
          </a:p>
          <a:p>
            <a:pPr lvl="1" algn="just" fontAlgn="base">
              <a:lnSpc>
                <a:spcPct val="160000"/>
              </a:lnSpc>
            </a:pPr>
            <a:r>
              <a:rPr lang="ko-KR" altLang="en-US" sz="28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김두현</a:t>
            </a:r>
            <a:r>
              <a:rPr lang="en-US" altLang="ko-KR" sz="28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2800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kimdoohyun</a:t>
            </a:r>
            <a:endParaRPr lang="ko-KR" altLang="en-US" sz="2800" kern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just" fontAlgn="base">
              <a:lnSpc>
                <a:spcPct val="160000"/>
              </a:lnSpc>
            </a:pPr>
            <a:r>
              <a:rPr lang="ko-KR" altLang="en-US" sz="2800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조덕현</a:t>
            </a:r>
            <a:r>
              <a:rPr lang="en-US" altLang="ko-KR" sz="28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jdh2263</a:t>
            </a:r>
            <a:endParaRPr lang="ko-KR" altLang="en-US" sz="2800" kern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just" fontAlgn="base">
              <a:lnSpc>
                <a:spcPct val="160000"/>
              </a:lnSpc>
            </a:pPr>
            <a:r>
              <a:rPr lang="ko-KR" altLang="en-US" sz="2800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문장현</a:t>
            </a:r>
            <a:r>
              <a:rPr lang="en-US" altLang="ko-KR" sz="28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2800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janghyunmoon</a:t>
            </a:r>
            <a:endParaRPr lang="ko-KR" altLang="en-US" sz="2800" kern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kern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kern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886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1000"/>
            <a:ext cx="12192000" cy="1245870"/>
            <a:chOff x="0" y="381000"/>
            <a:chExt cx="12192000" cy="12458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595" y="789305"/>
              <a:ext cx="662305" cy="42799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155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1000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305" y="711200"/>
              <a:ext cx="1826260" cy="584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업무분담</a:t>
              </a:r>
              <a:endParaRPr lang="en-US" altLang="ko-KR" sz="3200" dirty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032000" y="2161208"/>
          <a:ext cx="8128000" cy="418799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0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7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8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문장현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팀장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팀원간 일정조정</a:t>
                      </a:r>
                      <a:endParaRPr lang="en-US" altLang="ko-KR" sz="1400" b="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Server</a:t>
                      </a:r>
                      <a:r>
                        <a:rPr lang="ko-KR" altLang="en-US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구현</a:t>
                      </a:r>
                      <a:endParaRPr lang="en-US" altLang="ko-KR" sz="1400" b="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Canvas</a:t>
                      </a:r>
                      <a:r>
                        <a:rPr lang="en-US" altLang="ko-KR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모듈 구현</a:t>
                      </a:r>
                      <a:endParaRPr lang="en-US" altLang="ko-KR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GitHub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를 통한 프로젝트 관리</a:t>
                      </a:r>
                      <a:endParaRPr lang="en-US" altLang="ko-KR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8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조덕현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팀원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웹페이지</a:t>
                      </a:r>
                      <a:r>
                        <a:rPr lang="ko-KR" altLang="en-US" sz="14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UI </a:t>
                      </a:r>
                      <a:r>
                        <a:rPr lang="ko-KR" altLang="en-US" sz="14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구현 </a:t>
                      </a:r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en-US" altLang="ko-KR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Client</a:t>
                      </a:r>
                      <a:r>
                        <a:rPr lang="en-US" altLang="ko-KR" sz="14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구현</a:t>
                      </a:r>
                      <a:endParaRPr lang="en-US" altLang="ko-KR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Media</a:t>
                      </a:r>
                      <a:r>
                        <a:rPr lang="en-US" altLang="ko-KR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Stream module </a:t>
                      </a:r>
                      <a:r>
                        <a:rPr lang="ko-KR" altLang="en-US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구현</a:t>
                      </a:r>
                      <a:endParaRPr lang="en-US" altLang="ko-KR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GitHub</a:t>
                      </a:r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를 통한 프로젝트 관리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김두현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팀원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통합 및 테스팅</a:t>
                      </a:r>
                      <a:endParaRPr lang="en-US" altLang="ko-KR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DB</a:t>
                      </a:r>
                      <a:r>
                        <a:rPr lang="ko-KR" altLang="en-US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구축</a:t>
                      </a:r>
                      <a:endParaRPr lang="en-US" altLang="ko-KR" sz="1400" b="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Monitor</a:t>
                      </a:r>
                      <a:r>
                        <a:rPr lang="en-US" altLang="ko-KR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Sharing </a:t>
                      </a:r>
                      <a:r>
                        <a:rPr lang="ko-KR" altLang="en-US" sz="1400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구현</a:t>
                      </a:r>
                      <a:endParaRPr lang="en-US" altLang="ko-KR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GitHub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를 통한 프로젝트 관리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사각형: 둥근 모서리 9"/>
          <p:cNvSpPr/>
          <p:nvPr/>
        </p:nvSpPr>
        <p:spPr>
          <a:xfrm>
            <a:off x="11591925" y="6470650"/>
            <a:ext cx="473075" cy="254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96071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36038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졸업연구 수행일정</a:t>
              </a:r>
              <a:endParaRPr lang="en-US" altLang="ko-KR" sz="3200" dirty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29360"/>
              </p:ext>
            </p:extLst>
          </p:nvPr>
        </p:nvGraphicFramePr>
        <p:xfrm>
          <a:off x="923636" y="2059635"/>
          <a:ext cx="10314209" cy="4164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63499">
                  <a:extLst>
                    <a:ext uri="{9D8B030D-6E8A-4147-A177-3AD203B41FA5}">
                      <a16:colId xmlns:a16="http://schemas.microsoft.com/office/drawing/2014/main" val="1125648823"/>
                    </a:ext>
                  </a:extLst>
                </a:gridCol>
                <a:gridCol w="665071">
                  <a:extLst>
                    <a:ext uri="{9D8B030D-6E8A-4147-A177-3AD203B41FA5}">
                      <a16:colId xmlns:a16="http://schemas.microsoft.com/office/drawing/2014/main" val="452693557"/>
                    </a:ext>
                  </a:extLst>
                </a:gridCol>
                <a:gridCol w="665071">
                  <a:extLst>
                    <a:ext uri="{9D8B030D-6E8A-4147-A177-3AD203B41FA5}">
                      <a16:colId xmlns:a16="http://schemas.microsoft.com/office/drawing/2014/main" val="3956863382"/>
                    </a:ext>
                  </a:extLst>
                </a:gridCol>
                <a:gridCol w="665071">
                  <a:extLst>
                    <a:ext uri="{9D8B030D-6E8A-4147-A177-3AD203B41FA5}">
                      <a16:colId xmlns:a16="http://schemas.microsoft.com/office/drawing/2014/main" val="3026442003"/>
                    </a:ext>
                  </a:extLst>
                </a:gridCol>
                <a:gridCol w="665071">
                  <a:extLst>
                    <a:ext uri="{9D8B030D-6E8A-4147-A177-3AD203B41FA5}">
                      <a16:colId xmlns:a16="http://schemas.microsoft.com/office/drawing/2014/main" val="2138628229"/>
                    </a:ext>
                  </a:extLst>
                </a:gridCol>
                <a:gridCol w="665071">
                  <a:extLst>
                    <a:ext uri="{9D8B030D-6E8A-4147-A177-3AD203B41FA5}">
                      <a16:colId xmlns:a16="http://schemas.microsoft.com/office/drawing/2014/main" val="3654519422"/>
                    </a:ext>
                  </a:extLst>
                </a:gridCol>
                <a:gridCol w="665071">
                  <a:extLst>
                    <a:ext uri="{9D8B030D-6E8A-4147-A177-3AD203B41FA5}">
                      <a16:colId xmlns:a16="http://schemas.microsoft.com/office/drawing/2014/main" val="553038479"/>
                    </a:ext>
                  </a:extLst>
                </a:gridCol>
                <a:gridCol w="665071">
                  <a:extLst>
                    <a:ext uri="{9D8B030D-6E8A-4147-A177-3AD203B41FA5}">
                      <a16:colId xmlns:a16="http://schemas.microsoft.com/office/drawing/2014/main" val="4262276903"/>
                    </a:ext>
                  </a:extLst>
                </a:gridCol>
                <a:gridCol w="665071">
                  <a:extLst>
                    <a:ext uri="{9D8B030D-6E8A-4147-A177-3AD203B41FA5}">
                      <a16:colId xmlns:a16="http://schemas.microsoft.com/office/drawing/2014/main" val="1030874009"/>
                    </a:ext>
                  </a:extLst>
                </a:gridCol>
                <a:gridCol w="665071">
                  <a:extLst>
                    <a:ext uri="{9D8B030D-6E8A-4147-A177-3AD203B41FA5}">
                      <a16:colId xmlns:a16="http://schemas.microsoft.com/office/drawing/2014/main" val="2255895385"/>
                    </a:ext>
                  </a:extLst>
                </a:gridCol>
                <a:gridCol w="665071">
                  <a:extLst>
                    <a:ext uri="{9D8B030D-6E8A-4147-A177-3AD203B41FA5}">
                      <a16:colId xmlns:a16="http://schemas.microsoft.com/office/drawing/2014/main" val="3546725793"/>
                    </a:ext>
                  </a:extLst>
                </a:gridCol>
              </a:tblGrid>
              <a:tr h="462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598849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사전 기술 조사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805198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시스템 설계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920516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채팅</a:t>
                      </a:r>
                      <a:r>
                        <a:rPr lang="en-US" altLang="ko-K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sharing,</a:t>
                      </a:r>
                      <a:r>
                        <a:rPr lang="en-US" altLang="ko-KR" sz="16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canvas, </a:t>
                      </a:r>
                      <a:r>
                        <a:rPr lang="en-US" altLang="ko-K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 </a:t>
                      </a:r>
                      <a:r>
                        <a:rPr lang="ko-KR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53244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서버 구축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813673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스트리밍 서버 구축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78408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디자인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402353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동작 테스팅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70271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문서화 및 발표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13428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599710" y="2672027"/>
            <a:ext cx="1320800" cy="17549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599710" y="3139221"/>
            <a:ext cx="1973368" cy="14136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920510" y="3600655"/>
            <a:ext cx="2641598" cy="156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573078" y="4067848"/>
            <a:ext cx="1989030" cy="1595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573078" y="4535043"/>
            <a:ext cx="2681758" cy="15599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248939" y="4998705"/>
            <a:ext cx="2661679" cy="1630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260109" y="5469430"/>
            <a:ext cx="5306291" cy="1471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9254836" y="5924223"/>
            <a:ext cx="1980000" cy="14712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/>
          <p:cNvSpPr/>
          <p:nvPr/>
        </p:nvSpPr>
        <p:spPr>
          <a:xfrm>
            <a:off x="11569148" y="6474466"/>
            <a:ext cx="472894" cy="25373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073430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41504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필요기술 및 참고문헌</a:t>
              </a:r>
              <a:endParaRPr lang="en-US" altLang="ko-KR" sz="3200" dirty="0"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9" name="사각형: 둥근 모서리 8"/>
          <p:cNvSpPr/>
          <p:nvPr/>
        </p:nvSpPr>
        <p:spPr>
          <a:xfrm>
            <a:off x="11591636" y="6470341"/>
            <a:ext cx="472894" cy="25373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42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956335" y="2066925"/>
            <a:ext cx="111856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참고 문헌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0715" y="2619374"/>
            <a:ext cx="3759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모던 웹 디자인을 위한 </a:t>
            </a:r>
            <a:r>
              <a:rPr lang="en-US" altLang="ko-KR" sz="1400" b="1" dirty="0"/>
              <a:t>HTML5 + CSS3 </a:t>
            </a:r>
            <a:r>
              <a:rPr lang="ko-KR" altLang="en-US" sz="1400" b="1" dirty="0"/>
              <a:t>입문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윤인성 저 </a:t>
            </a:r>
            <a:r>
              <a:rPr lang="en-US" altLang="ko-KR" sz="1400" dirty="0">
                <a:latin typeface="+mj-ea"/>
                <a:ea typeface="+mj-ea"/>
              </a:rPr>
              <a:t>| </a:t>
            </a:r>
            <a:r>
              <a:rPr lang="ko-KR" altLang="en-US" sz="1400" dirty="0">
                <a:latin typeface="+mj-ea"/>
                <a:ea typeface="+mj-ea"/>
              </a:rPr>
              <a:t>한빛미디어 </a:t>
            </a:r>
            <a:r>
              <a:rPr lang="en-US" altLang="ko-KR" sz="1400" dirty="0">
                <a:latin typeface="+mj-ea"/>
                <a:ea typeface="+mj-ea"/>
              </a:rPr>
              <a:t>| 2015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139172" y="2669797"/>
            <a:ext cx="191543" cy="19154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0715" y="3305174"/>
            <a:ext cx="3579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모던 웹을 위한 </a:t>
            </a:r>
            <a:r>
              <a:rPr lang="en-US" altLang="ko-KR" sz="1400" b="1" dirty="0">
                <a:latin typeface="+mn-ea"/>
              </a:rPr>
              <a:t>JavaScript + JQuery </a:t>
            </a:r>
            <a:r>
              <a:rPr lang="ko-KR" altLang="en-US" sz="1400" b="1" dirty="0">
                <a:latin typeface="+mn-ea"/>
              </a:rPr>
              <a:t>입문</a:t>
            </a:r>
            <a:endParaRPr lang="en-US" altLang="ko-KR" sz="1400" b="1" dirty="0">
              <a:latin typeface="+mn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윤인성 저 </a:t>
            </a:r>
            <a:r>
              <a:rPr lang="en-US" altLang="ko-KR" sz="1400" dirty="0">
                <a:latin typeface="+mj-ea"/>
                <a:ea typeface="+mj-ea"/>
              </a:rPr>
              <a:t>| </a:t>
            </a:r>
            <a:r>
              <a:rPr lang="ko-KR" altLang="en-US" sz="1400" dirty="0">
                <a:latin typeface="+mj-ea"/>
                <a:ea typeface="+mj-ea"/>
              </a:rPr>
              <a:t>한빛미디어 </a:t>
            </a:r>
            <a:r>
              <a:rPr lang="en-US" altLang="ko-KR" sz="1400" dirty="0">
                <a:latin typeface="+mj-ea"/>
                <a:ea typeface="+mj-ea"/>
              </a:rPr>
              <a:t>| 2013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139172" y="3355597"/>
            <a:ext cx="191543" cy="19154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56335" y="4848225"/>
            <a:ext cx="1213818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참고 사이트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30715" y="5419724"/>
            <a:ext cx="3941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https://webrtc.org/</a:t>
            </a:r>
          </a:p>
          <a:p>
            <a:r>
              <a:rPr lang="ko-KR" altLang="en-US" sz="1400" dirty="0">
                <a:latin typeface="+mn-ea"/>
              </a:rPr>
              <a:t>스트리밍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화면 공유를 위한 </a:t>
            </a:r>
            <a:r>
              <a:rPr lang="en-US" altLang="ko-KR" sz="1400" dirty="0">
                <a:latin typeface="+mn-ea"/>
              </a:rPr>
              <a:t>WebRTC API </a:t>
            </a:r>
            <a:r>
              <a:rPr lang="ko-KR" altLang="en-US" sz="1400" dirty="0">
                <a:latin typeface="+mn-ea"/>
              </a:rPr>
              <a:t>기술</a:t>
            </a:r>
            <a:r>
              <a:rPr lang="en-US" altLang="ko-KR" sz="1400" dirty="0">
                <a:latin typeface="+mn-ea"/>
              </a:rPr>
              <a:t>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39172" y="5470147"/>
            <a:ext cx="191543" cy="19154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30715" y="4000499"/>
            <a:ext cx="3402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Getting Started with Webrtc</a:t>
            </a:r>
          </a:p>
          <a:p>
            <a:r>
              <a:rPr lang="en-US" altLang="ko-KR" sz="1400" dirty="0">
                <a:latin typeface="+mj-ea"/>
                <a:ea typeface="+mj-ea"/>
              </a:rPr>
              <a:t>Rob Manson</a:t>
            </a:r>
            <a:r>
              <a:rPr lang="ko-KR" altLang="en-US" sz="1400" dirty="0">
                <a:latin typeface="+mj-ea"/>
                <a:ea typeface="+mj-ea"/>
              </a:rPr>
              <a:t> 저 </a:t>
            </a:r>
            <a:r>
              <a:rPr lang="en-US" altLang="ko-KR" sz="1400" dirty="0">
                <a:latin typeface="+mj-ea"/>
                <a:ea typeface="+mj-ea"/>
              </a:rPr>
              <a:t>| PackPublishing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| 2013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139172" y="4050922"/>
            <a:ext cx="191543" cy="19154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167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0" y="380813"/>
            <a:ext cx="12192000" cy="3951489"/>
            <a:chOff x="0" y="380813"/>
            <a:chExt cx="12192000" cy="395148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39264" y="3408972"/>
              <a:ext cx="49430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400" dirty="0">
                  <a:solidFill>
                    <a:schemeClr val="accent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감사합니다</a:t>
              </a:r>
              <a:r>
                <a:rPr lang="en-US" altLang="ko-KR" sz="5400" dirty="0">
                  <a:solidFill>
                    <a:schemeClr val="accent1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989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0" y="381000"/>
            <a:ext cx="12192000" cy="1245870"/>
            <a:chOff x="0" y="381000"/>
            <a:chExt cx="12192000" cy="12458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30" t="24600" r="35540" b="50530"/>
            <a:stretch>
              <a:fillRect/>
            </a:stretch>
          </p:blipFill>
          <p:spPr>
            <a:xfrm>
              <a:off x="11237595" y="789305"/>
              <a:ext cx="662305" cy="42799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155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1000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305" y="711200"/>
              <a:ext cx="5583580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None/>
                <a:defRPr lang="ko-KR" altLang="en-US"/>
              </a:pPr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/>
                  <a:ea typeface="HY견고딕"/>
                </a:rPr>
                <a:t>졸 업 연 구 개 요 </a:t>
              </a:r>
              <a:r>
                <a:rPr lang="en-US" altLang="ko-KR" sz="3200" dirty="0">
                  <a:solidFill>
                    <a:schemeClr val="accent1">
                      <a:lumMod val="75000"/>
                    </a:schemeClr>
                  </a:solidFill>
                  <a:latin typeface="HY견고딕"/>
                  <a:ea typeface="HY견고딕"/>
                </a:rPr>
                <a:t>–</a:t>
              </a:r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/>
                  <a:ea typeface="HY견고딕"/>
                </a:rPr>
                <a:t> 기대 효과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1690" y="2036127"/>
            <a:ext cx="11370310" cy="387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-130810" y="1626870"/>
            <a:ext cx="12192000" cy="5032375"/>
          </a:xfrm>
        </p:spPr>
        <p:txBody>
          <a:bodyPr vert="horz" lIns="91440" tIns="45720" rIns="91440" bIns="45720">
            <a:noAutofit/>
          </a:bodyPr>
          <a:lstStyle/>
          <a:p>
            <a:pPr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  <a:r>
              <a:rPr lang="ko-KR" altLang="en-US" sz="1500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</p:txBody>
      </p:sp>
      <p:sp>
        <p:nvSpPr>
          <p:cNvPr id="19" name="사각형: 둥근 모서리 18"/>
          <p:cNvSpPr/>
          <p:nvPr/>
        </p:nvSpPr>
        <p:spPr>
          <a:xfrm>
            <a:off x="11771630" y="6470650"/>
            <a:ext cx="292735" cy="2857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21690" y="2404231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전자칠판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태블릿</a:t>
            </a:r>
            <a:r>
              <a:rPr lang="en-US" altLang="ko-KR" sz="2400" b="1" dirty="0"/>
              <a:t>pc </a:t>
            </a:r>
            <a:r>
              <a:rPr lang="ko-KR" altLang="en-US" sz="2400" b="1" dirty="0"/>
              <a:t>등 스마트 기기에 활용하여 교육효과 증진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시간 공간에 제약 받지 않는 교육 서비스 제공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411001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0" y="381000"/>
            <a:ext cx="12192000" cy="1245870"/>
            <a:chOff x="0" y="381000"/>
            <a:chExt cx="12192000" cy="12458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30" t="24600" r="35540" b="50530"/>
            <a:stretch>
              <a:fillRect/>
            </a:stretch>
          </p:blipFill>
          <p:spPr>
            <a:xfrm>
              <a:off x="11237595" y="789305"/>
              <a:ext cx="662305" cy="42799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155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1000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305" y="711200"/>
              <a:ext cx="6950710" cy="5848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buNone/>
                <a:defRPr lang="ko-KR" altLang="en-US"/>
              </a:pPr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/>
                  <a:ea typeface="HY견고딕"/>
                </a:rPr>
                <a:t>졸 업 연 구 개 요 </a:t>
              </a:r>
              <a:r>
                <a:rPr lang="en-US" altLang="ko-KR" sz="3200" dirty="0">
                  <a:solidFill>
                    <a:schemeClr val="accent1">
                      <a:lumMod val="75000"/>
                    </a:schemeClr>
                  </a:solidFill>
                  <a:latin typeface="HY견고딕"/>
                  <a:ea typeface="HY견고딕"/>
                </a:rPr>
                <a:t>–</a:t>
              </a:r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HY견고딕"/>
                  <a:ea typeface="HY견고딕"/>
                </a:rPr>
                <a:t> 관련연구 및 사례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58775" y="1985645"/>
            <a:ext cx="11370310" cy="387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0" y="1852295"/>
            <a:ext cx="12192000" cy="5032375"/>
          </a:xfrm>
        </p:spPr>
        <p:txBody>
          <a:bodyPr vert="horz" lIns="91440" tIns="45720" rIns="91440" bIns="45720">
            <a:noAutofit/>
          </a:bodyPr>
          <a:lstStyle/>
          <a:p>
            <a:pPr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  <a:r>
              <a:rPr lang="ko-KR" altLang="en-US" sz="1500" dirty="0"/>
              <a:t> </a:t>
            </a:r>
          </a:p>
          <a:p>
            <a:pPr>
              <a:spcBef>
                <a:spcPct val="30000"/>
              </a:spcBef>
              <a:buNone/>
              <a:defRPr lang="ko-KR" altLang="en-US"/>
            </a:pPr>
            <a:r>
              <a:rPr lang="ko-KR" altLang="en-US" dirty="0"/>
              <a:t> 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688975" y="5442585"/>
            <a:ext cx="4392549" cy="276999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현재 스마트강의실 구축에 대학교에서 관심을 </a:t>
            </a:r>
            <a:r>
              <a:rPr lang="en-US" altLang="ko-KR" sz="1200" b="0" cap="none" dirty="0" err="1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가지고</a:t>
            </a:r>
            <a:r>
              <a:rPr lang="en-US" altLang="ko-KR" sz="12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cap="none" dirty="0" err="1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있음</a:t>
            </a:r>
            <a:r>
              <a:rPr lang="en-US" altLang="ko-KR" sz="12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2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702310" y="5732780"/>
            <a:ext cx="4139275" cy="276999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err="1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학생들의</a:t>
            </a:r>
            <a:r>
              <a:rPr lang="en-US" altLang="ko-KR" sz="12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2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강의 집중도를 높이는 데에 </a:t>
            </a:r>
            <a:r>
              <a:rPr lang="en-US" altLang="ko-KR" sz="1200" b="0" cap="none" dirty="0" err="1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관심</a:t>
            </a:r>
            <a:r>
              <a:rPr lang="ko-KR" altLang="en-US" sz="12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을</a:t>
            </a:r>
            <a:r>
              <a:rPr lang="en-US" altLang="ko-KR" sz="12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 가지고 있음.</a:t>
            </a:r>
            <a:endParaRPr lang="ko-KR" altLang="en-US" sz="12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11771630" y="6470650"/>
            <a:ext cx="292735" cy="2857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4" name="텍스트 상자 16"/>
          <p:cNvSpPr txBox="1">
            <a:spLocks/>
          </p:cNvSpPr>
          <p:nvPr/>
        </p:nvSpPr>
        <p:spPr>
          <a:xfrm>
            <a:off x="625475" y="6278245"/>
            <a:ext cx="8696325" cy="2527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>
                <a:latin typeface="Arial" charset="0"/>
                <a:ea typeface="Arial" charset="0"/>
              </a:rPr>
              <a:t>* 출처:http://www.etnews.com/20160614000459</a:t>
            </a:r>
            <a:endParaRPr lang="ko-KR" altLang="en-US" sz="1100" b="0" cap="none" dirty="0">
              <a:latin typeface="Arial" charset="0"/>
              <a:ea typeface="Arial" charset="0"/>
            </a:endParaRPr>
          </a:p>
        </p:txBody>
      </p:sp>
      <p:pic>
        <p:nvPicPr>
          <p:cNvPr id="25" name="그림 24" descr="C:/Users/doo/AppData/Roaming/PolarisOffice/ETemp/9992_7162744/fImage628027668467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1847850"/>
            <a:ext cx="4617720" cy="3364865"/>
          </a:xfrm>
          <a:prstGeom prst="rect">
            <a:avLst/>
          </a:prstGeom>
          <a:noFill/>
        </p:spPr>
      </p:pic>
      <p:pic>
        <p:nvPicPr>
          <p:cNvPr id="26" name="그림 25" descr="C:/Users/doo/AppData/Roaming/PolarisOffice/ETemp/9992_7162744/fImage1018777676334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45" y="1928053"/>
            <a:ext cx="5462905" cy="3576955"/>
          </a:xfrm>
          <a:prstGeom prst="rect">
            <a:avLst/>
          </a:prstGeom>
          <a:noFill/>
        </p:spPr>
      </p:pic>
      <p:sp>
        <p:nvSpPr>
          <p:cNvPr id="28" name="도형 27"/>
          <p:cNvSpPr>
            <a:spLocks/>
          </p:cNvSpPr>
          <p:nvPr/>
        </p:nvSpPr>
        <p:spPr>
          <a:xfrm>
            <a:off x="5954395" y="2580750"/>
            <a:ext cx="5375910" cy="708025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n w="9525" cap="rnd" cmpd="sng">
                <a:solidFill>
                  <a:srgbClr val="FF0000">
                    <a:alpha val="100000"/>
                  </a:srgbClr>
                </a:solidFill>
                <a:prstDash val="solid"/>
                <a:bevel/>
              </a:ln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0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모서리가 둥근 직사각형 1093"/>
          <p:cNvSpPr>
            <a:spLocks/>
          </p:cNvSpPr>
          <p:nvPr/>
        </p:nvSpPr>
        <p:spPr>
          <a:xfrm>
            <a:off x="895407" y="5466009"/>
            <a:ext cx="935990" cy="687070"/>
          </a:xfrm>
          <a:prstGeom prst="roundRect">
            <a:avLst>
              <a:gd name="adj" fmla="val 8370"/>
            </a:avLst>
          </a:prstGeom>
          <a:solidFill>
            <a:schemeClr val="accent3">
              <a:lumMod val="20000"/>
              <a:lumOff val="80000"/>
            </a:schemeClr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95" name="사다리꼴 1094"/>
          <p:cNvSpPr>
            <a:spLocks/>
          </p:cNvSpPr>
          <p:nvPr/>
        </p:nvSpPr>
        <p:spPr>
          <a:xfrm>
            <a:off x="1238307" y="6151809"/>
            <a:ext cx="321945" cy="161290"/>
          </a:xfrm>
          <a:prstGeom prst="trapezoid">
            <a:avLst>
              <a:gd name="adj" fmla="val 31546"/>
            </a:avLst>
          </a:prstGeom>
          <a:solidFill>
            <a:schemeClr val="bg2">
              <a:lumMod val="25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grpSp>
        <p:nvGrpSpPr>
          <p:cNvPr id="2" name="그룹 3"/>
          <p:cNvGrpSpPr/>
          <p:nvPr/>
        </p:nvGrpSpPr>
        <p:grpSpPr>
          <a:xfrm>
            <a:off x="0" y="319405"/>
            <a:ext cx="12192000" cy="1245870"/>
            <a:chOff x="0" y="319405"/>
            <a:chExt cx="12192000" cy="12458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595" y="727710"/>
              <a:ext cx="662305" cy="42799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32560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19405"/>
              <a:ext cx="12192000" cy="13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>
              <a:spLocks/>
            </p:cNvSpPr>
            <p:nvPr/>
          </p:nvSpPr>
          <p:spPr>
            <a:xfrm>
              <a:off x="662305" y="649605"/>
              <a:ext cx="2809875" cy="5842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marR="0" lvl="0" indent="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charset="0"/>
                  <a:ea typeface="HY견고딕" charset="0"/>
                  <a:cs typeface="+mn-cs"/>
                </a:rPr>
                <a:t>시스템 구성도</a:t>
              </a:r>
              <a:endPara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endParaRPr>
            </a:p>
          </p:txBody>
        </p:sp>
      </p:grpSp>
      <p:sp>
        <p:nvSpPr>
          <p:cNvPr id="103" name="사각형: 둥근 모서리 102"/>
          <p:cNvSpPr/>
          <p:nvPr/>
        </p:nvSpPr>
        <p:spPr>
          <a:xfrm>
            <a:off x="11771630" y="6470650"/>
            <a:ext cx="292735" cy="2857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6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27477" y="3360635"/>
            <a:ext cx="1170940" cy="870976"/>
            <a:chOff x="5781675" y="3036179"/>
            <a:chExt cx="1170940" cy="87097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076315" y="3259455"/>
              <a:ext cx="575310" cy="562610"/>
            </a:xfrm>
            <a:prstGeom prst="rect">
              <a:avLst/>
            </a:prstGeom>
            <a:noFill/>
          </p:spPr>
        </p:pic>
        <p:grpSp>
          <p:nvGrpSpPr>
            <p:cNvPr id="101" name="그룹 100"/>
            <p:cNvGrpSpPr/>
            <p:nvPr/>
          </p:nvGrpSpPr>
          <p:grpSpPr>
            <a:xfrm>
              <a:off x="5781675" y="3036179"/>
              <a:ext cx="1170940" cy="870976"/>
              <a:chOff x="5781675" y="3036179"/>
              <a:chExt cx="1170940" cy="870976"/>
            </a:xfrm>
          </p:grpSpPr>
          <p:sp>
            <p:nvSpPr>
              <p:cNvPr id="14" name="사각형: 둥근 모서리 16"/>
              <p:cNvSpPr>
                <a:spLocks/>
              </p:cNvSpPr>
              <p:nvPr/>
            </p:nvSpPr>
            <p:spPr>
              <a:xfrm>
                <a:off x="5781675" y="3090545"/>
                <a:ext cx="1170940" cy="816610"/>
              </a:xfrm>
              <a:prstGeom prst="roundRect">
                <a:avLst/>
              </a:prstGeom>
              <a:noFill/>
              <a:ln w="19050" cap="flat" cmpd="sng"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>
                  <a:ln w="9525" cap="flat" cmpd="sng">
                    <a:prstDash/>
                  </a:ln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" name="TextBox 15"/>
              <p:cNvSpPr txBox="1">
                <a:spLocks/>
              </p:cNvSpPr>
              <p:nvPr/>
            </p:nvSpPr>
            <p:spPr>
              <a:xfrm>
                <a:off x="6151245" y="3036179"/>
                <a:ext cx="644525" cy="276860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1" cap="none" dirty="0">
                    <a:ln w="9525" cap="flat" cmpd="sng">
                      <a:prstDash/>
                    </a:ln>
                    <a:solidFill>
                      <a:srgbClr val="4472C4">
                        <a:lumMod val="50000"/>
                      </a:srgbClr>
                    </a:solidFill>
                    <a:latin typeface="맑은 고딕" charset="0"/>
                    <a:ea typeface="맑은 고딕" charset="0"/>
                  </a:rPr>
                  <a:t>Server</a:t>
                </a:r>
                <a:endParaRPr lang="ko-KR" altLang="en-US" sz="1200" b="1" cap="none" dirty="0">
                  <a:ln w="9525" cap="flat" cmpd="sng">
                    <a:prstDash/>
                  </a:ln>
                  <a:solidFill>
                    <a:srgbClr val="4472C4">
                      <a:lumMod val="50000"/>
                    </a:srgbClr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9773342" y="3278518"/>
            <a:ext cx="908050" cy="1188678"/>
            <a:chOff x="9527540" y="2954062"/>
            <a:chExt cx="908050" cy="1188678"/>
          </a:xfrm>
        </p:grpSpPr>
        <p:grpSp>
          <p:nvGrpSpPr>
            <p:cNvPr id="11" name="그룹 10"/>
            <p:cNvGrpSpPr/>
            <p:nvPr/>
          </p:nvGrpSpPr>
          <p:grpSpPr>
            <a:xfrm>
              <a:off x="9527540" y="2964180"/>
              <a:ext cx="908050" cy="1178560"/>
              <a:chOff x="9527540" y="2964180"/>
              <a:chExt cx="908050" cy="117856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34220" y="3170555"/>
                <a:ext cx="713105" cy="898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사각형: 둥근 모서리 16"/>
              <p:cNvSpPr/>
              <p:nvPr/>
            </p:nvSpPr>
            <p:spPr>
              <a:xfrm>
                <a:off x="9527540" y="2964180"/>
                <a:ext cx="908050" cy="1178560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9867879" y="2954062"/>
              <a:ext cx="266065" cy="168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DB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6" name="TextBox 85"/>
          <p:cNvSpPr txBox="1">
            <a:spLocks/>
          </p:cNvSpPr>
          <p:nvPr/>
        </p:nvSpPr>
        <p:spPr>
          <a:xfrm>
            <a:off x="2058727" y="5535859"/>
            <a:ext cx="508635" cy="2768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P2P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027" name="도형 1026"/>
          <p:cNvCxnSpPr>
            <a:stCxn id="14" idx="3"/>
            <a:endCxn id="40" idx="1"/>
          </p:cNvCxnSpPr>
          <p:nvPr/>
        </p:nvCxnSpPr>
        <p:spPr>
          <a:xfrm>
            <a:off x="7197782" y="3823306"/>
            <a:ext cx="2576830" cy="55880"/>
          </a:xfrm>
          <a:prstGeom prst="straightConnector1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모서리가 둥근 직사각형 1027"/>
          <p:cNvSpPr>
            <a:spLocks/>
          </p:cNvSpPr>
          <p:nvPr/>
        </p:nvSpPr>
        <p:spPr>
          <a:xfrm>
            <a:off x="6031287" y="1993236"/>
            <a:ext cx="935990" cy="687070"/>
          </a:xfrm>
          <a:prstGeom prst="roundRect">
            <a:avLst>
              <a:gd name="adj" fmla="val 8370"/>
            </a:avLst>
          </a:prstGeom>
          <a:solidFill>
            <a:schemeClr val="accent3">
              <a:lumMod val="20000"/>
              <a:lumOff val="80000"/>
            </a:schemeClr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9" name="사다리꼴 1028"/>
          <p:cNvSpPr>
            <a:spLocks/>
          </p:cNvSpPr>
          <p:nvPr/>
        </p:nvSpPr>
        <p:spPr>
          <a:xfrm>
            <a:off x="6368472" y="2680306"/>
            <a:ext cx="321945" cy="161290"/>
          </a:xfrm>
          <a:prstGeom prst="trapezoid">
            <a:avLst>
              <a:gd name="adj" fmla="val 31546"/>
            </a:avLst>
          </a:prstGeom>
          <a:solidFill>
            <a:schemeClr val="bg2">
              <a:lumMod val="25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030" name="도형 1029"/>
          <p:cNvCxnSpPr>
            <a:stCxn id="1028" idx="3"/>
          </p:cNvCxnSpPr>
          <p:nvPr/>
        </p:nvCxnSpPr>
        <p:spPr>
          <a:xfrm>
            <a:off x="6967277" y="2336771"/>
            <a:ext cx="2807335" cy="1015062"/>
          </a:xfrm>
          <a:prstGeom prst="straightConnector1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도형 1030"/>
          <p:cNvCxnSpPr/>
          <p:nvPr/>
        </p:nvCxnSpPr>
        <p:spPr>
          <a:xfrm flipH="1">
            <a:off x="6520872" y="2866996"/>
            <a:ext cx="12700" cy="558165"/>
          </a:xfrm>
          <a:prstGeom prst="straightConnector1">
            <a:avLst/>
          </a:prstGeom>
          <a:ln w="38100" cap="flat" cmpd="sng">
            <a:solidFill>
              <a:srgbClr val="C00000">
                <a:alpha val="100000"/>
              </a:srgbClr>
            </a:solidFill>
            <a:prstDash val="sys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/>
          <p:cNvSpPr txBox="1">
            <a:spLocks/>
          </p:cNvSpPr>
          <p:nvPr/>
        </p:nvSpPr>
        <p:spPr>
          <a:xfrm>
            <a:off x="6193212" y="2157701"/>
            <a:ext cx="564515" cy="32258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강사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33" name="모서리가 둥근 직사각형 1032"/>
          <p:cNvSpPr>
            <a:spLocks/>
          </p:cNvSpPr>
          <p:nvPr/>
        </p:nvSpPr>
        <p:spPr>
          <a:xfrm>
            <a:off x="10271182" y="5458982"/>
            <a:ext cx="935990" cy="687070"/>
          </a:xfrm>
          <a:prstGeom prst="roundRect">
            <a:avLst>
              <a:gd name="adj" fmla="val 8370"/>
            </a:avLst>
          </a:prstGeom>
          <a:solidFill>
            <a:schemeClr val="accent3">
              <a:lumMod val="20000"/>
              <a:lumOff val="80000"/>
            </a:schemeClr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34" name="사다리꼴 1033"/>
          <p:cNvSpPr>
            <a:spLocks/>
          </p:cNvSpPr>
          <p:nvPr/>
        </p:nvSpPr>
        <p:spPr>
          <a:xfrm>
            <a:off x="10610272" y="6152402"/>
            <a:ext cx="321945" cy="161290"/>
          </a:xfrm>
          <a:prstGeom prst="trapezoid">
            <a:avLst>
              <a:gd name="adj" fmla="val 31546"/>
            </a:avLst>
          </a:prstGeom>
          <a:solidFill>
            <a:schemeClr val="bg2">
              <a:lumMod val="25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35" name="TextBox 1034"/>
          <p:cNvSpPr txBox="1">
            <a:spLocks/>
          </p:cNvSpPr>
          <p:nvPr/>
        </p:nvSpPr>
        <p:spPr>
          <a:xfrm>
            <a:off x="10460391" y="5559703"/>
            <a:ext cx="564515" cy="5530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n번학생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36" name="모서리가 둥근 직사각형 1035"/>
          <p:cNvSpPr>
            <a:spLocks/>
          </p:cNvSpPr>
          <p:nvPr/>
        </p:nvSpPr>
        <p:spPr>
          <a:xfrm>
            <a:off x="6573577" y="5479281"/>
            <a:ext cx="935990" cy="687070"/>
          </a:xfrm>
          <a:prstGeom prst="roundRect">
            <a:avLst>
              <a:gd name="adj" fmla="val 8370"/>
            </a:avLst>
          </a:prstGeom>
          <a:solidFill>
            <a:schemeClr val="accent3">
              <a:lumMod val="20000"/>
              <a:lumOff val="80000"/>
            </a:schemeClr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37" name="사다리꼴 1036"/>
          <p:cNvSpPr>
            <a:spLocks/>
          </p:cNvSpPr>
          <p:nvPr/>
        </p:nvSpPr>
        <p:spPr>
          <a:xfrm>
            <a:off x="6912667" y="6172701"/>
            <a:ext cx="321945" cy="161290"/>
          </a:xfrm>
          <a:prstGeom prst="trapezoid">
            <a:avLst>
              <a:gd name="adj" fmla="val 31546"/>
            </a:avLst>
          </a:prstGeom>
          <a:solidFill>
            <a:schemeClr val="bg2">
              <a:lumMod val="25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38" name="TextBox 1037"/>
          <p:cNvSpPr txBox="1">
            <a:spLocks/>
          </p:cNvSpPr>
          <p:nvPr/>
        </p:nvSpPr>
        <p:spPr>
          <a:xfrm>
            <a:off x="6747546" y="5580002"/>
            <a:ext cx="564515" cy="55308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4번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학생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39" name="모서리가 둥근 직사각형 1038"/>
          <p:cNvSpPr>
            <a:spLocks/>
          </p:cNvSpPr>
          <p:nvPr/>
        </p:nvSpPr>
        <p:spPr>
          <a:xfrm>
            <a:off x="4754937" y="5466009"/>
            <a:ext cx="935990" cy="687070"/>
          </a:xfrm>
          <a:prstGeom prst="roundRect">
            <a:avLst>
              <a:gd name="adj" fmla="val 8370"/>
            </a:avLst>
          </a:prstGeom>
          <a:solidFill>
            <a:schemeClr val="accent3">
              <a:lumMod val="20000"/>
              <a:lumOff val="80000"/>
            </a:schemeClr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40" name="사다리꼴 1039"/>
          <p:cNvSpPr>
            <a:spLocks/>
          </p:cNvSpPr>
          <p:nvPr/>
        </p:nvSpPr>
        <p:spPr>
          <a:xfrm>
            <a:off x="5094027" y="6159429"/>
            <a:ext cx="321945" cy="161290"/>
          </a:xfrm>
          <a:prstGeom prst="trapezoid">
            <a:avLst>
              <a:gd name="adj" fmla="val 31546"/>
            </a:avLst>
          </a:prstGeom>
          <a:solidFill>
            <a:schemeClr val="bg2">
              <a:lumMod val="25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41" name="TextBox 1040"/>
          <p:cNvSpPr txBox="1">
            <a:spLocks/>
          </p:cNvSpPr>
          <p:nvPr/>
        </p:nvSpPr>
        <p:spPr>
          <a:xfrm>
            <a:off x="4944146" y="5566730"/>
            <a:ext cx="564515" cy="5530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3번학생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42" name="모서리가 둥근 직사각형 1041"/>
          <p:cNvSpPr>
            <a:spLocks/>
          </p:cNvSpPr>
          <p:nvPr/>
        </p:nvSpPr>
        <p:spPr>
          <a:xfrm>
            <a:off x="2736272" y="5466009"/>
            <a:ext cx="935990" cy="687070"/>
          </a:xfrm>
          <a:prstGeom prst="roundRect">
            <a:avLst>
              <a:gd name="adj" fmla="val 8370"/>
            </a:avLst>
          </a:prstGeom>
          <a:solidFill>
            <a:schemeClr val="accent3">
              <a:lumMod val="20000"/>
              <a:lumOff val="80000"/>
            </a:schemeClr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43" name="사다리꼴 1042"/>
          <p:cNvSpPr>
            <a:spLocks/>
          </p:cNvSpPr>
          <p:nvPr/>
        </p:nvSpPr>
        <p:spPr>
          <a:xfrm>
            <a:off x="3075362" y="6159429"/>
            <a:ext cx="321945" cy="161290"/>
          </a:xfrm>
          <a:prstGeom prst="trapezoid">
            <a:avLst>
              <a:gd name="adj" fmla="val 31546"/>
            </a:avLst>
          </a:prstGeom>
          <a:solidFill>
            <a:schemeClr val="bg2">
              <a:lumMod val="25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44" name="TextBox 1043"/>
          <p:cNvSpPr txBox="1">
            <a:spLocks/>
          </p:cNvSpPr>
          <p:nvPr/>
        </p:nvSpPr>
        <p:spPr>
          <a:xfrm>
            <a:off x="2925481" y="5566730"/>
            <a:ext cx="564515" cy="55308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2번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학생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50" name="TextBox 1049"/>
          <p:cNvSpPr txBox="1">
            <a:spLocks/>
          </p:cNvSpPr>
          <p:nvPr/>
        </p:nvSpPr>
        <p:spPr>
          <a:xfrm>
            <a:off x="1049712" y="5574594"/>
            <a:ext cx="564515" cy="5530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1번학생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1051" name="도형 1050"/>
          <p:cNvCxnSpPr/>
          <p:nvPr/>
        </p:nvCxnSpPr>
        <p:spPr>
          <a:xfrm>
            <a:off x="7205878" y="4220265"/>
            <a:ext cx="3030696" cy="1198825"/>
          </a:xfrm>
          <a:prstGeom prst="straightConnector1">
            <a:avLst/>
          </a:prstGeom>
          <a:ln w="12700" cap="flat" cmpd="sng">
            <a:solidFill>
              <a:srgbClr val="C00000">
                <a:alpha val="100000"/>
              </a:srgbClr>
            </a:solidFill>
            <a:prstDash val="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도형 1051"/>
          <p:cNvCxnSpPr/>
          <p:nvPr/>
        </p:nvCxnSpPr>
        <p:spPr>
          <a:xfrm>
            <a:off x="6591992" y="4232810"/>
            <a:ext cx="19050" cy="1187479"/>
          </a:xfrm>
          <a:prstGeom prst="straightConnector1">
            <a:avLst/>
          </a:prstGeom>
          <a:ln w="12700" cap="flat" cmpd="sng">
            <a:solidFill>
              <a:srgbClr val="C00000">
                <a:alpha val="100000"/>
              </a:srgbClr>
            </a:solidFill>
            <a:prstDash val="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도형 1052"/>
          <p:cNvCxnSpPr/>
          <p:nvPr/>
        </p:nvCxnSpPr>
        <p:spPr>
          <a:xfrm flipV="1">
            <a:off x="5690927" y="4247772"/>
            <a:ext cx="632301" cy="1179502"/>
          </a:xfrm>
          <a:prstGeom prst="straightConnector1">
            <a:avLst/>
          </a:prstGeom>
          <a:ln w="12700" cap="flat" cmpd="sng">
            <a:solidFill>
              <a:srgbClr val="C00000">
                <a:alpha val="100000"/>
              </a:srgbClr>
            </a:solidFill>
            <a:prstDash val="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도형 1053"/>
          <p:cNvCxnSpPr>
            <a:stCxn id="1094" idx="3"/>
            <a:endCxn id="1042" idx="1"/>
          </p:cNvCxnSpPr>
          <p:nvPr/>
        </p:nvCxnSpPr>
        <p:spPr>
          <a:xfrm>
            <a:off x="1831397" y="5809544"/>
            <a:ext cx="905510" cy="635"/>
          </a:xfrm>
          <a:prstGeom prst="straightConnector1">
            <a:avLst/>
          </a:prstGeom>
          <a:ln w="38100" cap="flat" cmpd="sng">
            <a:solidFill>
              <a:srgbClr val="FC6600">
                <a:alpha val="100000"/>
              </a:srgbClr>
            </a:solidFill>
            <a:prstDash val="sys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도형 1054"/>
          <p:cNvCxnSpPr>
            <a:endCxn id="14" idx="1"/>
          </p:cNvCxnSpPr>
          <p:nvPr/>
        </p:nvCxnSpPr>
        <p:spPr>
          <a:xfrm flipV="1">
            <a:off x="1831397" y="3823306"/>
            <a:ext cx="4196080" cy="1672548"/>
          </a:xfrm>
          <a:prstGeom prst="straightConnector1">
            <a:avLst/>
          </a:prstGeom>
          <a:ln w="12700" cap="flat" cmpd="sng">
            <a:solidFill>
              <a:srgbClr val="C00000">
                <a:alpha val="100000"/>
              </a:srgbClr>
            </a:solidFill>
            <a:prstDash val="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도형 1055"/>
          <p:cNvCxnSpPr/>
          <p:nvPr/>
        </p:nvCxnSpPr>
        <p:spPr>
          <a:xfrm flipV="1">
            <a:off x="3672262" y="4161248"/>
            <a:ext cx="2369503" cy="1317853"/>
          </a:xfrm>
          <a:prstGeom prst="straightConnector1">
            <a:avLst/>
          </a:prstGeom>
          <a:ln w="12700" cap="flat" cmpd="sng">
            <a:solidFill>
              <a:srgbClr val="C00000">
                <a:alpha val="100000"/>
              </a:srgbClr>
            </a:solidFill>
            <a:prstDash val="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도형 1057"/>
          <p:cNvCxnSpPr>
            <a:stCxn id="1036" idx="3"/>
            <a:endCxn id="1033" idx="1"/>
          </p:cNvCxnSpPr>
          <p:nvPr/>
        </p:nvCxnSpPr>
        <p:spPr>
          <a:xfrm flipV="1">
            <a:off x="7509567" y="5802517"/>
            <a:ext cx="2761615" cy="20299"/>
          </a:xfrm>
          <a:prstGeom prst="straightConnector1">
            <a:avLst/>
          </a:prstGeom>
          <a:ln w="38100" cap="flat" cmpd="sng">
            <a:solidFill>
              <a:srgbClr val="FC4700">
                <a:alpha val="100000"/>
              </a:srgbClr>
            </a:solidFill>
            <a:prstDash val="sys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도형 1058"/>
          <p:cNvCxnSpPr>
            <a:stCxn id="1039" idx="3"/>
            <a:endCxn id="1036" idx="1"/>
          </p:cNvCxnSpPr>
          <p:nvPr/>
        </p:nvCxnSpPr>
        <p:spPr>
          <a:xfrm>
            <a:off x="5690927" y="5809544"/>
            <a:ext cx="882650" cy="13272"/>
          </a:xfrm>
          <a:prstGeom prst="straightConnector1">
            <a:avLst/>
          </a:prstGeom>
          <a:ln w="38100" cap="flat" cmpd="sng">
            <a:solidFill>
              <a:srgbClr val="FC4700">
                <a:alpha val="100000"/>
              </a:srgbClr>
            </a:solidFill>
            <a:prstDash val="sys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도형 1059"/>
          <p:cNvCxnSpPr>
            <a:stCxn id="1042" idx="3"/>
            <a:endCxn id="1039" idx="1"/>
          </p:cNvCxnSpPr>
          <p:nvPr/>
        </p:nvCxnSpPr>
        <p:spPr>
          <a:xfrm>
            <a:off x="3671627" y="5809544"/>
            <a:ext cx="1084580" cy="1270"/>
          </a:xfrm>
          <a:prstGeom prst="straightConnector1">
            <a:avLst/>
          </a:prstGeom>
          <a:ln w="38100" cap="flat" cmpd="sng">
            <a:solidFill>
              <a:srgbClr val="FC4700">
                <a:alpha val="100000"/>
              </a:srgbClr>
            </a:solidFill>
            <a:prstDash val="sys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도형 1061"/>
          <p:cNvCxnSpPr>
            <a:cxnSpLocks/>
          </p:cNvCxnSpPr>
          <p:nvPr/>
        </p:nvCxnSpPr>
        <p:spPr>
          <a:xfrm>
            <a:off x="8608547" y="5916040"/>
            <a:ext cx="739775" cy="0"/>
          </a:xfrm>
          <a:prstGeom prst="line">
            <a:avLst/>
          </a:prstGeom>
          <a:ln w="7620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TextBox 1063"/>
          <p:cNvSpPr txBox="1">
            <a:spLocks/>
          </p:cNvSpPr>
          <p:nvPr/>
        </p:nvSpPr>
        <p:spPr>
          <a:xfrm>
            <a:off x="5924607" y="5512364"/>
            <a:ext cx="527050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P2P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65" name="TextBox 1064"/>
          <p:cNvSpPr txBox="1">
            <a:spLocks/>
          </p:cNvSpPr>
          <p:nvPr/>
        </p:nvSpPr>
        <p:spPr>
          <a:xfrm>
            <a:off x="4046277" y="5573959"/>
            <a:ext cx="464185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P2P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66" name="TextBox 1065"/>
          <p:cNvSpPr txBox="1">
            <a:spLocks/>
          </p:cNvSpPr>
          <p:nvPr/>
        </p:nvSpPr>
        <p:spPr>
          <a:xfrm>
            <a:off x="8560492" y="5481249"/>
            <a:ext cx="464185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P2P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096" name="도형 1095"/>
          <p:cNvCxnSpPr>
            <a:stCxn id="40" idx="2"/>
          </p:cNvCxnSpPr>
          <p:nvPr/>
        </p:nvCxnSpPr>
        <p:spPr>
          <a:xfrm>
            <a:off x="10227367" y="4467196"/>
            <a:ext cx="45085" cy="951894"/>
          </a:xfrm>
          <a:prstGeom prst="straightConnector1">
            <a:avLst/>
          </a:prstGeom>
          <a:ln w="12700" cap="flat" cmpd="sng">
            <a:prstDash val="dash"/>
            <a:miter lim="800000"/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097" name="표 10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6978"/>
              </p:ext>
            </p:extLst>
          </p:nvPr>
        </p:nvGraphicFramePr>
        <p:xfrm>
          <a:off x="-47262" y="2171057"/>
          <a:ext cx="5270194" cy="1132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1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DB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chemeClr val="accent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판서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이미지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질의응답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P2P(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음성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영상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98" name="도형 1097"/>
          <p:cNvCxnSpPr/>
          <p:nvPr/>
        </p:nvCxnSpPr>
        <p:spPr>
          <a:xfrm>
            <a:off x="1390953" y="2389619"/>
            <a:ext cx="772160" cy="1270"/>
          </a:xfrm>
          <a:prstGeom prst="line">
            <a:avLst/>
          </a:prstGeom>
          <a:ln w="38100" cap="flat" cmpd="sng"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도형 1098"/>
          <p:cNvCxnSpPr/>
          <p:nvPr/>
        </p:nvCxnSpPr>
        <p:spPr>
          <a:xfrm>
            <a:off x="1387143" y="3145904"/>
            <a:ext cx="771525" cy="635"/>
          </a:xfrm>
          <a:prstGeom prst="line">
            <a:avLst/>
          </a:prstGeom>
          <a:ln w="38100" cap="flat" cmpd="sng">
            <a:solidFill>
              <a:srgbClr val="FC47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도형 1099"/>
          <p:cNvCxnSpPr/>
          <p:nvPr/>
        </p:nvCxnSpPr>
        <p:spPr>
          <a:xfrm>
            <a:off x="1389683" y="2802369"/>
            <a:ext cx="768985" cy="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1053"/>
          <p:cNvCxnSpPr>
            <a:cxnSpLocks/>
            <a:endCxn id="14" idx="1"/>
          </p:cNvCxnSpPr>
          <p:nvPr/>
        </p:nvCxnSpPr>
        <p:spPr>
          <a:xfrm flipV="1">
            <a:off x="908107" y="3823306"/>
            <a:ext cx="5119370" cy="1617306"/>
          </a:xfrm>
          <a:prstGeom prst="straightConnector1">
            <a:avLst/>
          </a:prstGeom>
          <a:ln w="38100" cap="flat" cmpd="sng">
            <a:solidFill>
              <a:srgbClr val="FC6600">
                <a:alpha val="100000"/>
              </a:srgbClr>
            </a:solidFill>
            <a:prstDash val="sysDash"/>
            <a:miter lim="800000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47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62167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시스템 수행 시나리오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–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강사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(1)</a:t>
              </a:r>
            </a:p>
          </p:txBody>
        </p:sp>
      </p:grpSp>
      <p:sp>
        <p:nvSpPr>
          <p:cNvPr id="13" name="사각형: 둥근 모서리 12"/>
          <p:cNvSpPr/>
          <p:nvPr/>
        </p:nvSpPr>
        <p:spPr>
          <a:xfrm>
            <a:off x="11771630" y="6470650"/>
            <a:ext cx="292735" cy="2857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7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1198" y="4982309"/>
            <a:ext cx="86236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판서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강사가 쓴 판서를 학생들에게 공유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강의자료 </a:t>
            </a:r>
            <a:r>
              <a:rPr lang="en-US" altLang="ko-KR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hwp, ppt, Excel, Word </a:t>
            </a:r>
            <a:r>
              <a:rPr lang="ko-KR" altLang="en-US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등의 문서를 이미지 파일로 변환하여 학생들에게 제공</a:t>
            </a:r>
            <a:r>
              <a:rPr lang="en-US" altLang="ko-KR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강사는 강의자료 이미지를 배경으로 판서 가능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89927" y="1821234"/>
            <a:ext cx="31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강사용 기기</a:t>
            </a:r>
            <a:r>
              <a:rPr lang="en-US" altLang="ko-KR" b="1" dirty="0"/>
              <a:t>- </a:t>
            </a:r>
            <a:r>
              <a:rPr lang="ko-KR" altLang="en-US" b="1" dirty="0"/>
              <a:t>전자칠판</a:t>
            </a:r>
            <a:r>
              <a:rPr lang="en-US" altLang="ko-KR" b="1" dirty="0"/>
              <a:t>, PC</a:t>
            </a:r>
            <a:endParaRPr lang="ko-KR" altLang="en-US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686725" y="2276701"/>
            <a:ext cx="4108386" cy="2415387"/>
            <a:chOff x="1686725" y="2276701"/>
            <a:chExt cx="4013173" cy="2536484"/>
          </a:xfrm>
        </p:grpSpPr>
        <p:grpSp>
          <p:nvGrpSpPr>
            <p:cNvPr id="148" name="그룹 147"/>
            <p:cNvGrpSpPr/>
            <p:nvPr/>
          </p:nvGrpSpPr>
          <p:grpSpPr>
            <a:xfrm>
              <a:off x="1686725" y="2276701"/>
              <a:ext cx="4013173" cy="2536484"/>
              <a:chOff x="6282323" y="2847780"/>
              <a:chExt cx="935078" cy="731125"/>
            </a:xfrm>
          </p:grpSpPr>
          <p:sp>
            <p:nvSpPr>
              <p:cNvPr id="146" name="사다리꼴 145"/>
              <p:cNvSpPr/>
              <p:nvPr/>
            </p:nvSpPr>
            <p:spPr>
              <a:xfrm>
                <a:off x="6589084" y="3418019"/>
                <a:ext cx="321556" cy="160886"/>
              </a:xfrm>
              <a:prstGeom prst="trapezoid">
                <a:avLst>
                  <a:gd name="adj" fmla="val 31546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모서리가 둥근 직사각형 55"/>
              <p:cNvSpPr/>
              <p:nvPr/>
            </p:nvSpPr>
            <p:spPr>
              <a:xfrm>
                <a:off x="6282323" y="2847780"/>
                <a:ext cx="935078" cy="637939"/>
              </a:xfrm>
              <a:prstGeom prst="roundRect">
                <a:avLst>
                  <a:gd name="adj" fmla="val 837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076" y="2492648"/>
              <a:ext cx="3538330" cy="1879465"/>
            </a:xfrm>
            <a:prstGeom prst="rect">
              <a:avLst/>
            </a:prstGeom>
          </p:spPr>
        </p:pic>
        <p:sp>
          <p:nvSpPr>
            <p:cNvPr id="85" name="사각형: 둥근 모서리 84"/>
            <p:cNvSpPr/>
            <p:nvPr/>
          </p:nvSpPr>
          <p:spPr>
            <a:xfrm>
              <a:off x="1841449" y="2468817"/>
              <a:ext cx="3684104" cy="1933717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8350268" y="1821234"/>
            <a:ext cx="373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학생용</a:t>
            </a:r>
            <a:r>
              <a:rPr lang="ko-KR" altLang="en-US" b="1" dirty="0"/>
              <a:t> 기기</a:t>
            </a:r>
            <a:r>
              <a:rPr lang="en-US" altLang="ko-KR" b="1" dirty="0"/>
              <a:t>- </a:t>
            </a:r>
            <a:r>
              <a:rPr lang="ko-KR" altLang="en-US" b="1" dirty="0"/>
              <a:t>태블릿</a:t>
            </a:r>
            <a:r>
              <a:rPr lang="en-US" altLang="ko-KR" b="1" dirty="0"/>
              <a:t>pc, </a:t>
            </a:r>
            <a:r>
              <a:rPr lang="ko-KR" altLang="en-US" b="1" dirty="0"/>
              <a:t>스마트폰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9123551" y="2344407"/>
            <a:ext cx="2966808" cy="3562097"/>
            <a:chOff x="9051235" y="1824489"/>
            <a:chExt cx="2966808" cy="3562097"/>
          </a:xfrm>
        </p:grpSpPr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9939337" y="3787586"/>
              <a:ext cx="0" cy="656433"/>
            </a:xfrm>
            <a:prstGeom prst="line">
              <a:avLst/>
            </a:prstGeom>
            <a:ln w="635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그룹 17"/>
            <p:cNvGrpSpPr/>
            <p:nvPr/>
          </p:nvGrpSpPr>
          <p:grpSpPr>
            <a:xfrm>
              <a:off x="9051235" y="1824489"/>
              <a:ext cx="2966808" cy="3562097"/>
              <a:chOff x="9051235" y="1824489"/>
              <a:chExt cx="2966808" cy="3562097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9051235" y="1824489"/>
                <a:ext cx="1735473" cy="872927"/>
                <a:chOff x="7120253" y="1875826"/>
                <a:chExt cx="4173873" cy="1895211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7120253" y="1875826"/>
                  <a:ext cx="4173873" cy="1895211"/>
                  <a:chOff x="7120253" y="1875826"/>
                  <a:chExt cx="4173873" cy="1895211"/>
                </a:xfrm>
              </p:grpSpPr>
              <p:pic>
                <p:nvPicPr>
                  <p:cNvPr id="78" name="그림 77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20253" y="1875826"/>
                    <a:ext cx="4173873" cy="1895211"/>
                  </a:xfrm>
                  <a:prstGeom prst="rect">
                    <a:avLst/>
                  </a:prstGeom>
                </p:spPr>
              </p:pic>
              <p:pic>
                <p:nvPicPr>
                  <p:cNvPr id="72" name="그림 71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84361" y="2100831"/>
                    <a:ext cx="2806186" cy="1431407"/>
                  </a:xfrm>
                  <a:prstGeom prst="rect">
                    <a:avLst/>
                  </a:prstGeom>
                </p:spPr>
              </p:pic>
              <p:grpSp>
                <p:nvGrpSpPr>
                  <p:cNvPr id="73" name="그룹 72"/>
                  <p:cNvGrpSpPr/>
                  <p:nvPr/>
                </p:nvGrpSpPr>
                <p:grpSpPr>
                  <a:xfrm>
                    <a:off x="10195888" y="3321640"/>
                    <a:ext cx="873256" cy="203807"/>
                    <a:chOff x="10222182" y="3321640"/>
                    <a:chExt cx="873256" cy="203807"/>
                  </a:xfrm>
                </p:grpSpPr>
                <p:pic>
                  <p:nvPicPr>
                    <p:cNvPr id="74" name="그림 73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513042" y="3321640"/>
                      <a:ext cx="238949" cy="177676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75" name="그룹 74"/>
                    <p:cNvGrpSpPr/>
                    <p:nvPr/>
                  </p:nvGrpSpPr>
                  <p:grpSpPr>
                    <a:xfrm>
                      <a:off x="10222182" y="3333142"/>
                      <a:ext cx="873256" cy="192305"/>
                      <a:chOff x="10225210" y="3321640"/>
                      <a:chExt cx="873256" cy="192305"/>
                    </a:xfrm>
                  </p:grpSpPr>
                  <p:pic>
                    <p:nvPicPr>
                      <p:cNvPr id="76" name="그림 75"/>
                      <p:cNvPicPr>
                        <a:picLocks noChangeAspect="1"/>
                      </p:cNvPicPr>
                      <p:nvPr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769317" y="3321640"/>
                        <a:ext cx="329149" cy="18101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7" name="그림 76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225210" y="3332932"/>
                        <a:ext cx="261174" cy="181013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sp>
              <p:nvSpPr>
                <p:cNvPr id="60" name="직사각형 59"/>
                <p:cNvSpPr/>
                <p:nvPr/>
              </p:nvSpPr>
              <p:spPr>
                <a:xfrm>
                  <a:off x="10190547" y="2100831"/>
                  <a:ext cx="868297" cy="1243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6" name="그룹 85"/>
              <p:cNvGrpSpPr/>
              <p:nvPr/>
            </p:nvGrpSpPr>
            <p:grpSpPr>
              <a:xfrm>
                <a:off x="9051235" y="2819941"/>
                <a:ext cx="1735473" cy="872927"/>
                <a:chOff x="7120253" y="1875826"/>
                <a:chExt cx="4173873" cy="1895211"/>
              </a:xfrm>
            </p:grpSpPr>
            <p:grpSp>
              <p:nvGrpSpPr>
                <p:cNvPr id="87" name="그룹 86"/>
                <p:cNvGrpSpPr/>
                <p:nvPr/>
              </p:nvGrpSpPr>
              <p:grpSpPr>
                <a:xfrm>
                  <a:off x="7120253" y="1875826"/>
                  <a:ext cx="4173873" cy="1895211"/>
                  <a:chOff x="7120253" y="1875826"/>
                  <a:chExt cx="4173873" cy="1895211"/>
                </a:xfrm>
              </p:grpSpPr>
              <p:pic>
                <p:nvPicPr>
                  <p:cNvPr id="89" name="그림 88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20253" y="1875826"/>
                    <a:ext cx="4173873" cy="1895211"/>
                  </a:xfrm>
                  <a:prstGeom prst="rect">
                    <a:avLst/>
                  </a:prstGeom>
                </p:spPr>
              </p:pic>
              <p:pic>
                <p:nvPicPr>
                  <p:cNvPr id="90" name="그림 8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84361" y="2100831"/>
                    <a:ext cx="2806186" cy="1431407"/>
                  </a:xfrm>
                  <a:prstGeom prst="rect">
                    <a:avLst/>
                  </a:prstGeom>
                </p:spPr>
              </p:pic>
              <p:grpSp>
                <p:nvGrpSpPr>
                  <p:cNvPr id="91" name="그룹 90"/>
                  <p:cNvGrpSpPr/>
                  <p:nvPr/>
                </p:nvGrpSpPr>
                <p:grpSpPr>
                  <a:xfrm>
                    <a:off x="10195888" y="3321640"/>
                    <a:ext cx="873256" cy="203807"/>
                    <a:chOff x="10222182" y="3321640"/>
                    <a:chExt cx="873256" cy="203807"/>
                  </a:xfrm>
                </p:grpSpPr>
                <p:pic>
                  <p:nvPicPr>
                    <p:cNvPr id="92" name="그림 91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513042" y="3321640"/>
                      <a:ext cx="238949" cy="177676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93" name="그룹 92"/>
                    <p:cNvGrpSpPr/>
                    <p:nvPr/>
                  </p:nvGrpSpPr>
                  <p:grpSpPr>
                    <a:xfrm>
                      <a:off x="10222182" y="3333142"/>
                      <a:ext cx="873256" cy="192305"/>
                      <a:chOff x="10225210" y="3321640"/>
                      <a:chExt cx="873256" cy="192305"/>
                    </a:xfrm>
                  </p:grpSpPr>
                  <p:pic>
                    <p:nvPicPr>
                      <p:cNvPr id="94" name="그림 93"/>
                      <p:cNvPicPr>
                        <a:picLocks noChangeAspect="1"/>
                      </p:cNvPicPr>
                      <p:nvPr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769317" y="3321640"/>
                        <a:ext cx="329149" cy="18101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5" name="그림 94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225210" y="3332932"/>
                        <a:ext cx="261174" cy="181013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sp>
              <p:nvSpPr>
                <p:cNvPr id="88" name="직사각형 87"/>
                <p:cNvSpPr/>
                <p:nvPr/>
              </p:nvSpPr>
              <p:spPr>
                <a:xfrm>
                  <a:off x="10190547" y="2100831"/>
                  <a:ext cx="868297" cy="1243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6" name="그룹 95"/>
              <p:cNvGrpSpPr/>
              <p:nvPr/>
            </p:nvGrpSpPr>
            <p:grpSpPr>
              <a:xfrm>
                <a:off x="9071600" y="4513659"/>
                <a:ext cx="1735473" cy="872927"/>
                <a:chOff x="7120253" y="1875826"/>
                <a:chExt cx="4173873" cy="1895211"/>
              </a:xfrm>
            </p:grpSpPr>
            <p:grpSp>
              <p:nvGrpSpPr>
                <p:cNvPr id="97" name="그룹 96"/>
                <p:cNvGrpSpPr/>
                <p:nvPr/>
              </p:nvGrpSpPr>
              <p:grpSpPr>
                <a:xfrm>
                  <a:off x="7120253" y="1875826"/>
                  <a:ext cx="4173873" cy="1895211"/>
                  <a:chOff x="7120253" y="1875826"/>
                  <a:chExt cx="4173873" cy="1895211"/>
                </a:xfrm>
              </p:grpSpPr>
              <p:pic>
                <p:nvPicPr>
                  <p:cNvPr id="99" name="그림 98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20253" y="1875826"/>
                    <a:ext cx="4173873" cy="1895211"/>
                  </a:xfrm>
                  <a:prstGeom prst="rect">
                    <a:avLst/>
                  </a:prstGeom>
                </p:spPr>
              </p:pic>
              <p:pic>
                <p:nvPicPr>
                  <p:cNvPr id="100" name="그림 9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84361" y="2100831"/>
                    <a:ext cx="2806186" cy="1431407"/>
                  </a:xfrm>
                  <a:prstGeom prst="rect">
                    <a:avLst/>
                  </a:prstGeom>
                </p:spPr>
              </p:pic>
              <p:grpSp>
                <p:nvGrpSpPr>
                  <p:cNvPr id="101" name="그룹 100"/>
                  <p:cNvGrpSpPr/>
                  <p:nvPr/>
                </p:nvGrpSpPr>
                <p:grpSpPr>
                  <a:xfrm>
                    <a:off x="10195888" y="3321640"/>
                    <a:ext cx="873256" cy="203807"/>
                    <a:chOff x="10222182" y="3321640"/>
                    <a:chExt cx="873256" cy="203807"/>
                  </a:xfrm>
                </p:grpSpPr>
                <p:pic>
                  <p:nvPicPr>
                    <p:cNvPr id="102" name="그림 101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513042" y="3321640"/>
                      <a:ext cx="238949" cy="177676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03" name="그룹 102"/>
                    <p:cNvGrpSpPr/>
                    <p:nvPr/>
                  </p:nvGrpSpPr>
                  <p:grpSpPr>
                    <a:xfrm>
                      <a:off x="10222182" y="3333142"/>
                      <a:ext cx="873256" cy="192305"/>
                      <a:chOff x="10225210" y="3321640"/>
                      <a:chExt cx="873256" cy="192305"/>
                    </a:xfrm>
                  </p:grpSpPr>
                  <p:pic>
                    <p:nvPicPr>
                      <p:cNvPr id="104" name="그림 103"/>
                      <p:cNvPicPr>
                        <a:picLocks noChangeAspect="1"/>
                      </p:cNvPicPr>
                      <p:nvPr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769317" y="3321640"/>
                        <a:ext cx="329149" cy="18101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5" name="그림 104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225210" y="3332932"/>
                        <a:ext cx="261174" cy="181013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sp>
              <p:nvSpPr>
                <p:cNvPr id="98" name="직사각형 97"/>
                <p:cNvSpPr/>
                <p:nvPr/>
              </p:nvSpPr>
              <p:spPr>
                <a:xfrm>
                  <a:off x="10190547" y="2100831"/>
                  <a:ext cx="868297" cy="1243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11017715" y="4792663"/>
                <a:ext cx="994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latin typeface="+mn-ea"/>
                  </a:rPr>
                  <a:t>학생</a:t>
                </a:r>
                <a:r>
                  <a:rPr lang="en-US" altLang="ko-KR" b="1" dirty="0">
                    <a:latin typeface="+mn-ea"/>
                  </a:rPr>
                  <a:t>N</a:t>
                </a:r>
                <a:endParaRPr lang="ko-KR" altLang="en-US" b="1" dirty="0">
                  <a:latin typeface="+mn-ea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1023460" y="3085857"/>
                <a:ext cx="994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latin typeface="+mn-ea"/>
                  </a:rPr>
                  <a:t>학생</a:t>
                </a:r>
                <a:r>
                  <a:rPr lang="en-US" altLang="ko-KR" b="1" dirty="0">
                    <a:latin typeface="+mn-ea"/>
                  </a:rPr>
                  <a:t>2</a:t>
                </a:r>
                <a:endParaRPr lang="ko-KR" altLang="en-US" b="1" dirty="0">
                  <a:latin typeface="+mn-ea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1023460" y="2042370"/>
                <a:ext cx="994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latin typeface="+mn-ea"/>
                  </a:rPr>
                  <a:t>학생</a:t>
                </a:r>
                <a:r>
                  <a:rPr lang="en-US" altLang="ko-KR" b="1" dirty="0">
                    <a:latin typeface="+mn-ea"/>
                  </a:rPr>
                  <a:t>1</a:t>
                </a:r>
                <a:endParaRPr lang="ko-KR" altLang="en-US" b="1" dirty="0">
                  <a:latin typeface="+mn-ea"/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38882" y="2972008"/>
            <a:ext cx="1170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판서 </a:t>
            </a:r>
            <a:r>
              <a:rPr lang="ko-KR" altLang="en-US" b="1" dirty="0" err="1">
                <a:solidFill>
                  <a:srgbClr val="FF0000"/>
                </a:solidFill>
              </a:rPr>
              <a:t>및강의자료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42" name="직선 연결선 141"/>
          <p:cNvCxnSpPr>
            <a:cxnSpLocks/>
          </p:cNvCxnSpPr>
          <p:nvPr/>
        </p:nvCxnSpPr>
        <p:spPr>
          <a:xfrm>
            <a:off x="1095350" y="3259416"/>
            <a:ext cx="7527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cxnSpLocks/>
            <a:endCxn id="78" idx="1"/>
          </p:cNvCxnSpPr>
          <p:nvPr/>
        </p:nvCxnSpPr>
        <p:spPr>
          <a:xfrm flipV="1">
            <a:off x="5853382" y="2780871"/>
            <a:ext cx="3270169" cy="2956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cxnSpLocks/>
          </p:cNvCxnSpPr>
          <p:nvPr/>
        </p:nvCxnSpPr>
        <p:spPr>
          <a:xfrm>
            <a:off x="5853382" y="3355556"/>
            <a:ext cx="3270169" cy="343619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cxnSpLocks/>
          </p:cNvCxnSpPr>
          <p:nvPr/>
        </p:nvCxnSpPr>
        <p:spPr>
          <a:xfrm>
            <a:off x="5869795" y="3837397"/>
            <a:ext cx="3245929" cy="119618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0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그룹 147"/>
          <p:cNvGrpSpPr/>
          <p:nvPr/>
        </p:nvGrpSpPr>
        <p:grpSpPr>
          <a:xfrm>
            <a:off x="1118993" y="2240657"/>
            <a:ext cx="4013173" cy="2536484"/>
            <a:chOff x="6282323" y="2847780"/>
            <a:chExt cx="935078" cy="731125"/>
          </a:xfrm>
        </p:grpSpPr>
        <p:sp>
          <p:nvSpPr>
            <p:cNvPr id="146" name="사다리꼴 145"/>
            <p:cNvSpPr/>
            <p:nvPr/>
          </p:nvSpPr>
          <p:spPr>
            <a:xfrm>
              <a:off x="6589084" y="3418019"/>
              <a:ext cx="321556" cy="160886"/>
            </a:xfrm>
            <a:prstGeom prst="trapezoid">
              <a:avLst>
                <a:gd name="adj" fmla="val 31546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모서리가 둥근 직사각형 55"/>
            <p:cNvSpPr/>
            <p:nvPr/>
          </p:nvSpPr>
          <p:spPr>
            <a:xfrm>
              <a:off x="6282323" y="2847780"/>
              <a:ext cx="935078" cy="637939"/>
            </a:xfrm>
            <a:prstGeom prst="roundRect">
              <a:avLst>
                <a:gd name="adj" fmla="val 837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0" y="380813"/>
            <a:ext cx="12192000" cy="1245750"/>
            <a:chOff x="0" y="380813"/>
            <a:chExt cx="12192000" cy="1245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l="42826" t="24603" r="35544" b="50531"/>
            <a:stretch/>
          </p:blipFill>
          <p:spPr>
            <a:xfrm>
              <a:off x="11237844" y="789562"/>
              <a:ext cx="662608" cy="428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1494001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380813"/>
              <a:ext cx="12192000" cy="132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608" y="711300"/>
              <a:ext cx="62856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시스템 수행 시나리오 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- </a:t>
              </a:r>
              <a:r>
                <a:rPr lang="ko-KR" altLang="en-US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강사 </a:t>
              </a:r>
              <a:r>
                <a:rPr lang="en-US" altLang="ko-KR" sz="3200" dirty="0">
                  <a:solidFill>
                    <a:srgbClr val="5B9BD5">
                      <a:lumMod val="75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(2)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13" name="사각형: 둥근 모서리 12"/>
          <p:cNvSpPr/>
          <p:nvPr/>
        </p:nvSpPr>
        <p:spPr>
          <a:xfrm>
            <a:off x="11771633" y="6470650"/>
            <a:ext cx="292735" cy="2857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8845" y="5054466"/>
            <a:ext cx="72490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 </a:t>
            </a:r>
            <a:r>
              <a:rPr lang="ko-KR" altLang="en-US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영상자료 제공 화면 </a:t>
            </a:r>
            <a:r>
              <a:rPr lang="en-US" altLang="ko-KR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강사로부터 받은 영상자료의 크기 조절 및 위치 이동 가능</a:t>
            </a:r>
            <a:endParaRPr lang="en-US" altLang="ko-KR" sz="20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영상자료는 </a:t>
            </a:r>
            <a:r>
              <a:rPr lang="en-US" altLang="ko-KR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P2P</a:t>
            </a:r>
            <a:r>
              <a:rPr lang="ko-KR" altLang="en-US" sz="20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방식으로 학생들에게 제공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9992" y="1821234"/>
            <a:ext cx="31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강사용 기기</a:t>
            </a:r>
            <a:r>
              <a:rPr lang="en-US" altLang="ko-KR" b="1" dirty="0"/>
              <a:t>- </a:t>
            </a:r>
            <a:r>
              <a:rPr lang="ko-KR" altLang="en-US" b="1" dirty="0"/>
              <a:t>전자칠판</a:t>
            </a:r>
            <a:r>
              <a:rPr lang="en-US" altLang="ko-KR" b="1" dirty="0"/>
              <a:t>, PC</a:t>
            </a:r>
            <a:endParaRPr lang="ko-KR" altLang="en-US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7295009" y="1822596"/>
            <a:ext cx="373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학생용</a:t>
            </a:r>
            <a:r>
              <a:rPr lang="ko-KR" altLang="en-US" b="1" dirty="0"/>
              <a:t> 기기</a:t>
            </a:r>
            <a:r>
              <a:rPr lang="en-US" altLang="ko-KR" b="1" dirty="0"/>
              <a:t>- </a:t>
            </a:r>
            <a:r>
              <a:rPr lang="ko-KR" altLang="en-US" b="1" dirty="0"/>
              <a:t>태블릿</a:t>
            </a:r>
            <a:r>
              <a:rPr lang="en-US" altLang="ko-KR" b="1" dirty="0"/>
              <a:t>pc, </a:t>
            </a:r>
            <a:r>
              <a:rPr lang="ko-KR" altLang="en-US" b="1" dirty="0"/>
              <a:t>스마트폰</a:t>
            </a:r>
          </a:p>
        </p:txBody>
      </p:sp>
      <p:cxnSp>
        <p:nvCxnSpPr>
          <p:cNvPr id="157" name="직선 연결선 156"/>
          <p:cNvCxnSpPr>
            <a:cxnSpLocks/>
          </p:cNvCxnSpPr>
          <p:nvPr/>
        </p:nvCxnSpPr>
        <p:spPr>
          <a:xfrm>
            <a:off x="8876306" y="4498061"/>
            <a:ext cx="0" cy="403065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08821" y="4527557"/>
            <a:ext cx="49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</a:t>
            </a:r>
            <a:endParaRPr lang="ko-KR" altLang="en-US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1381483" y="2385237"/>
            <a:ext cx="3562474" cy="1872173"/>
            <a:chOff x="2192700" y="2396825"/>
            <a:chExt cx="3216909" cy="1872173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2700" y="3133632"/>
              <a:ext cx="3216909" cy="1135366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700" y="2396825"/>
              <a:ext cx="3216909" cy="736808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6980375" y="2248312"/>
            <a:ext cx="4201320" cy="2060350"/>
            <a:chOff x="730192" y="4486140"/>
            <a:chExt cx="4548301" cy="2271219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192" y="4486140"/>
              <a:ext cx="4548301" cy="2271219"/>
            </a:xfrm>
            <a:prstGeom prst="rect">
              <a:avLst/>
            </a:prstGeom>
          </p:spPr>
        </p:pic>
        <p:grpSp>
          <p:nvGrpSpPr>
            <p:cNvPr id="75" name="그룹 74"/>
            <p:cNvGrpSpPr/>
            <p:nvPr/>
          </p:nvGrpSpPr>
          <p:grpSpPr>
            <a:xfrm>
              <a:off x="965466" y="4770582"/>
              <a:ext cx="4063733" cy="1700068"/>
              <a:chOff x="1114449" y="4781517"/>
              <a:chExt cx="4197638" cy="1943133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1114449" y="4781517"/>
                <a:ext cx="4197638" cy="1943133"/>
                <a:chOff x="1036532" y="4001594"/>
                <a:chExt cx="4148744" cy="2324713"/>
              </a:xfrm>
            </p:grpSpPr>
            <p:sp>
              <p:nvSpPr>
                <p:cNvPr id="86" name="직사각형 85"/>
                <p:cNvSpPr/>
                <p:nvPr/>
              </p:nvSpPr>
              <p:spPr>
                <a:xfrm>
                  <a:off x="1036532" y="4001594"/>
                  <a:ext cx="4148744" cy="232471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7" name="그림 8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28004" y="5971212"/>
                  <a:ext cx="268275" cy="274383"/>
                </a:xfrm>
                <a:prstGeom prst="rect">
                  <a:avLst/>
                </a:prstGeom>
              </p:spPr>
            </p:pic>
            <p:pic>
              <p:nvPicPr>
                <p:cNvPr id="88" name="그림 87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5730" y="5971212"/>
                  <a:ext cx="369545" cy="279536"/>
                </a:xfrm>
                <a:prstGeom prst="rect">
                  <a:avLst/>
                </a:prstGeom>
              </p:spPr>
            </p:pic>
            <p:pic>
              <p:nvPicPr>
                <p:cNvPr id="89" name="그림 88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4847" y="5988650"/>
                  <a:ext cx="293227" cy="279536"/>
                </a:xfrm>
                <a:prstGeom prst="rect">
                  <a:avLst/>
                </a:prstGeom>
              </p:spPr>
            </p:pic>
          </p:grpSp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7545" y="4978443"/>
                <a:ext cx="2952559" cy="1507917"/>
              </a:xfrm>
              <a:prstGeom prst="rect">
                <a:avLst/>
              </a:prstGeom>
            </p:spPr>
          </p:pic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7864" y="4973208"/>
                <a:ext cx="1641042" cy="759193"/>
              </a:xfrm>
              <a:prstGeom prst="rect">
                <a:avLst/>
              </a:prstGeom>
            </p:spPr>
          </p:pic>
        </p:grpSp>
      </p:grpSp>
      <p:grpSp>
        <p:nvGrpSpPr>
          <p:cNvPr id="90" name="그룹 89"/>
          <p:cNvGrpSpPr/>
          <p:nvPr/>
        </p:nvGrpSpPr>
        <p:grpSpPr>
          <a:xfrm>
            <a:off x="7955050" y="5213494"/>
            <a:ext cx="1975710" cy="724413"/>
            <a:chOff x="730192" y="4486140"/>
            <a:chExt cx="4548301" cy="2271219"/>
          </a:xfrm>
        </p:grpSpPr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192" y="4486140"/>
              <a:ext cx="4548301" cy="2271219"/>
            </a:xfrm>
            <a:prstGeom prst="rect">
              <a:avLst/>
            </a:prstGeom>
          </p:spPr>
        </p:pic>
        <p:grpSp>
          <p:nvGrpSpPr>
            <p:cNvPr id="92" name="그룹 91"/>
            <p:cNvGrpSpPr/>
            <p:nvPr/>
          </p:nvGrpSpPr>
          <p:grpSpPr>
            <a:xfrm>
              <a:off x="965466" y="4770582"/>
              <a:ext cx="4063733" cy="1700068"/>
              <a:chOff x="1114449" y="4781517"/>
              <a:chExt cx="4197638" cy="1943133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1114449" y="4781517"/>
                <a:ext cx="4197638" cy="1943133"/>
                <a:chOff x="1036532" y="4001594"/>
                <a:chExt cx="4148744" cy="2324713"/>
              </a:xfrm>
            </p:grpSpPr>
            <p:sp>
              <p:nvSpPr>
                <p:cNvPr id="96" name="직사각형 95"/>
                <p:cNvSpPr/>
                <p:nvPr/>
              </p:nvSpPr>
              <p:spPr>
                <a:xfrm>
                  <a:off x="1036532" y="4001594"/>
                  <a:ext cx="4148744" cy="232471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7" name="그림 9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28004" y="5971212"/>
                  <a:ext cx="268275" cy="274383"/>
                </a:xfrm>
                <a:prstGeom prst="rect">
                  <a:avLst/>
                </a:prstGeom>
              </p:spPr>
            </p:pic>
            <p:pic>
              <p:nvPicPr>
                <p:cNvPr id="98" name="그림 97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5730" y="5971212"/>
                  <a:ext cx="369545" cy="279536"/>
                </a:xfrm>
                <a:prstGeom prst="rect">
                  <a:avLst/>
                </a:prstGeom>
              </p:spPr>
            </p:pic>
            <p:pic>
              <p:nvPicPr>
                <p:cNvPr id="99" name="그림 98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4847" y="5988650"/>
                  <a:ext cx="293227" cy="279536"/>
                </a:xfrm>
                <a:prstGeom prst="rect">
                  <a:avLst/>
                </a:prstGeom>
              </p:spPr>
            </p:pic>
          </p:grpSp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7545" y="4978443"/>
                <a:ext cx="2952559" cy="1507917"/>
              </a:xfrm>
              <a:prstGeom prst="rect">
                <a:avLst/>
              </a:prstGeom>
            </p:spPr>
          </p:pic>
          <p:pic>
            <p:nvPicPr>
              <p:cNvPr id="95" name="그림 9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2537" y="5014213"/>
                <a:ext cx="1641042" cy="759193"/>
              </a:xfrm>
              <a:prstGeom prst="rect">
                <a:avLst/>
              </a:prstGeom>
            </p:spPr>
          </p:pic>
        </p:grpSp>
      </p:grpSp>
      <p:grpSp>
        <p:nvGrpSpPr>
          <p:cNvPr id="113" name="그룹 112"/>
          <p:cNvGrpSpPr/>
          <p:nvPr/>
        </p:nvGrpSpPr>
        <p:grpSpPr>
          <a:xfrm>
            <a:off x="7955050" y="6016934"/>
            <a:ext cx="1975710" cy="724413"/>
            <a:chOff x="730192" y="4486140"/>
            <a:chExt cx="4548301" cy="2271219"/>
          </a:xfrm>
        </p:grpSpPr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192" y="4486140"/>
              <a:ext cx="4548301" cy="2271219"/>
            </a:xfrm>
            <a:prstGeom prst="rect">
              <a:avLst/>
            </a:prstGeom>
          </p:spPr>
        </p:pic>
        <p:grpSp>
          <p:nvGrpSpPr>
            <p:cNvPr id="115" name="그룹 114"/>
            <p:cNvGrpSpPr/>
            <p:nvPr/>
          </p:nvGrpSpPr>
          <p:grpSpPr>
            <a:xfrm>
              <a:off x="965466" y="4770582"/>
              <a:ext cx="4063733" cy="1700068"/>
              <a:chOff x="1114449" y="4781517"/>
              <a:chExt cx="4197638" cy="1943133"/>
            </a:xfrm>
          </p:grpSpPr>
          <p:grpSp>
            <p:nvGrpSpPr>
              <p:cNvPr id="116" name="그룹 115"/>
              <p:cNvGrpSpPr/>
              <p:nvPr/>
            </p:nvGrpSpPr>
            <p:grpSpPr>
              <a:xfrm>
                <a:off x="1114449" y="4781517"/>
                <a:ext cx="4197638" cy="1943133"/>
                <a:chOff x="1036532" y="4001594"/>
                <a:chExt cx="4148744" cy="2324713"/>
              </a:xfrm>
            </p:grpSpPr>
            <p:sp>
              <p:nvSpPr>
                <p:cNvPr id="119" name="직사각형 118"/>
                <p:cNvSpPr/>
                <p:nvPr/>
              </p:nvSpPr>
              <p:spPr>
                <a:xfrm>
                  <a:off x="1036532" y="4001594"/>
                  <a:ext cx="4148744" cy="232471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20" name="그림 11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28004" y="5971212"/>
                  <a:ext cx="268275" cy="274383"/>
                </a:xfrm>
                <a:prstGeom prst="rect">
                  <a:avLst/>
                </a:prstGeom>
              </p:spPr>
            </p:pic>
            <p:pic>
              <p:nvPicPr>
                <p:cNvPr id="121" name="그림 120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5730" y="5971212"/>
                  <a:ext cx="369545" cy="279536"/>
                </a:xfrm>
                <a:prstGeom prst="rect">
                  <a:avLst/>
                </a:prstGeom>
              </p:spPr>
            </p:pic>
            <p:pic>
              <p:nvPicPr>
                <p:cNvPr id="122" name="그림 121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4847" y="5988650"/>
                  <a:ext cx="293227" cy="279536"/>
                </a:xfrm>
                <a:prstGeom prst="rect">
                  <a:avLst/>
                </a:prstGeom>
              </p:spPr>
            </p:pic>
          </p:grpSp>
          <p:pic>
            <p:nvPicPr>
              <p:cNvPr id="117" name="그림 1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7545" y="4978443"/>
                <a:ext cx="2952559" cy="1507917"/>
              </a:xfrm>
              <a:prstGeom prst="rect">
                <a:avLst/>
              </a:prstGeom>
            </p:spPr>
          </p:pic>
          <p:pic>
            <p:nvPicPr>
              <p:cNvPr id="118" name="그림 1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276" y="5232094"/>
                <a:ext cx="2162875" cy="1000607"/>
              </a:xfrm>
              <a:prstGeom prst="rect">
                <a:avLst/>
              </a:prstGeom>
            </p:spPr>
          </p:pic>
        </p:grpSp>
      </p:grpSp>
      <p:grpSp>
        <p:nvGrpSpPr>
          <p:cNvPr id="2" name="그룹 1"/>
          <p:cNvGrpSpPr/>
          <p:nvPr/>
        </p:nvGrpSpPr>
        <p:grpSpPr>
          <a:xfrm>
            <a:off x="5821154" y="2637057"/>
            <a:ext cx="3177835" cy="759417"/>
            <a:chOff x="1277171" y="2330005"/>
            <a:chExt cx="3972747" cy="759417"/>
          </a:xfrm>
        </p:grpSpPr>
        <p:sp>
          <p:nvSpPr>
            <p:cNvPr id="85" name="사각형: 둥근 모서리 84"/>
            <p:cNvSpPr/>
            <p:nvPr/>
          </p:nvSpPr>
          <p:spPr>
            <a:xfrm>
              <a:off x="3155055" y="2330005"/>
              <a:ext cx="2094863" cy="759417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77171" y="2520082"/>
              <a:ext cx="1657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영상자료</a:t>
              </a:r>
            </a:p>
          </p:txBody>
        </p:sp>
        <p:cxnSp>
          <p:nvCxnSpPr>
            <p:cNvPr id="142" name="직선 연결선 141"/>
            <p:cNvCxnSpPr>
              <a:cxnSpLocks/>
            </p:cNvCxnSpPr>
            <p:nvPr/>
          </p:nvCxnSpPr>
          <p:spPr>
            <a:xfrm>
              <a:off x="2613163" y="2701872"/>
              <a:ext cx="54063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직선 화살표 연결선 14"/>
          <p:cNvCxnSpPr/>
          <p:nvPr/>
        </p:nvCxnSpPr>
        <p:spPr>
          <a:xfrm>
            <a:off x="8155406" y="2707646"/>
            <a:ext cx="8277" cy="639609"/>
          </a:xfrm>
          <a:prstGeom prst="straightConnector1">
            <a:avLst/>
          </a:prstGeom>
          <a:ln w="444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cxnSpLocks/>
          </p:cNvCxnSpPr>
          <p:nvPr/>
        </p:nvCxnSpPr>
        <p:spPr>
          <a:xfrm>
            <a:off x="7395435" y="3008924"/>
            <a:ext cx="1480871" cy="0"/>
          </a:xfrm>
          <a:prstGeom prst="straightConnector1">
            <a:avLst/>
          </a:prstGeom>
          <a:ln w="444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1058"/>
          <p:cNvCxnSpPr>
            <a:cxnSpLocks/>
          </p:cNvCxnSpPr>
          <p:nvPr/>
        </p:nvCxnSpPr>
        <p:spPr>
          <a:xfrm>
            <a:off x="9743851" y="4308662"/>
            <a:ext cx="0" cy="865504"/>
          </a:xfrm>
          <a:prstGeom prst="straightConnector1">
            <a:avLst/>
          </a:prstGeom>
          <a:ln w="38100" cap="flat" cmpd="sng">
            <a:solidFill>
              <a:srgbClr val="FC4700">
                <a:alpha val="100000"/>
              </a:srgbClr>
            </a:solidFill>
            <a:prstDash val="sysDash"/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>
            <a:spLocks/>
          </p:cNvSpPr>
          <p:nvPr/>
        </p:nvSpPr>
        <p:spPr>
          <a:xfrm>
            <a:off x="9848563" y="4548872"/>
            <a:ext cx="696864" cy="36933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P2P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65" name="도형 1057"/>
          <p:cNvCxnSpPr>
            <a:cxnSpLocks/>
          </p:cNvCxnSpPr>
          <p:nvPr/>
        </p:nvCxnSpPr>
        <p:spPr>
          <a:xfrm flipV="1">
            <a:off x="5257756" y="3358649"/>
            <a:ext cx="1722619" cy="19607"/>
          </a:xfrm>
          <a:prstGeom prst="straightConnector1">
            <a:avLst/>
          </a:prstGeom>
          <a:ln w="38100" cap="flat" cmpd="sng">
            <a:solidFill>
              <a:srgbClr val="FC4700">
                <a:alpha val="100000"/>
              </a:srgbClr>
            </a:solidFill>
            <a:prstDash val="sysDash"/>
            <a:miter lim="800000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7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Pages>38</Pages>
  <Words>1509</Words>
  <Characters>0</Characters>
  <Application>Microsoft Office PowerPoint</Application>
  <DocSecurity>0</DocSecurity>
  <PresentationFormat>와이드스크린</PresentationFormat>
  <Lines>0</Lines>
  <Paragraphs>525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44</vt:i4>
      </vt:variant>
    </vt:vector>
  </HeadingPairs>
  <TitlesOfParts>
    <vt:vector size="55" baseType="lpstr">
      <vt:lpstr>HY견고딕</vt:lpstr>
      <vt:lpstr>맑은 고딕</vt:lpstr>
      <vt:lpstr>휴먼편지체</vt:lpstr>
      <vt:lpstr>Arial</vt:lpstr>
      <vt:lpstr>Arial Rounded MT Bold</vt:lpstr>
      <vt:lpstr>Calibri</vt:lpstr>
      <vt:lpstr>Calibri Light</vt:lpstr>
      <vt:lpstr>Helvetica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deokhyun cho</dc:creator>
  <cp:lastModifiedBy>Moon</cp:lastModifiedBy>
  <cp:revision>36</cp:revision>
  <dcterms:modified xsi:type="dcterms:W3CDTF">2017-04-20T06:36:45Z</dcterms:modified>
</cp:coreProperties>
</file>