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9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0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7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6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05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9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3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28F0-760F-46BF-894A-9BD34FEA71C0}" type="datetimeFigureOut">
              <a:rPr lang="ko-KR" altLang="en-US" smtClean="0"/>
              <a:t>2016-11-14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2138A-007C-4A70-A58A-35F29D6D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5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en-US" altLang="ko-KR" dirty="0"/>
              <a:t>em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7" y="4768947"/>
            <a:ext cx="8676862" cy="1844114"/>
          </a:xfrm>
        </p:spPr>
        <p:txBody>
          <a:bodyPr vert="horz">
            <a:normAutofit/>
          </a:bodyPr>
          <a:lstStyle/>
          <a:p>
            <a:r>
              <a:rPr lang="en-US" altLang="ko-KR" sz="1800" dirty="0"/>
              <a:t>GNU make</a:t>
            </a:r>
            <a:r>
              <a:rPr lang="ko-KR" altLang="en-US" sz="1800" dirty="0"/>
              <a:t>를 이용한 </a:t>
            </a:r>
            <a:r>
              <a:rPr lang="en-US" altLang="ko-KR" sz="1800" dirty="0" err="1"/>
              <a:t>gcc</a:t>
            </a:r>
            <a:r>
              <a:rPr lang="ko-KR" altLang="en-US" sz="1800" dirty="0"/>
              <a:t>컴파일을 간편하게 해주는 프로그램</a:t>
            </a:r>
            <a:endParaRPr lang="en-US" altLang="ko-KR" sz="1800" dirty="0"/>
          </a:p>
          <a:p>
            <a:r>
              <a:rPr lang="ko-KR" altLang="en-US" sz="1800" dirty="0"/>
              <a:t>기존 </a:t>
            </a:r>
            <a:r>
              <a:rPr lang="en-US" altLang="ko-KR" sz="1800" dirty="0"/>
              <a:t>GNU make</a:t>
            </a:r>
            <a:r>
              <a:rPr lang="ko-KR" altLang="en-US" sz="1800" dirty="0"/>
              <a:t>이용 시 문제점들 </a:t>
            </a:r>
            <a:r>
              <a:rPr lang="en-US" altLang="ko-KR" sz="1800" dirty="0"/>
              <a:t>-</a:t>
            </a:r>
            <a:br>
              <a:rPr lang="en-US" altLang="ko-KR" sz="1800" dirty="0"/>
            </a:br>
            <a:r>
              <a:rPr lang="en-US" altLang="ko-KR" sz="1800" dirty="0"/>
              <a:t>1. Makefile</a:t>
            </a:r>
            <a:r>
              <a:rPr lang="ko-KR" altLang="en-US" sz="1800" dirty="0"/>
              <a:t>의 문법도 익혀야 하며</a:t>
            </a:r>
            <a:br>
              <a:rPr lang="en-US" altLang="ko-KR" sz="1800" dirty="0"/>
            </a:br>
            <a:r>
              <a:rPr lang="en-US" altLang="ko-KR" sz="1800" dirty="0"/>
              <a:t>2. </a:t>
            </a:r>
            <a:r>
              <a:rPr lang="ko-KR" altLang="en-US" sz="1800" dirty="0"/>
              <a:t>소스파일 추가마다 </a:t>
            </a:r>
            <a:r>
              <a:rPr lang="en-US" altLang="ko-KR" sz="1800" dirty="0"/>
              <a:t>Makefile</a:t>
            </a:r>
            <a:r>
              <a:rPr lang="ko-KR" altLang="en-US" sz="1800" dirty="0"/>
              <a:t>에 이 파일을 추가하는 번거로움</a:t>
            </a:r>
            <a:br>
              <a:rPr lang="en-US" altLang="ko-KR" sz="1800" dirty="0"/>
            </a:br>
            <a:r>
              <a:rPr lang="en-US" altLang="ko-KR" sz="1800" dirty="0"/>
              <a:t>3. </a:t>
            </a:r>
            <a:r>
              <a:rPr lang="ko-KR" altLang="en-US" sz="1800" dirty="0"/>
              <a:t>해당 소스파일이 </a:t>
            </a:r>
            <a:r>
              <a:rPr lang="en-US" altLang="ko-KR" sz="1800" dirty="0"/>
              <a:t>Makefile</a:t>
            </a:r>
            <a:r>
              <a:rPr lang="ko-KR" altLang="en-US" sz="1800" dirty="0"/>
              <a:t>에 추가되어 있는지 찾기 어려움</a:t>
            </a:r>
            <a:br>
              <a:rPr lang="en-US" altLang="ko-KR" sz="1800" dirty="0"/>
            </a:br>
            <a:r>
              <a:rPr lang="ko-KR" altLang="en-US" sz="1800" dirty="0"/>
              <a:t>을 해소하기 위한 프로그램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81907" y="2016779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5" y="2449542"/>
            <a:ext cx="1090613" cy="1193149"/>
          </a:xfrm>
          <a:prstGeom prst="rect">
            <a:avLst/>
          </a:prstGeom>
        </p:spPr>
      </p:pic>
      <p:sp>
        <p:nvSpPr>
          <p:cNvPr id="14" name="사각형: 모서리가 접힌 도형 13"/>
          <p:cNvSpPr/>
          <p:nvPr/>
        </p:nvSpPr>
        <p:spPr>
          <a:xfrm>
            <a:off x="7060631" y="765806"/>
            <a:ext cx="1603513" cy="237475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Makefile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CC=</a:t>
            </a:r>
            <a:r>
              <a:rPr lang="en-US" altLang="ko-KR" dirty="0" err="1">
                <a:solidFill>
                  <a:schemeClr val="tx1"/>
                </a:solidFill>
              </a:rPr>
              <a:t>gcc</a:t>
            </a:r>
            <a:r>
              <a:rPr lang="en-US" altLang="ko-KR" dirty="0">
                <a:solidFill>
                  <a:schemeClr val="tx1"/>
                </a:solidFill>
              </a:rPr>
              <a:t> 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a.o : a.c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$(CC) 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b.o : b.c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$(CC) …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738338" y="1690688"/>
            <a:ext cx="1603513" cy="2141583"/>
            <a:chOff x="5777735" y="968709"/>
            <a:chExt cx="1603513" cy="2141583"/>
          </a:xfrm>
        </p:grpSpPr>
        <p:sp>
          <p:nvSpPr>
            <p:cNvPr id="12" name="사각형: 모서리가 접힌 도형 11"/>
            <p:cNvSpPr/>
            <p:nvPr/>
          </p:nvSpPr>
          <p:spPr>
            <a:xfrm>
              <a:off x="5777735" y="968709"/>
              <a:ext cx="1603513" cy="57131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모서리가 접힌 도형 12"/>
            <p:cNvSpPr/>
            <p:nvPr/>
          </p:nvSpPr>
          <p:spPr>
            <a:xfrm>
              <a:off x="5777735" y="1789819"/>
              <a:ext cx="1603513" cy="57131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b.c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6515316" y="2546754"/>
              <a:ext cx="128349" cy="1283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6515316" y="2765689"/>
              <a:ext cx="128349" cy="1283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515316" y="2981943"/>
              <a:ext cx="128349" cy="1283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모서리가 접힌 도형 21"/>
          <p:cNvSpPr/>
          <p:nvPr/>
        </p:nvSpPr>
        <p:spPr>
          <a:xfrm>
            <a:off x="9356570" y="2016779"/>
            <a:ext cx="1603513" cy="57131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Target_exe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341851" y="2276573"/>
            <a:ext cx="692426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45912" y="2969434"/>
            <a:ext cx="692426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64144" y="2276573"/>
            <a:ext cx="692426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2" idx="2"/>
          </p:cNvCxnSpPr>
          <p:nvPr/>
        </p:nvCxnSpPr>
        <p:spPr>
          <a:xfrm flipV="1">
            <a:off x="10158327" y="2588095"/>
            <a:ext cx="0" cy="1054596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368205" y="3642691"/>
            <a:ext cx="37901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94243" y="27071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41851" y="1824980"/>
            <a:ext cx="76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Makefile</a:t>
            </a:r>
          </a:p>
          <a:p>
            <a:pPr algn="ctr"/>
            <a:r>
              <a:rPr lang="ko-KR" altLang="en-US" sz="1200" dirty="0"/>
              <a:t>작성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64135" y="1987162"/>
            <a:ext cx="55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8841816" y="3365538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79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ko-KR" altLang="en-US" dirty="0"/>
              <a:t>옵션 설명</a:t>
            </a:r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8" y="1825625"/>
            <a:ext cx="8676862" cy="4351338"/>
          </a:xfrm>
        </p:spPr>
        <p:txBody>
          <a:bodyPr vert="horz">
            <a:normAutofit/>
          </a:bodyPr>
          <a:lstStyle/>
          <a:p>
            <a:r>
              <a:rPr lang="en-US" altLang="ko-KR" sz="2000" dirty="0"/>
              <a:t>(no option) : </a:t>
            </a:r>
            <a:r>
              <a:rPr lang="ko-KR" altLang="en-US" sz="2000" dirty="0"/>
              <a:t>현재 폴더의 </a:t>
            </a:r>
            <a:r>
              <a:rPr lang="en-US" altLang="ko-KR" sz="2000" dirty="0"/>
              <a:t>Makefile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make</a:t>
            </a:r>
            <a:r>
              <a:rPr lang="ko-KR" altLang="en-US" sz="2000" dirty="0"/>
              <a:t>를 수행한다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-p, --print : </a:t>
            </a:r>
            <a:r>
              <a:rPr lang="ko-KR" altLang="en-US" sz="2000" dirty="0"/>
              <a:t>현재 폴더의 </a:t>
            </a:r>
            <a:r>
              <a:rPr lang="en-US" altLang="ko-KR" sz="2000" dirty="0"/>
              <a:t>Makefile</a:t>
            </a:r>
            <a:r>
              <a:rPr lang="ko-KR" altLang="en-US" sz="2000" dirty="0"/>
              <a:t>의 내용을 콘솔에 출력한다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-a, --add (file) : Makefile</a:t>
            </a:r>
            <a:r>
              <a:rPr lang="ko-KR" altLang="en-US" sz="2000" dirty="0"/>
              <a:t>에 </a:t>
            </a:r>
            <a:r>
              <a:rPr lang="en-US" altLang="ko-KR" sz="2000" dirty="0"/>
              <a:t>file</a:t>
            </a:r>
            <a:r>
              <a:rPr lang="ko-KR" altLang="en-US" sz="2000" dirty="0"/>
              <a:t>을 등록하여 </a:t>
            </a:r>
            <a:r>
              <a:rPr lang="en-US" altLang="ko-KR" sz="2000" dirty="0"/>
              <a:t>make</a:t>
            </a:r>
            <a:r>
              <a:rPr lang="ko-KR" altLang="en-US" sz="2000" dirty="0"/>
              <a:t>시 컴파일 되도록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-d, --delete (file) : Makefile</a:t>
            </a:r>
            <a:r>
              <a:rPr lang="ko-KR" altLang="en-US" sz="2000" dirty="0"/>
              <a:t>에서 </a:t>
            </a:r>
            <a:r>
              <a:rPr lang="en-US" altLang="ko-KR" sz="2000" dirty="0"/>
              <a:t>file</a:t>
            </a:r>
            <a:r>
              <a:rPr lang="ko-KR" altLang="en-US" sz="2000" dirty="0"/>
              <a:t>을 제거한다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-o, --output (name) : Makefile</a:t>
            </a:r>
            <a:r>
              <a:rPr lang="ko-KR" altLang="en-US" sz="2000" dirty="0"/>
              <a:t>의 결과 파일 이름을 지정한다</a:t>
            </a:r>
            <a:r>
              <a:rPr lang="en-US" altLang="ko-KR" sz="2000" dirty="0"/>
              <a:t>.(default</a:t>
            </a:r>
            <a:r>
              <a:rPr lang="ko-KR" altLang="en-US" sz="2000" dirty="0"/>
              <a:t> </a:t>
            </a:r>
            <a:r>
              <a:rPr lang="en-US" altLang="ko-KR" sz="2000" dirty="0"/>
              <a:t>: target_exe) </a:t>
            </a:r>
          </a:p>
          <a:p>
            <a:r>
              <a:rPr lang="en-US" altLang="ko-KR" sz="2000" dirty="0"/>
              <a:t>-l, --lib (lib file) : Makefile</a:t>
            </a:r>
            <a:r>
              <a:rPr lang="ko-KR" altLang="en-US" sz="2000" dirty="0"/>
              <a:t>에 해당 </a:t>
            </a:r>
            <a:r>
              <a:rPr lang="en-US" altLang="ko-KR" sz="2000" dirty="0"/>
              <a:t>library</a:t>
            </a:r>
            <a:r>
              <a:rPr lang="ko-KR" altLang="en-US" sz="2000" dirty="0"/>
              <a:t>를 추가한다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-f, --flag (flag) : </a:t>
            </a:r>
            <a:r>
              <a:rPr lang="ko-KR" altLang="en-US" sz="2000" dirty="0"/>
              <a:t>컴파일 옵션을 추가한다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-c, --clean : Makefile </a:t>
            </a:r>
            <a:r>
              <a:rPr lang="ko-KR" altLang="en-US" sz="2000" dirty="0"/>
              <a:t>수행 중 생긴 </a:t>
            </a:r>
            <a:r>
              <a:rPr lang="en-US" altLang="ko-KR" sz="2000" dirty="0"/>
              <a:t>.o</a:t>
            </a:r>
            <a:r>
              <a:rPr lang="ko-KR" altLang="en-US" sz="2000" dirty="0"/>
              <a:t>파일들을 제거한다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-v, --version : em</a:t>
            </a:r>
            <a:r>
              <a:rPr lang="ko-KR" altLang="en-US" sz="2000" dirty="0"/>
              <a:t>의 버전을 확인한다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2762366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ko-KR" altLang="en-US" dirty="0"/>
              <a:t>업무 분담</a:t>
            </a:r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8" y="1825625"/>
            <a:ext cx="8676862" cy="4351338"/>
          </a:xfrm>
        </p:spPr>
        <p:txBody>
          <a:bodyPr vert="horz"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3564225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1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ko-KR" altLang="en-US" dirty="0"/>
              <a:t>수행 일정</a:t>
            </a:r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8" y="1825625"/>
            <a:ext cx="8676862" cy="4351338"/>
          </a:xfrm>
        </p:spPr>
        <p:txBody>
          <a:bodyPr vert="horz"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4337948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7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en-US" altLang="ko-KR" dirty="0" err="1"/>
              <a:t>Url</a:t>
            </a:r>
            <a:endParaRPr lang="ko-KR" altLang="en-US" dirty="0"/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8" y="1825625"/>
            <a:ext cx="8676862" cy="4351338"/>
          </a:xfrm>
        </p:spPr>
        <p:txBody>
          <a:bodyPr vert="horz"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5055400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</p:spPr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>
          <a:xfrm>
            <a:off x="2676938" y="1825625"/>
            <a:ext cx="8676862" cy="4351338"/>
          </a:xfrm>
        </p:spPr>
        <p:txBody>
          <a:bodyPr vert="horz"/>
          <a:lstStyle/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984511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1874518" y="5843192"/>
            <a:ext cx="219985" cy="219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0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195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em 이란?</vt:lpstr>
      <vt:lpstr>옵션 설명</vt:lpstr>
      <vt:lpstr>업무 분담</vt:lpstr>
      <vt:lpstr>수행 일정</vt:lpstr>
      <vt:lpstr>GitHub Url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최지훈</dc:creator>
  <cp:lastModifiedBy>최지훈</cp:lastModifiedBy>
  <cp:revision>7</cp:revision>
  <dcterms:created xsi:type="dcterms:W3CDTF">2016-11-14T12:51:32Z</dcterms:created>
  <dcterms:modified xsi:type="dcterms:W3CDTF">2016-11-14T13:36:16Z</dcterms:modified>
</cp:coreProperties>
</file>