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9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5F7D9-BE7D-46C6-A2D2-8937530B78AA}" type="datetimeFigureOut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11107-2C73-438F-830C-DFCFB98FE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3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7223-3FB0-4A12-8320-DA6C1494099A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0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F9B-A20F-4448-8DF9-91A8273344E5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96D9-0EC8-4440-B162-D0DB15FA75BF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6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5F65-8C75-422A-A6EB-A0D1A7FEB7F0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8126-E4DE-4ECA-B5C2-11A3AEE59127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5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6F1E-58E8-4364-B406-433B28DFED51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A7C-6A18-456A-AD88-75281C7CF2DF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77A9-C81F-4AA5-B5DE-3A78A827C9CE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90CE-5CE4-43F1-A8A5-8221FAD21303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3063-81F6-49A0-A1B8-7F856B708E80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3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6157-6432-49C6-B53B-6A740FB01ED9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2837-72BE-42E4-947E-40178F7E0D5B}" type="datetime1">
              <a:rPr lang="ko-KR" altLang="en-US" smtClean="0"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5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kldp.org/KoreanDoc/html/GNU-Make/GNU-Make.html#toc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korea.gnu.org/manual/4check/make-3.77/ko/make_to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7" y="4768947"/>
            <a:ext cx="8676862" cy="1844114"/>
          </a:xfrm>
        </p:spPr>
        <p:txBody>
          <a:bodyPr vert="horz">
            <a:normAutofit/>
          </a:bodyPr>
          <a:lstStyle/>
          <a:p>
            <a:r>
              <a:rPr lang="en-US" altLang="ko-KR" sz="1800" dirty="0"/>
              <a:t>GNU make</a:t>
            </a:r>
            <a:r>
              <a:rPr lang="ko-KR" altLang="en-US" sz="1800" dirty="0"/>
              <a:t>를 이용한 </a:t>
            </a:r>
            <a:r>
              <a:rPr lang="en-US" altLang="ko-KR" sz="1800" dirty="0" err="1"/>
              <a:t>gcc</a:t>
            </a:r>
            <a:r>
              <a:rPr lang="ko-KR" altLang="en-US" sz="1800" dirty="0"/>
              <a:t>컴파일을 간편하게 해주는 프로그램</a:t>
            </a:r>
            <a:endParaRPr lang="en-US" altLang="ko-KR" sz="1800" dirty="0"/>
          </a:p>
          <a:p>
            <a:r>
              <a:rPr lang="ko-KR" altLang="en-US" sz="1800" dirty="0"/>
              <a:t>기존 </a:t>
            </a:r>
            <a:r>
              <a:rPr lang="en-US" altLang="ko-KR" sz="1800" dirty="0"/>
              <a:t>GNU make</a:t>
            </a:r>
            <a:r>
              <a:rPr lang="ko-KR" altLang="en-US" sz="1800" dirty="0"/>
              <a:t>이용 시 문제점들 </a:t>
            </a:r>
            <a:r>
              <a:rPr lang="en-US" altLang="ko-KR" sz="1800" dirty="0"/>
              <a:t>-</a:t>
            </a:r>
            <a:br>
              <a:rPr lang="en-US" altLang="ko-KR" sz="1800" dirty="0"/>
            </a:br>
            <a:r>
              <a:rPr lang="en-US" altLang="ko-KR" sz="1800" dirty="0"/>
              <a:t>1. Makefile</a:t>
            </a:r>
            <a:r>
              <a:rPr lang="ko-KR" altLang="en-US" sz="1800" dirty="0"/>
              <a:t>의 문법도 익혀야 하며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소스파일 추가마다 </a:t>
            </a:r>
            <a:r>
              <a:rPr lang="en-US" altLang="ko-KR" sz="1800" dirty="0"/>
              <a:t>Makefile</a:t>
            </a:r>
            <a:r>
              <a:rPr lang="ko-KR" altLang="en-US" sz="1800" dirty="0"/>
              <a:t>에 이 파일을 추가하는 번거로움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해당 소스파일이 </a:t>
            </a:r>
            <a:r>
              <a:rPr lang="en-US" altLang="ko-KR" sz="1800" dirty="0"/>
              <a:t>Makefile</a:t>
            </a:r>
            <a:r>
              <a:rPr lang="ko-KR" altLang="en-US" sz="1800" dirty="0"/>
              <a:t>에 추가되어 있는지 찾기 어려움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을 해소하기 위한 프로그램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81907" y="2016779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5" y="2449542"/>
            <a:ext cx="1090613" cy="1193149"/>
          </a:xfrm>
          <a:prstGeom prst="rect">
            <a:avLst/>
          </a:prstGeom>
        </p:spPr>
      </p:pic>
      <p:sp>
        <p:nvSpPr>
          <p:cNvPr id="14" name="사각형: 모서리가 접힌 도형 13"/>
          <p:cNvSpPr/>
          <p:nvPr/>
        </p:nvSpPr>
        <p:spPr>
          <a:xfrm>
            <a:off x="7060631" y="765806"/>
            <a:ext cx="1603513" cy="237475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Makefile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CC=</a:t>
            </a:r>
            <a:r>
              <a:rPr lang="en-US" altLang="ko-KR" dirty="0" err="1">
                <a:solidFill>
                  <a:schemeClr val="tx1"/>
                </a:solidFill>
              </a:rPr>
              <a:t>gcc</a:t>
            </a:r>
            <a:r>
              <a:rPr lang="en-US" altLang="ko-KR" dirty="0">
                <a:solidFill>
                  <a:schemeClr val="tx1"/>
                </a:solidFill>
              </a:rPr>
              <a:t> 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a.o : a.c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$(CC) 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b.o : b.c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$(CC) 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738338" y="1690688"/>
            <a:ext cx="1603513" cy="2141583"/>
            <a:chOff x="5777735" y="968709"/>
            <a:chExt cx="1603513" cy="2141583"/>
          </a:xfrm>
        </p:grpSpPr>
        <p:sp>
          <p:nvSpPr>
            <p:cNvPr id="12" name="사각형: 모서리가 접힌 도형 11"/>
            <p:cNvSpPr/>
            <p:nvPr/>
          </p:nvSpPr>
          <p:spPr>
            <a:xfrm>
              <a:off x="5777735" y="968709"/>
              <a:ext cx="1603513" cy="57131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모서리가 접힌 도형 12"/>
            <p:cNvSpPr/>
            <p:nvPr/>
          </p:nvSpPr>
          <p:spPr>
            <a:xfrm>
              <a:off x="5777735" y="1789819"/>
              <a:ext cx="1603513" cy="57131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515316" y="2546754"/>
              <a:ext cx="128349" cy="1283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515316" y="2765689"/>
              <a:ext cx="128349" cy="1283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515316" y="2981943"/>
              <a:ext cx="128349" cy="1283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모서리가 접힌 도형 21"/>
          <p:cNvSpPr/>
          <p:nvPr/>
        </p:nvSpPr>
        <p:spPr>
          <a:xfrm>
            <a:off x="9356570" y="2016779"/>
            <a:ext cx="1603513" cy="57131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Target_exe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341851" y="2276573"/>
            <a:ext cx="692426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45912" y="2969434"/>
            <a:ext cx="692426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64144" y="2276573"/>
            <a:ext cx="692426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2" idx="2"/>
          </p:cNvCxnSpPr>
          <p:nvPr/>
        </p:nvCxnSpPr>
        <p:spPr>
          <a:xfrm flipV="1">
            <a:off x="10158327" y="2588095"/>
            <a:ext cx="0" cy="1054596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368205" y="3642691"/>
            <a:ext cx="3790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94243" y="27071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41851" y="1824980"/>
            <a:ext cx="76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Makefile</a:t>
            </a:r>
          </a:p>
          <a:p>
            <a:pPr algn="ctr"/>
            <a:r>
              <a:rPr lang="ko-KR" altLang="en-US" sz="1200" dirty="0"/>
              <a:t>작성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64135" y="1987162"/>
            <a:ext cx="55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225813" y="3380919"/>
            <a:ext cx="24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Makefile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 &amp; make </a:t>
            </a:r>
            <a:r>
              <a:rPr lang="ko-KR" altLang="en-US" sz="1200" dirty="0"/>
              <a:t>실행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81907" y="2016779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세로 텍스트 개체 틀 5"/>
          <p:cNvSpPr>
            <a:spLocks noGrp="1"/>
          </p:cNvSpPr>
          <p:nvPr>
            <p:ph type="body" orient="vert" idx="1"/>
          </p:nvPr>
        </p:nvSpPr>
        <p:spPr>
          <a:xfrm>
            <a:off x="2676938" y="1825625"/>
            <a:ext cx="8676862" cy="4351338"/>
          </a:xfrm>
        </p:spPr>
        <p:txBody>
          <a:bodyPr vert="horz"/>
          <a:lstStyle/>
          <a:p>
            <a:r>
              <a:rPr lang="en-US" altLang="ko-KR" dirty="0"/>
              <a:t>Makefile </a:t>
            </a:r>
            <a:r>
              <a:rPr lang="ko-KR" altLang="en-US" dirty="0"/>
              <a:t>따로 </a:t>
            </a:r>
            <a:r>
              <a:rPr lang="en-US" altLang="ko-KR" dirty="0"/>
              <a:t>vi</a:t>
            </a:r>
            <a:r>
              <a:rPr lang="ko-KR" altLang="en-US" dirty="0"/>
              <a:t>나 </a:t>
            </a:r>
            <a:r>
              <a:rPr lang="en-US" altLang="ko-KR" dirty="0"/>
              <a:t>cat</a:t>
            </a:r>
            <a:r>
              <a:rPr lang="ko-KR" altLang="en-US" dirty="0"/>
              <a:t>등을 거치지 않고 명령어로 쉽게 작성할 수 있도록 해 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만들어진 </a:t>
            </a:r>
            <a:r>
              <a:rPr lang="en-US" altLang="ko-KR" dirty="0"/>
              <a:t>Makefile</a:t>
            </a:r>
            <a:r>
              <a:rPr lang="ko-KR" altLang="en-US" dirty="0"/>
              <a:t>로 </a:t>
            </a:r>
            <a:r>
              <a:rPr lang="en-US" altLang="ko-KR" dirty="0"/>
              <a:t>make </a:t>
            </a:r>
            <a:r>
              <a:rPr lang="ko-KR" altLang="en-US" dirty="0"/>
              <a:t>명령까지 실행시켜주는 프로그램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Makefile</a:t>
            </a:r>
            <a:r>
              <a:rPr lang="ko-KR" altLang="en-US" dirty="0"/>
              <a:t>에 등록된 소스파일</a:t>
            </a:r>
            <a:r>
              <a:rPr lang="en-US" altLang="ko-KR" dirty="0"/>
              <a:t>(.c)</a:t>
            </a:r>
            <a:r>
              <a:rPr lang="ko-KR" altLang="en-US" dirty="0"/>
              <a:t>파일 목록들을 확인할 수 있으며</a:t>
            </a:r>
            <a:r>
              <a:rPr lang="en-US" altLang="ko-KR" dirty="0"/>
              <a:t>, Makefile</a:t>
            </a:r>
            <a:r>
              <a:rPr lang="ko-KR" altLang="en-US" dirty="0"/>
              <a:t>의 문법을 모르더라도 손쉽게 소스파일</a:t>
            </a:r>
            <a:r>
              <a:rPr lang="en-US" altLang="ko-KR" dirty="0"/>
              <a:t>(.c)</a:t>
            </a:r>
            <a:r>
              <a:rPr lang="ko-KR" altLang="en-US" dirty="0"/>
              <a:t>들을 </a:t>
            </a:r>
            <a:r>
              <a:rPr lang="en-US" altLang="ko-KR" dirty="0"/>
              <a:t>Makefile</a:t>
            </a:r>
            <a:r>
              <a:rPr lang="ko-KR" altLang="en-US" dirty="0"/>
              <a:t>에 추가할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ko-KR" altLang="en-US" dirty="0"/>
              <a:t>옵션 설명</a:t>
            </a:r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8" y="1825625"/>
            <a:ext cx="8676862" cy="4351338"/>
          </a:xfrm>
        </p:spPr>
        <p:txBody>
          <a:bodyPr vert="horz">
            <a:normAutofit lnSpcReduction="10000"/>
          </a:bodyPr>
          <a:lstStyle/>
          <a:p>
            <a:r>
              <a:rPr lang="en-US" altLang="ko-KR" sz="2000" dirty="0"/>
              <a:t>(no option) : </a:t>
            </a:r>
            <a:r>
              <a:rPr lang="ko-KR" altLang="en-US" sz="2000" dirty="0"/>
              <a:t>현재 폴더의 </a:t>
            </a:r>
            <a:r>
              <a:rPr lang="en-US" altLang="ko-KR" sz="2000" dirty="0"/>
              <a:t>Makefile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make</a:t>
            </a:r>
            <a:r>
              <a:rPr lang="ko-KR" altLang="en-US" sz="2000" dirty="0"/>
              <a:t>를 수행한다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-p, --print : </a:t>
            </a:r>
            <a:r>
              <a:rPr lang="ko-KR" altLang="en-US" sz="2000" dirty="0"/>
              <a:t>현재 폴더의 </a:t>
            </a:r>
            <a:r>
              <a:rPr lang="en-US" altLang="ko-KR" sz="2000" dirty="0"/>
              <a:t>Makefile</a:t>
            </a:r>
            <a:r>
              <a:rPr lang="ko-KR" altLang="en-US" sz="2000" dirty="0"/>
              <a:t>의 내용을 콘솔에 출력한다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-s, --source (file) : Makefile</a:t>
            </a:r>
            <a:r>
              <a:rPr lang="ko-KR" altLang="en-US" sz="2000" dirty="0"/>
              <a:t>에 등록된 소스파일</a:t>
            </a:r>
            <a:r>
              <a:rPr lang="en-US" altLang="ko-KR" sz="2000" dirty="0"/>
              <a:t>(.c)</a:t>
            </a:r>
            <a:r>
              <a:rPr lang="ko-KR" altLang="en-US" sz="2000" dirty="0"/>
              <a:t> 목록을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인자에 </a:t>
            </a:r>
            <a:r>
              <a:rPr lang="en-US" altLang="ko-KR" sz="2000" dirty="0"/>
              <a:t>file</a:t>
            </a:r>
            <a:r>
              <a:rPr lang="ko-KR" altLang="en-US" sz="2000" dirty="0"/>
              <a:t>에 있으면 그 파일이 </a:t>
            </a:r>
            <a:r>
              <a:rPr lang="en-US" altLang="ko-KR" sz="2000" dirty="0"/>
              <a:t>Makefile</a:t>
            </a:r>
            <a:r>
              <a:rPr lang="ko-KR" altLang="en-US" sz="2000" dirty="0"/>
              <a:t>에 등록되어 있는지를 확인한다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-o, --output (name) : Makefile</a:t>
            </a:r>
            <a:r>
              <a:rPr lang="ko-KR" altLang="en-US" sz="2000" dirty="0"/>
              <a:t>의 결과 파일 이름을 지정한다</a:t>
            </a:r>
            <a:r>
              <a:rPr lang="en-US" altLang="ko-KR" sz="2000" dirty="0"/>
              <a:t>.(default</a:t>
            </a:r>
            <a:r>
              <a:rPr lang="ko-KR" altLang="en-US" sz="2000" dirty="0"/>
              <a:t> </a:t>
            </a:r>
            <a:r>
              <a:rPr lang="en-US" altLang="ko-KR" sz="2000" dirty="0"/>
              <a:t>: target_exe) </a:t>
            </a:r>
          </a:p>
          <a:p>
            <a:r>
              <a:rPr lang="en-US" altLang="ko-KR" sz="2000" dirty="0"/>
              <a:t>-a, --add (file) : Makefile</a:t>
            </a:r>
            <a:r>
              <a:rPr lang="ko-KR" altLang="en-US" sz="2000" dirty="0"/>
              <a:t>에 </a:t>
            </a:r>
            <a:r>
              <a:rPr lang="en-US" altLang="ko-KR" sz="2000" dirty="0"/>
              <a:t>file</a:t>
            </a:r>
            <a:r>
              <a:rPr lang="ko-KR" altLang="en-US" sz="2000" dirty="0"/>
              <a:t>을 등록하여 </a:t>
            </a:r>
            <a:r>
              <a:rPr lang="en-US" altLang="ko-KR" sz="2000" dirty="0"/>
              <a:t>make</a:t>
            </a:r>
            <a:r>
              <a:rPr lang="ko-KR" altLang="en-US" sz="2000" dirty="0"/>
              <a:t>시 컴파일 되도록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-d, --delete (file) : Makefile</a:t>
            </a:r>
            <a:r>
              <a:rPr lang="ko-KR" altLang="en-US" sz="2000" dirty="0"/>
              <a:t>에서 </a:t>
            </a:r>
            <a:r>
              <a:rPr lang="en-US" altLang="ko-KR" sz="2000" dirty="0"/>
              <a:t>file</a:t>
            </a:r>
            <a:r>
              <a:rPr lang="ko-KR" altLang="en-US" sz="2000" dirty="0"/>
              <a:t>을 제거한다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-l, --lib (lib file) : Makefile</a:t>
            </a:r>
            <a:r>
              <a:rPr lang="ko-KR" altLang="en-US" sz="2000" dirty="0"/>
              <a:t>에 해당 </a:t>
            </a:r>
            <a:r>
              <a:rPr lang="en-US" altLang="ko-KR" sz="2000" dirty="0"/>
              <a:t>library</a:t>
            </a:r>
            <a:r>
              <a:rPr lang="ko-KR" altLang="en-US" sz="2000" dirty="0"/>
              <a:t>를 추가한다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-f, --flag (flag) : </a:t>
            </a:r>
            <a:r>
              <a:rPr lang="ko-KR" altLang="en-US" sz="2000" dirty="0"/>
              <a:t>컴파일 옵션을 추가한다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-c, --clean : Makefile </a:t>
            </a:r>
            <a:r>
              <a:rPr lang="ko-KR" altLang="en-US" sz="2000" dirty="0"/>
              <a:t>수행 중 생긴 </a:t>
            </a:r>
            <a:r>
              <a:rPr lang="en-US" altLang="ko-KR" sz="2000" dirty="0"/>
              <a:t>.o</a:t>
            </a:r>
            <a:r>
              <a:rPr lang="ko-KR" altLang="en-US" sz="2000" dirty="0"/>
              <a:t>파일들을 제거한다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-v, --version : </a:t>
            </a:r>
            <a:r>
              <a:rPr lang="en-US" altLang="ko-KR" sz="2000" dirty="0" err="1"/>
              <a:t>em</a:t>
            </a:r>
            <a:r>
              <a:rPr lang="ko-KR" altLang="en-US" sz="2000" dirty="0"/>
              <a:t>의 버전을 확인한다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2762366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3564225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63131"/>
              </p:ext>
            </p:extLst>
          </p:nvPr>
        </p:nvGraphicFramePr>
        <p:xfrm>
          <a:off x="2676938" y="2802578"/>
          <a:ext cx="9130749" cy="196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83">
                  <a:extLst>
                    <a:ext uri="{9D8B030D-6E8A-4147-A177-3AD203B41FA5}">
                      <a16:colId xmlns:a16="http://schemas.microsoft.com/office/drawing/2014/main" xmlns="" val="3402685438"/>
                    </a:ext>
                  </a:extLst>
                </a:gridCol>
                <a:gridCol w="3043583">
                  <a:extLst>
                    <a:ext uri="{9D8B030D-6E8A-4147-A177-3AD203B41FA5}">
                      <a16:colId xmlns:a16="http://schemas.microsoft.com/office/drawing/2014/main" xmlns="" val="3049924306"/>
                    </a:ext>
                  </a:extLst>
                </a:gridCol>
                <a:gridCol w="3043583">
                  <a:extLst>
                    <a:ext uri="{9D8B030D-6E8A-4147-A177-3AD203B41FA5}">
                      <a16:colId xmlns:a16="http://schemas.microsoft.com/office/drawing/2014/main" xmlns="" val="1355867855"/>
                    </a:ext>
                  </a:extLst>
                </a:gridCol>
              </a:tblGrid>
              <a:tr h="281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문장현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조덕현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최지훈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337681"/>
                  </a:ext>
                </a:extLst>
              </a:tr>
              <a:tr h="1597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-f(flag), - c(clean), -v(version)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옵션 구현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코드 통합 및 통합 테스팅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GitHub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관리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발표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-a(add),</a:t>
                      </a:r>
                      <a:r>
                        <a:rPr lang="en-US" altLang="ko-KR" baseline="0" dirty="0"/>
                        <a:t> -d(delete), -l(lib) </a:t>
                      </a:r>
                      <a:r>
                        <a:rPr lang="ko-KR" altLang="en-US" baseline="0" dirty="0"/>
                        <a:t>옵션 구현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(no option),</a:t>
                      </a:r>
                      <a:r>
                        <a:rPr lang="en-US" altLang="ko-KR" baseline="0" dirty="0"/>
                        <a:t> -p(print), -s(source), -o(output) </a:t>
                      </a:r>
                      <a:r>
                        <a:rPr lang="ko-KR" altLang="en-US" baseline="0" dirty="0"/>
                        <a:t>옵션 구현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821922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ko-KR" altLang="en-US" dirty="0"/>
              <a:t>수행 일정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4337948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99680"/>
              </p:ext>
            </p:extLst>
          </p:nvPr>
        </p:nvGraphicFramePr>
        <p:xfrm>
          <a:off x="2675281" y="2340041"/>
          <a:ext cx="8825950" cy="311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90">
                  <a:extLst>
                    <a:ext uri="{9D8B030D-6E8A-4147-A177-3AD203B41FA5}">
                      <a16:colId xmlns:a16="http://schemas.microsoft.com/office/drawing/2014/main" xmlns="" val="757286144"/>
                    </a:ext>
                  </a:extLst>
                </a:gridCol>
                <a:gridCol w="1765190">
                  <a:extLst>
                    <a:ext uri="{9D8B030D-6E8A-4147-A177-3AD203B41FA5}">
                      <a16:colId xmlns:a16="http://schemas.microsoft.com/office/drawing/2014/main" xmlns="" val="2745143661"/>
                    </a:ext>
                  </a:extLst>
                </a:gridCol>
                <a:gridCol w="1765190">
                  <a:extLst>
                    <a:ext uri="{9D8B030D-6E8A-4147-A177-3AD203B41FA5}">
                      <a16:colId xmlns:a16="http://schemas.microsoft.com/office/drawing/2014/main" xmlns="" val="916527182"/>
                    </a:ext>
                  </a:extLst>
                </a:gridCol>
                <a:gridCol w="1765190">
                  <a:extLst>
                    <a:ext uri="{9D8B030D-6E8A-4147-A177-3AD203B41FA5}">
                      <a16:colId xmlns:a16="http://schemas.microsoft.com/office/drawing/2014/main" xmlns="" val="3060601880"/>
                    </a:ext>
                  </a:extLst>
                </a:gridCol>
                <a:gridCol w="1765190">
                  <a:extLst>
                    <a:ext uri="{9D8B030D-6E8A-4147-A177-3AD203B41FA5}">
                      <a16:colId xmlns:a16="http://schemas.microsoft.com/office/drawing/2014/main" xmlns="" val="3849115849"/>
                    </a:ext>
                  </a:extLst>
                </a:gridCol>
              </a:tblGrid>
              <a:tr h="3634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9543380"/>
                  </a:ext>
                </a:extLst>
              </a:tr>
              <a:tr h="68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393952"/>
                  </a:ext>
                </a:extLst>
              </a:tr>
              <a:tr h="68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8181875"/>
                  </a:ext>
                </a:extLst>
              </a:tr>
              <a:tr h="68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6070885"/>
                  </a:ext>
                </a:extLst>
              </a:tr>
              <a:tr h="68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발표준비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842799"/>
                  </a:ext>
                </a:extLst>
              </a:tr>
            </a:tbl>
          </a:graphicData>
        </a:graphic>
      </p:graphicFrame>
      <p:sp>
        <p:nvSpPr>
          <p:cNvPr id="8" name="화살표: 오른쪽 7"/>
          <p:cNvSpPr/>
          <p:nvPr/>
        </p:nvSpPr>
        <p:spPr>
          <a:xfrm>
            <a:off x="4451075" y="2849217"/>
            <a:ext cx="2637183" cy="35780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/>
          <p:cNvSpPr/>
          <p:nvPr/>
        </p:nvSpPr>
        <p:spPr>
          <a:xfrm>
            <a:off x="6233492" y="3540274"/>
            <a:ext cx="1716157" cy="35780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/>
          <p:cNvSpPr/>
          <p:nvPr/>
        </p:nvSpPr>
        <p:spPr>
          <a:xfrm>
            <a:off x="7091570" y="4231331"/>
            <a:ext cx="3627784" cy="35780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9785074" y="4911080"/>
            <a:ext cx="1716157" cy="35780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5055400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77372" y="3136612"/>
            <a:ext cx="9475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https://github.com/JangHyunMoon/make-repo.git</a:t>
            </a:r>
            <a:endParaRPr lang="ko-KR" altLang="en-US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8" y="1825625"/>
            <a:ext cx="8676862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( </a:t>
            </a:r>
            <a:r>
              <a:rPr lang="ko-KR" altLang="en-US" sz="2000" dirty="0" smtClean="0"/>
              <a:t>구현 시 참고할 자료들 목록입니다</a:t>
            </a:r>
            <a:r>
              <a:rPr lang="en-US" altLang="ko-KR" sz="2000" dirty="0" smtClean="0"/>
              <a:t>. 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이종원</a:t>
            </a:r>
            <a:r>
              <a:rPr lang="en-US" altLang="ko-KR" sz="2000" dirty="0"/>
              <a:t>, 『</a:t>
            </a:r>
            <a:r>
              <a:rPr lang="ko-KR" altLang="en-US" sz="2000" dirty="0"/>
              <a:t>유닉스 시스템 프로그래밍</a:t>
            </a:r>
            <a:r>
              <a:rPr lang="en-US" altLang="ko-KR" sz="2000" dirty="0"/>
              <a:t>』, </a:t>
            </a:r>
            <a:r>
              <a:rPr lang="ko-KR" altLang="en-US" sz="2000" dirty="0" err="1"/>
              <a:t>한빛미디어</a:t>
            </a:r>
            <a:r>
              <a:rPr lang="en-US" altLang="ko-KR" sz="2000" dirty="0"/>
              <a:t>, 2016.7.24</a:t>
            </a:r>
          </a:p>
          <a:p>
            <a:r>
              <a:rPr lang="en-US" altLang="ko-KR" sz="2000" dirty="0" err="1"/>
              <a:t>Eclass</a:t>
            </a:r>
            <a:r>
              <a:rPr lang="en-US" altLang="ko-KR" sz="2000" dirty="0"/>
              <a:t> </a:t>
            </a:r>
            <a:r>
              <a:rPr lang="ko-KR" altLang="en-US" sz="2000" dirty="0"/>
              <a:t>교수님 강의자료</a:t>
            </a:r>
            <a:endParaRPr lang="en-US" altLang="ko-KR" sz="2000" dirty="0"/>
          </a:p>
          <a:p>
            <a:r>
              <a:rPr lang="ko-KR" altLang="en-US" sz="2000" dirty="0"/>
              <a:t>임대영</a:t>
            </a:r>
            <a:r>
              <a:rPr lang="en-US" altLang="ko-KR" sz="2000" dirty="0"/>
              <a:t>, </a:t>
            </a:r>
            <a:r>
              <a:rPr lang="ko-KR" altLang="en-US" sz="2000" dirty="0"/>
              <a:t>「</a:t>
            </a:r>
            <a:r>
              <a:rPr lang="en-US" altLang="ko-KR" sz="2000" dirty="0"/>
              <a:t>GNU Make </a:t>
            </a:r>
            <a:r>
              <a:rPr lang="ko-KR" altLang="en-US" sz="2000" dirty="0"/>
              <a:t>강좌」</a:t>
            </a:r>
            <a:r>
              <a:rPr lang="en-US" altLang="ko-KR" sz="2000" dirty="0"/>
              <a:t>, 1997.8.28</a:t>
            </a:r>
            <a:br>
              <a:rPr lang="en-US" altLang="ko-KR" sz="2000" dirty="0"/>
            </a:br>
            <a:r>
              <a:rPr lang="en-US" altLang="ko-KR" sz="2000" dirty="0"/>
              <a:t>( </a:t>
            </a:r>
            <a:r>
              <a:rPr lang="en-US" altLang="ko-KR" sz="2000" dirty="0">
                <a:hlinkClick r:id="rId3"/>
              </a:rPr>
              <a:t>https://wiki.kldp.org/KoreanDoc/html/GNU-Make/GNU-Make.html#toc4</a:t>
            </a:r>
            <a:r>
              <a:rPr lang="en-US" altLang="ko-KR" sz="2000" dirty="0"/>
              <a:t> )</a:t>
            </a:r>
          </a:p>
          <a:p>
            <a:r>
              <a:rPr lang="en-US" altLang="ko-KR" sz="2000" dirty="0"/>
              <a:t>Richard M. Stallman,</a:t>
            </a:r>
            <a:r>
              <a:rPr lang="ko-KR" altLang="en-US" sz="2000" dirty="0"/>
              <a:t> </a:t>
            </a:r>
            <a:r>
              <a:rPr lang="en-US" altLang="ko-KR" sz="2000" dirty="0"/>
              <a:t>Roland McGrath, </a:t>
            </a:r>
            <a:r>
              <a:rPr lang="ko-KR" altLang="en-US" sz="2000" dirty="0" err="1"/>
              <a:t>선정필</a:t>
            </a:r>
            <a:r>
              <a:rPr lang="ko-KR" altLang="en-US" sz="2000" dirty="0"/>
              <a:t> 역</a:t>
            </a:r>
            <a:r>
              <a:rPr lang="en-US" altLang="ko-KR" sz="2000" dirty="0"/>
              <a:t>, </a:t>
            </a:r>
            <a:r>
              <a:rPr lang="ko-KR" altLang="en-US" sz="2000" dirty="0"/>
              <a:t>「</a:t>
            </a:r>
            <a:r>
              <a:rPr lang="ko-KR" altLang="en-US" sz="2000" dirty="0" err="1"/>
              <a:t>재컴파일을</a:t>
            </a:r>
            <a:r>
              <a:rPr lang="ko-KR" altLang="en-US" sz="2000" dirty="0"/>
              <a:t> 지휘하는 프로그램</a:t>
            </a:r>
            <a:r>
              <a:rPr lang="en-US" altLang="ko-KR" sz="2000" dirty="0"/>
              <a:t>(A Program for Directing Recompilation) GNU make Version 3.77.</a:t>
            </a:r>
            <a:r>
              <a:rPr lang="ko-KR" altLang="en-US" sz="2000" dirty="0"/>
              <a:t>」</a:t>
            </a:r>
            <a:r>
              <a:rPr lang="en-US" altLang="ko-KR" sz="2000" dirty="0"/>
              <a:t>, 1998. 5.</a:t>
            </a:r>
            <a:br>
              <a:rPr lang="en-US" altLang="ko-KR" sz="2000" dirty="0"/>
            </a:br>
            <a:r>
              <a:rPr lang="en-US" altLang="ko-KR" sz="2000" dirty="0"/>
              <a:t>( </a:t>
            </a:r>
            <a:r>
              <a:rPr lang="en-US" altLang="ko-KR" sz="2000" dirty="0">
                <a:hlinkClick r:id="rId4"/>
              </a:rPr>
              <a:t>http://korea.gnu.org/manual/4check/make-3.77/ko/make_toc.html</a:t>
            </a:r>
            <a:r>
              <a:rPr lang="en-US" altLang="ko-KR" sz="2000" dirty="0"/>
              <a:t> 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5843192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396</Words>
  <Application>Microsoft Office PowerPoint</Application>
  <PresentationFormat>사용자 지정</PresentationFormat>
  <Paragraphs>70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em 이란?</vt:lpstr>
      <vt:lpstr>em 이란?</vt:lpstr>
      <vt:lpstr>옵션 설명</vt:lpstr>
      <vt:lpstr>업무 분담</vt:lpstr>
      <vt:lpstr>수행 일정</vt:lpstr>
      <vt:lpstr>GitHub Url</vt:lpstr>
      <vt:lpstr>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최지훈</dc:creator>
  <cp:lastModifiedBy>Registered User</cp:lastModifiedBy>
  <cp:revision>14</cp:revision>
  <dcterms:created xsi:type="dcterms:W3CDTF">2016-11-14T12:51:32Z</dcterms:created>
  <dcterms:modified xsi:type="dcterms:W3CDTF">2016-11-16T06:10:06Z</dcterms:modified>
</cp:coreProperties>
</file>