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6"/>
  </p:notesMasterIdLst>
  <p:sldIdLst>
    <p:sldId id="256" r:id="rId2"/>
    <p:sldId id="270" r:id="rId3"/>
    <p:sldId id="257" r:id="rId4"/>
    <p:sldId id="279" r:id="rId5"/>
    <p:sldId id="289" r:id="rId6"/>
    <p:sldId id="263" r:id="rId7"/>
    <p:sldId id="288" r:id="rId8"/>
    <p:sldId id="283" r:id="rId9"/>
    <p:sldId id="284" r:id="rId10"/>
    <p:sldId id="285" r:id="rId11"/>
    <p:sldId id="287" r:id="rId12"/>
    <p:sldId id="278" r:id="rId13"/>
    <p:sldId id="286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70" autoAdjust="0"/>
    <p:restoredTop sz="93783" autoAdjust="0"/>
  </p:normalViewPr>
  <p:slideViewPr>
    <p:cSldViewPr>
      <p:cViewPr varScale="1">
        <p:scale>
          <a:sx n="80" d="100"/>
          <a:sy n="80" d="100"/>
        </p:scale>
        <p:origin x="94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3D95A-612F-4BBF-BA97-50C03F1A1DA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11745-60CF-4183-A89C-CCB691060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97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6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1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55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8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55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9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5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2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2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40000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A034-86D6-4AB2-A44B-F314587A0E9D}" type="datetimeFigureOut">
              <a:rPr lang="en-IN" smtClean="0"/>
              <a:t>30-10-2019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AA718-7B4F-45F3-B33B-DCA850E024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8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PRINCIPAL\Desktop\FAMT LOGO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8523"/>
            <a:ext cx="1008112" cy="9002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259632" y="437763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Hope Foundation’s 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Finolex Academy of Management and Technology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123914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375" y="1988840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000000"/>
                </a:solidFill>
                <a:latin typeface="Times New Roman"/>
              </a:rPr>
              <a:t>NETWORKING FOR FIVE STAR HOTEL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386" y="365024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Amrish Sanjay Tembe (T-16-0029)</a:t>
            </a:r>
            <a:endParaRPr lang="en-US" sz="2400" spc="-1" dirty="0"/>
          </a:p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Swaraj </a:t>
            </a:r>
            <a:r>
              <a:rPr lang="en-US" sz="2400" b="1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Sadanand</a:t>
            </a: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 Shinde (T-16-0085)</a:t>
            </a:r>
            <a:endParaRPr lang="en-US" sz="2400" spc="-1" dirty="0"/>
          </a:p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000000"/>
                </a:solidFill>
                <a:latin typeface="Times New Roman"/>
                <a:ea typeface="Times New Roman"/>
              </a:rPr>
              <a:t>Tanvi Anil Sawant (T-16-0083)</a:t>
            </a:r>
            <a:endParaRPr lang="en-US" sz="2400" spc="-1" dirty="0"/>
          </a:p>
          <a:p>
            <a:pPr algn="ctr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517232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Under the guidance of :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Atul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Yadav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Operate Phase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30304" y="908720"/>
            <a:ext cx="8496944" cy="653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Security firewall Deployment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Firewalls are deployed to guarantee the security between the core switches and Internet routers.</a:t>
            </a:r>
          </a:p>
          <a:p>
            <a:pPr marL="914400" lvl="1" indent="-457200" algn="just" fontAlgn="base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Identify single points of failure,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Plan for fault tolerance,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Standby hardware,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Fast boot methods,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Backup power,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Total remote management,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Concurrent backup and restore.</a:t>
            </a: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Operation to maintain health and prevent problems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Identify single point of failure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Plan for fault tolerance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Remote management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Backup power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IN" sz="2000" dirty="0">
              <a:ea typeface="Calibri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292944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Optimize Phase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42831" y="1053992"/>
            <a:ext cx="8496944" cy="4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Major Risks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</a:rPr>
              <a:t>Network shows signal but don’t work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</a:rPr>
              <a:t>Network inaccessible files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</a:rPr>
              <a:t>IP conflicts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</a:rPr>
              <a:t>Slow application response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</a:rPr>
              <a:t>Poor VoIP quality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4969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this case study we have studied an enterprise network system for Stadium, by following guidelines specified by CISCO for Enterprise Network Design PPDIOO phases.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Re-imagining the modern hotel as a technology and business platform has significant implications for the hotel industry.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mr-IN" sz="2400" dirty="0">
                <a:latin typeface="Times New Roman" pitchFamily="18" charset="0"/>
                <a:ea typeface="Calibri" pitchFamily="34" charset="0"/>
                <a:cs typeface="Mangal" pitchFamily="18" charset="0"/>
              </a:rPr>
              <a:t>We have studied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designing methodologies</a:t>
            </a:r>
            <a:r>
              <a:rPr lang="mr-IN" sz="2400" dirty="0">
                <a:latin typeface="Times New Roman" pitchFamily="18" charset="0"/>
                <a:ea typeface="Calibri" pitchFamily="34" charset="0"/>
                <a:cs typeface="Mangal" pitchFamily="18" charset="0"/>
              </a:rPr>
              <a:t> involved in network design for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Hotel</a:t>
            </a:r>
            <a:r>
              <a:rPr lang="mr-IN" sz="2400" dirty="0">
                <a:latin typeface="Times New Roman" pitchFamily="18" charset="0"/>
                <a:ea typeface="Calibri" pitchFamily="34" charset="0"/>
                <a:cs typeface="Mangal" pitchFamily="18" charset="0"/>
              </a:rPr>
              <a:t>. We learn about all phases in design process. We have come to know about the tools, components and budget for designing network for this system. </a:t>
            </a:r>
            <a:endParaRPr lang="mr-IN" sz="2400" dirty="0">
              <a:latin typeface="Times New Roman" pitchFamily="18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IN" sz="2400" dirty="0"/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97" y="26064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40299"/>
            <a:ext cx="8496944" cy="429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IN" u="sng" dirty="0"/>
              <a:t>https://www.slideshare.net/jagrutib22/hotel-casestudy-hyatt-regency-pune</a:t>
            </a:r>
            <a:endParaRPr lang="en-IN" dirty="0"/>
          </a:p>
          <a:p>
            <a:r>
              <a:rPr lang="en-IN" dirty="0"/>
              <a:t>2. https://www.al-enterprise.com/-/media/assets/internet/documents/ale-hospitality-networking-guide-en.pdf</a:t>
            </a:r>
          </a:p>
          <a:p>
            <a:r>
              <a:rPr lang="en-IN" dirty="0"/>
              <a:t>3. </a:t>
            </a:r>
            <a:r>
              <a:rPr lang="en-IN" u="sng" dirty="0"/>
              <a:t>http://www.ciscopress.com/articles/article.asp?p=1608131&amp;seqNum=3</a:t>
            </a:r>
            <a:endParaRPr lang="en-IN" dirty="0"/>
          </a:p>
          <a:p>
            <a:r>
              <a:rPr lang="en-IN" dirty="0"/>
              <a:t>4. </a:t>
            </a:r>
            <a:r>
              <a:rPr lang="en-IN" u="sng" dirty="0"/>
              <a:t>https://www.uniassignment.com/essay-samples/information-technology/design-project-for-a-5-star-hotel-information-technology-essay.php#</a:t>
            </a:r>
            <a:endParaRPr lang="en-IN" dirty="0"/>
          </a:p>
          <a:p>
            <a:r>
              <a:rPr lang="en-IN" dirty="0"/>
              <a:t>5. </a:t>
            </a:r>
            <a:r>
              <a:rPr lang="en-IN" u="sng" dirty="0"/>
              <a:t>https://www.zyxel.com/solutions/Zyxel-Network-Solution-Shapes-Guests-Journey-at-Turkish-Five-Star-Hotel-20180213-499102.shtml</a:t>
            </a:r>
            <a:endParaRPr lang="en-IN" dirty="0"/>
          </a:p>
          <a:p>
            <a:r>
              <a:rPr lang="en-IN" dirty="0"/>
              <a:t>6. </a:t>
            </a:r>
            <a:r>
              <a:rPr lang="en-IN" u="sng" dirty="0"/>
              <a:t>https://networkprojects.e-junkie.com/product/1091751</a:t>
            </a:r>
            <a:endParaRPr lang="en-IN" dirty="0"/>
          </a:p>
          <a:p>
            <a:r>
              <a:rPr lang="en-IN" dirty="0"/>
              <a:t>7. </a:t>
            </a:r>
            <a:r>
              <a:rPr lang="en-IN" u="sng" dirty="0"/>
              <a:t>https://www.conceptdraw.com/How-To-Guide/hotel-network-topology-diagram</a:t>
            </a:r>
            <a:endParaRPr lang="en-IN" dirty="0"/>
          </a:p>
          <a:p>
            <a:r>
              <a:rPr lang="en-IN" dirty="0"/>
              <a:t>8. </a:t>
            </a:r>
            <a:r>
              <a:rPr lang="en-IN" u="sng" dirty="0"/>
              <a:t>https://www.scte.org/documents/pdf/CCNA4%20Sample.pdf</a:t>
            </a:r>
            <a:endParaRPr lang="en-IN" dirty="0"/>
          </a:p>
          <a:p>
            <a:r>
              <a:rPr lang="en-IN" dirty="0"/>
              <a:t>9.https://www.cisco.com/web/partners/services/promos/accelerate/downloads/lifecycle_services_sg.pdf</a:t>
            </a:r>
          </a:p>
          <a:p>
            <a:r>
              <a:rPr lang="en-IN" dirty="0"/>
              <a:t>10. </a:t>
            </a:r>
            <a:r>
              <a:rPr lang="en-IN" u="sng" dirty="0"/>
              <a:t>https://www.ccexpert.us/network-design/network-design-methodology.html</a:t>
            </a:r>
            <a:endParaRPr lang="en-IN" dirty="0"/>
          </a:p>
          <a:p>
            <a:pPr marL="457200" lvl="0" indent="-4572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  <a:tabLst>
                <a:tab pos="180340" algn="l"/>
              </a:tabLst>
            </a:pPr>
            <a:endParaRPr lang="en-IN" sz="2000" kern="100" dirty="0">
              <a:effectLst/>
              <a:latin typeface="Times New Roman" pitchFamily="18" charset="0"/>
              <a:ea typeface="NSimSun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4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2420888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THANK  YOU...!!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8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00834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ell MT" pitchFamily="18" charset="0"/>
                <a:cs typeface="Times New Roman" pitchFamily="18" charset="0"/>
              </a:rPr>
              <a:t>Contents</a:t>
            </a:r>
            <a:endParaRPr lang="en-IN" sz="4000" b="1" dirty="0">
              <a:latin typeface="Bell MT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412776"/>
            <a:ext cx="69127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Design Phases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  <a:p>
            <a:pPr marL="1044575" lvl="2" indent="-514350">
              <a:buFont typeface="+mj-lt"/>
              <a:buAutoNum type="arabicParenR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Prepare Phase</a:t>
            </a:r>
          </a:p>
          <a:p>
            <a:pPr marL="1044575" lvl="2" indent="-514350">
              <a:buFont typeface="+mj-lt"/>
              <a:buAutoNum type="arabicParenR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Plan Phase</a:t>
            </a:r>
          </a:p>
          <a:p>
            <a:pPr marL="1044575" lvl="2" indent="-514350">
              <a:buFont typeface="+mj-lt"/>
              <a:buAutoNum type="arabicParenR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Design Phase</a:t>
            </a:r>
          </a:p>
          <a:p>
            <a:pPr marL="1044575" lvl="2" indent="-514350">
              <a:buFont typeface="+mj-lt"/>
              <a:buAutoNum type="arabicParenR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Implementation Phase</a:t>
            </a:r>
          </a:p>
          <a:p>
            <a:pPr marL="1044575" lvl="2" indent="-514350">
              <a:buFont typeface="+mj-lt"/>
              <a:buAutoNum type="arabicParenR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Operate Phase</a:t>
            </a:r>
          </a:p>
          <a:p>
            <a:pPr marL="1044575" lvl="2" indent="-514350">
              <a:buFont typeface="+mj-lt"/>
              <a:buAutoNum type="arabicParenR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Optimize Phase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457200" lvl="0" indent="-457200">
              <a:buFont typeface="Wingdings" pitchFamily="2" charset="2"/>
              <a:buChar char="Ø"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00834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50" y="1196752"/>
            <a:ext cx="84324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current networking present is tedious to control for non-technical user.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Hotel networking technology is growing day by day.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of the biggest challenges of hotels today is keeping the in-venue experience more compelling for guests.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main goal of the proposed system is to more accurately represent users needs.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2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Prepare Phase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44824"/>
            <a:ext cx="8496944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Organizational Goals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Network Specification Required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Networking Requirement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Technology used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IN" sz="2000" dirty="0">
              <a:ea typeface="Calibri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36494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Prepare Phase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836712"/>
            <a:ext cx="84969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Network Design Strategies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Hierarchical, Resilient, Modular, High Performance, High Profitability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Technology Used</a:t>
            </a: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WLAN access 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Access Points 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Wireless LAN Controller (WLC) 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Wireless Services Module (WiSM2)</a:t>
            </a:r>
          </a:p>
          <a:p>
            <a:endParaRPr lang="en-IN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Voice services 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Cisco Unified Communications Manager 8.6 (2a) or 9.1(2)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Cisco Unified IP Phone 7975 or 9971  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Integrated Services Router (for Voice Gateway Services)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ea typeface="Calibri"/>
              <a:cs typeface="Mang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7954" y="3356992"/>
            <a:ext cx="42685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Video delivery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Vision Director 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Digital Media Player </a:t>
            </a:r>
          </a:p>
          <a:p>
            <a:pPr lvl="0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Encoders, transcoders, and receivers Switches</a:t>
            </a:r>
          </a:p>
        </p:txBody>
      </p:sp>
    </p:spTree>
    <p:extLst>
      <p:ext uri="{BB962C8B-B14F-4D97-AF65-F5344CB8AC3E}">
        <p14:creationId xmlns:p14="http://schemas.microsoft.com/office/powerpoint/2010/main" val="37872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57510-68FD-4BF1-BCF8-D9CE869043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84" y="1543367"/>
            <a:ext cx="7488832" cy="469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5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Plan Phase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64632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764704"/>
            <a:ext cx="8496944" cy="8046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Gap Analysis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Hotel Infrastructure and expectations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Project Plan</a:t>
            </a:r>
          </a:p>
          <a:p>
            <a:pPr marL="1606550" lvl="3" indent="-2349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Software planning</a:t>
            </a:r>
          </a:p>
          <a:p>
            <a:pPr marL="1606550" lvl="3" indent="-2349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Hardware planning</a:t>
            </a:r>
          </a:p>
          <a:p>
            <a:pPr marL="1606550" lvl="3" indent="-2349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Device planning</a:t>
            </a:r>
          </a:p>
          <a:p>
            <a:pPr marL="1606550" lvl="3" indent="-23495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User access control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Design Requirements</a:t>
            </a:r>
          </a:p>
          <a:p>
            <a:pPr marL="1606550" lvl="3" indent="-173038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Capacity </a:t>
            </a:r>
          </a:p>
          <a:p>
            <a:pPr marL="1606550" lvl="3" indent="-173038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Handoff Management</a:t>
            </a:r>
          </a:p>
          <a:p>
            <a:pPr marL="1606550" lvl="3" indent="-173038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Inference Management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IN" sz="2800" dirty="0"/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IN" sz="2000" dirty="0">
              <a:ea typeface="Calibri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38451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Design Phase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512" y="937264"/>
            <a:ext cx="84969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Network Design strategy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Ip network segregation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Access Control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Access point configuration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Design Principles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Hierarchy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Modularity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Resiliency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Cost Effectiveness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Cost effectiveness</a:t>
            </a:r>
            <a:endParaRPr lang="en-IN" sz="20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Implementation Phase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496944" cy="503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Selecting Core devices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Selecting Access devices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Proposed solution characteristics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Hotel Network Security with SSID, MMF, IP source guard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Integration of services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Router stability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IN" sz="2000" dirty="0">
              <a:ea typeface="Calibri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174773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</TotalTime>
  <Words>640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Bell MT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Amrish Tembe</cp:lastModifiedBy>
  <cp:revision>214</cp:revision>
  <dcterms:created xsi:type="dcterms:W3CDTF">2019-03-14T14:31:49Z</dcterms:created>
  <dcterms:modified xsi:type="dcterms:W3CDTF">2019-10-30T06:40:28Z</dcterms:modified>
</cp:coreProperties>
</file>