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57" y="3411930"/>
            <a:ext cx="650483" cy="10007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586" y="3048000"/>
            <a:ext cx="1466614" cy="133954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733800" y="3105893"/>
            <a:ext cx="3273136" cy="1371600"/>
            <a:chOff x="3581400" y="3276600"/>
            <a:chExt cx="4495800" cy="1371600"/>
          </a:xfrm>
        </p:grpSpPr>
        <p:sp>
          <p:nvSpPr>
            <p:cNvPr id="6" name="Rectangle 5"/>
            <p:cNvSpPr/>
            <p:nvPr/>
          </p:nvSpPr>
          <p:spPr>
            <a:xfrm>
              <a:off x="3581400" y="3276600"/>
              <a:ext cx="4495800" cy="13716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886201" y="3675907"/>
              <a:ext cx="1524001" cy="6858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Tornado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968599" y="3675907"/>
              <a:ext cx="1799366" cy="6858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Classifier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914400" y="3882984"/>
            <a:ext cx="990600" cy="0"/>
          </a:xfrm>
          <a:prstGeom prst="straightConnector1">
            <a:avLst/>
          </a:prstGeom>
          <a:ln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981200" y="2985285"/>
            <a:ext cx="609600" cy="161281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Interface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590800" y="3563093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67000" y="3135868"/>
            <a:ext cx="113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keyword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590800" y="40386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67000" y="4126468"/>
            <a:ext cx="113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statistics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006936" y="3581400"/>
            <a:ext cx="994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7092" y="3212068"/>
            <a:ext cx="113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keyword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7006936" y="4038600"/>
            <a:ext cx="994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017092" y="4114800"/>
            <a:ext cx="113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tweets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33800" y="2667000"/>
            <a:ext cx="107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Server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457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Lilong</dc:creator>
  <cp:lastModifiedBy>Lilong</cp:lastModifiedBy>
  <cp:revision>50</cp:revision>
  <dcterms:created xsi:type="dcterms:W3CDTF">2006-08-16T00:00:00Z</dcterms:created>
  <dcterms:modified xsi:type="dcterms:W3CDTF">2014-04-21T15:44:48Z</dcterms:modified>
</cp:coreProperties>
</file>