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8CFD-FF45-514E-85AD-626AC7FB2062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60CD-77FC-C944-A7A1-76945449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Machine Learning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Lilong</a:t>
            </a:r>
            <a:r>
              <a:rPr lang="en-US" dirty="0" smtClean="0"/>
              <a:t>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</a:p>
          <a:p>
            <a:pPr lvl="1"/>
            <a:r>
              <a:rPr lang="en-US" dirty="0" smtClean="0"/>
              <a:t>Metrics: Euclidean, Cosine, etc.</a:t>
            </a:r>
          </a:p>
          <a:p>
            <a:pPr lvl="1"/>
            <a:r>
              <a:rPr lang="en-US" dirty="0" smtClean="0"/>
              <a:t>For example: K-means: number of clusters, how to initialize</a:t>
            </a:r>
          </a:p>
          <a:p>
            <a:r>
              <a:rPr lang="en-US" dirty="0" smtClean="0"/>
              <a:t>Verify Results</a:t>
            </a:r>
          </a:p>
          <a:p>
            <a:pPr lvl="1"/>
            <a:r>
              <a:rPr lang="en-US" dirty="0" smtClean="0"/>
              <a:t>Overfitting, </a:t>
            </a:r>
            <a:r>
              <a:rPr lang="en-US" dirty="0" err="1" smtClean="0"/>
              <a:t>underfitting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Result is </a:t>
            </a:r>
            <a:r>
              <a:rPr lang="en-US" dirty="0" err="1" smtClean="0"/>
              <a:t>undeterministic</a:t>
            </a:r>
            <a:r>
              <a:rPr lang="en-US" dirty="0" smtClean="0"/>
              <a:t>: clustering,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on-line clustering</a:t>
            </a:r>
          </a:p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4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Interactive Machine Learning Interface</vt:lpstr>
      <vt:lpstr>Motivation</vt:lpstr>
      <vt:lpstr>Demo</vt:lpstr>
      <vt:lpstr>Performance Experiments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Machine Learning Interface</dc:title>
  <dc:creator>Jiang, Lilong</dc:creator>
  <cp:lastModifiedBy>Jiang, Lilong</cp:lastModifiedBy>
  <cp:revision>15</cp:revision>
  <dcterms:created xsi:type="dcterms:W3CDTF">2016-04-19T18:23:31Z</dcterms:created>
  <dcterms:modified xsi:type="dcterms:W3CDTF">2016-04-19T18:31:55Z</dcterms:modified>
</cp:coreProperties>
</file>