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6804-B3DD-5F46-825A-111EFB036E4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B886-0FFD-9D4A-B233-C1C2BD12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3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6804-B3DD-5F46-825A-111EFB036E4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B886-0FFD-9D4A-B233-C1C2BD12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8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6804-B3DD-5F46-825A-111EFB036E4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B886-0FFD-9D4A-B233-C1C2BD12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2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6804-B3DD-5F46-825A-111EFB036E4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B886-0FFD-9D4A-B233-C1C2BD12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6804-B3DD-5F46-825A-111EFB036E4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B886-0FFD-9D4A-B233-C1C2BD12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6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6804-B3DD-5F46-825A-111EFB036E4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B886-0FFD-9D4A-B233-C1C2BD12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4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6804-B3DD-5F46-825A-111EFB036E4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B886-0FFD-9D4A-B233-C1C2BD12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6804-B3DD-5F46-825A-111EFB036E4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B886-0FFD-9D4A-B233-C1C2BD12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6804-B3DD-5F46-825A-111EFB036E4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B886-0FFD-9D4A-B233-C1C2BD12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3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6804-B3DD-5F46-825A-111EFB036E4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B886-0FFD-9D4A-B233-C1C2BD12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0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6804-B3DD-5F46-825A-111EFB036E4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B886-0FFD-9D4A-B233-C1C2BD12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6804-B3DD-5F46-825A-111EFB036E4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DB886-0FFD-9D4A-B233-C1C2BD12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0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19311" y="2940148"/>
            <a:ext cx="618978" cy="633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60431" y="2940148"/>
            <a:ext cx="618978" cy="633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201551" y="2940148"/>
            <a:ext cx="618978" cy="633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561428" y="2940148"/>
            <a:ext cx="618978" cy="633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3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Jiang, Lilong</dc:creator>
  <cp:lastModifiedBy>Jiang, Lilong</cp:lastModifiedBy>
  <cp:revision>4</cp:revision>
  <cp:lastPrinted>2016-02-24T00:50:45Z</cp:lastPrinted>
  <dcterms:created xsi:type="dcterms:W3CDTF">2016-02-24T00:48:41Z</dcterms:created>
  <dcterms:modified xsi:type="dcterms:W3CDTF">2016-02-24T01:02:40Z</dcterms:modified>
</cp:coreProperties>
</file>