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2a5e56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2a5e56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2a5e567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12a5e56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2a5e567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2a5e567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2a5e567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2a5e56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2a5e56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2a5e56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2a5e56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2a5e56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2a5e56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2a5e56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2a5e567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12a5e56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2a5e5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2a5e5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2a5e567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2a5e567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2a5e567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12a5e567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2a5e56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2a5e56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2a5e567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2a5e567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odingNav/Codevana/" TargetMode="External"/><Relationship Id="rId4" Type="http://schemas.openxmlformats.org/officeDocument/2006/relationships/hyperlink" Target="https://github.com/CodingNav/Codevana/" TargetMode="External"/><Relationship Id="rId5" Type="http://schemas.openxmlformats.org/officeDocument/2006/relationships/hyperlink" Target="https://github.com/CodingNav/Codevana/" TargetMode="External"/><Relationship Id="rId6" Type="http://schemas.openxmlformats.org/officeDocument/2006/relationships/hyperlink" Target="https://codevana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Codevana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CodeWizards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API and Libraries Used</a:t>
            </a:r>
            <a:endParaRPr u="sng">
              <a:solidFill>
                <a:schemeClr val="accent4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47804" y="1320050"/>
            <a:ext cx="2446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Youtube API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 flipH="1">
            <a:off x="1547775" y="3649975"/>
            <a:ext cx="303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Reddit API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79425" y="1430200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-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79425" y="3769075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-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547799" y="2485000"/>
            <a:ext cx="303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Stack Overflow API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79425" y="2595163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-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735554" y="1660050"/>
            <a:ext cx="2649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CSS Framework Library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735588" y="13200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Bootstrap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667225" y="1430200"/>
            <a:ext cx="1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-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505225" y="1677050"/>
            <a:ext cx="2778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Grabs data from Youtube videos (Link, Thumbnail, Title, Channel)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547800" y="2842000"/>
            <a:ext cx="2778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Grabs data from Stack Overflow posts (Link, Title, Likes)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584429" y="4006950"/>
            <a:ext cx="2649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Grabs data from Reddit posts (Link, Title, Upvotes)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Direction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45500" y="44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Future Development</a:t>
            </a:r>
            <a:endParaRPr u="sng">
              <a:solidFill>
                <a:schemeClr val="accent4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385100"/>
            <a:ext cx="85206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ost popular posts displayed on the homepage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Add more sources instead of just Youtube, Stack Overflow, and Reddit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Users will be able to search by categories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Users will be able to create their own programming related questions and posts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Users will be able to save their code from code editor into ‘ Favorites ’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>
                <a:solidFill>
                  <a:schemeClr val="dk1"/>
                </a:solidFill>
              </a:rPr>
              <a:t>Implement</a:t>
            </a:r>
            <a:r>
              <a:rPr lang="en">
                <a:solidFill>
                  <a:schemeClr val="dk1"/>
                </a:solidFill>
              </a:rPr>
              <a:t> more code languages into code editor (PHP, SCSS, ROLLUP, C++ etc.)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Links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2461812" y="15636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Github Repo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461812" y="27066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Website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461800" y="1924475"/>
            <a:ext cx="422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</a:t>
            </a:r>
            <a:r>
              <a:rPr lang="en" u="sng">
                <a:solidFill>
                  <a:schemeClr val="hlink"/>
                </a:solidFill>
                <a:hlinkClick r:id="rId5"/>
              </a:rPr>
              <a:t>om/CodingNav/Codevana/</a:t>
            </a:r>
            <a:endParaRPr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461800" y="3067475"/>
            <a:ext cx="42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https://codevana.herokuapp.com/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Elevator Pitch</a:t>
            </a:r>
            <a:endParaRPr u="sng">
              <a:solidFill>
                <a:schemeClr val="accent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1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 this is CodeWizards and thank you all for coming,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at ‘CODEVANA’ in short wanted to create a hub that contains all things code </a:t>
            </a:r>
            <a:r>
              <a:rPr lang="en"/>
              <a:t>related</a:t>
            </a:r>
            <a:r>
              <a:rPr lang="en"/>
              <a:t>, instead of having to traverse multiple sites we bring it all to you with one click.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reason we think this site will be good because </a:t>
            </a:r>
            <a:r>
              <a:rPr lang="en"/>
              <a:t>we're</a:t>
            </a:r>
            <a:r>
              <a:rPr lang="en"/>
              <a:t> cutting down time by instead of having to search multiple sources we bring you 3 sources of information (youtube/reddit/stackoverflow) each on the subject or thing </a:t>
            </a:r>
            <a:r>
              <a:rPr lang="en"/>
              <a:t>you've</a:t>
            </a:r>
            <a:r>
              <a:rPr lang="en"/>
              <a:t> decided to search.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something I’m going to be using for the rest of the class, are you?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614280" y="2465537"/>
            <a:ext cx="195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Developer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13225" y="445025"/>
            <a:ext cx="401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4"/>
                </a:solidFill>
              </a:rPr>
              <a:t>Our Team</a:t>
            </a:r>
            <a:endParaRPr sz="3000" u="sng">
              <a:solidFill>
                <a:schemeClr val="accent4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614150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Stephen</a:t>
            </a:r>
            <a:endParaRPr sz="2000" u="sng">
              <a:solidFill>
                <a:schemeClr val="accent4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595480" y="2465537"/>
            <a:ext cx="195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Developer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95350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Navleen</a:t>
            </a:r>
            <a:endParaRPr sz="2000" u="sng">
              <a:solidFill>
                <a:schemeClr val="accent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76680" y="2465537"/>
            <a:ext cx="195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Developer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576550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Hashim</a:t>
            </a:r>
            <a:endParaRPr sz="2000" u="sng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Concept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750925" y="4618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Description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50925" y="833000"/>
            <a:ext cx="7634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">
                <a:solidFill>
                  <a:schemeClr val="dk1"/>
                </a:solidFill>
              </a:rPr>
              <a:t>A website that lets users store favorite code pages and allows them to search through multiple databases of coding websites to have an all in one 3rd party application.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50925" y="1558950"/>
            <a:ext cx="2597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Motivation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61575" y="2050298"/>
            <a:ext cx="7136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en">
                <a:solidFill>
                  <a:schemeClr val="dk1"/>
                </a:solidFill>
              </a:rPr>
              <a:t>As a developer I hate having to pull up </a:t>
            </a:r>
            <a:r>
              <a:rPr lang="en">
                <a:solidFill>
                  <a:schemeClr val="dk1"/>
                </a:solidFill>
              </a:rPr>
              <a:t>multiple</a:t>
            </a:r>
            <a:r>
              <a:rPr lang="en">
                <a:solidFill>
                  <a:schemeClr val="dk1"/>
                </a:solidFill>
              </a:rPr>
              <a:t> tabs to search one topic, with CODEVANA I get of the main sources I personally use to look up code specific things, Codevana brings all 3 sources /* more to come in future dev */ to you with one click.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93275" y="3144951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</a:rPr>
              <a:t>User Story</a:t>
            </a:r>
            <a:endParaRPr sz="2400" u="sng">
              <a:solidFill>
                <a:schemeClr val="accent4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50925" y="3534000"/>
            <a:ext cx="75468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AS A programmer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WANT to easily access different programming resources on one website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THAT I can be more proficient and I don’t have to waste any time researching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Breakdown of Tasks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accent4"/>
                </a:solidFill>
              </a:rPr>
              <a:t>Breakdown of Tasks</a:t>
            </a:r>
            <a:endParaRPr sz="3600" u="sng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157075" y="2807335"/>
            <a:ext cx="1953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‘</a:t>
            </a:r>
            <a:r>
              <a:rPr lang="en" sz="1300">
                <a:solidFill>
                  <a:schemeClr val="dk1"/>
                </a:solidFill>
              </a:rPr>
              <a:t>Set up the .Handlebars and CSS’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56950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accent4"/>
                </a:solidFill>
              </a:rPr>
              <a:t>Stephen</a:t>
            </a:r>
            <a:r>
              <a:rPr lang="en" sz="2100" u="sng">
                <a:solidFill>
                  <a:schemeClr val="accent4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(Front-end)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595480" y="2807337"/>
            <a:ext cx="195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‘Set up APIs and Routes’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595325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accent4"/>
                </a:solidFill>
              </a:rPr>
              <a:t>Navleen</a:t>
            </a:r>
            <a:r>
              <a:rPr lang="en" sz="1300" u="sng">
                <a:solidFill>
                  <a:schemeClr val="accent4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(Back-end)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033874" y="2807325"/>
            <a:ext cx="2213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‘Set up login/logout authentication and database’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163775" y="2233972"/>
            <a:ext cx="1953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accent4"/>
                </a:solidFill>
              </a:rPr>
              <a:t>Hashim</a:t>
            </a:r>
            <a:r>
              <a:rPr lang="en" sz="2100">
                <a:solidFill>
                  <a:schemeClr val="lt1"/>
                </a:solidFill>
              </a:rPr>
              <a:t>.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(Back-end)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Technologies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Technologies</a:t>
            </a:r>
            <a:endParaRPr u="sng">
              <a:solidFill>
                <a:schemeClr val="accent4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HTML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CSS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Javascript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457200" rtl="0" algn="l"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Node.js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Express.js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SQL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Sequelize</a:t>
            </a:r>
            <a:endParaRPr sz="18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600"/>
              <a:buChar char="●"/>
            </a:pPr>
            <a:r>
              <a:rPr lang="en" sz="1800">
                <a:solidFill>
                  <a:schemeClr val="dk1"/>
                </a:solidFill>
              </a:rPr>
              <a:t>Axios (New Technology)</a:t>
            </a:r>
            <a:endParaRPr sz="6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