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2" autoAdjust="0"/>
    <p:restoredTop sz="88806"/>
  </p:normalViewPr>
  <p:slideViewPr>
    <p:cSldViewPr snapToGrid="0">
      <p:cViewPr>
        <p:scale>
          <a:sx n="80" d="100"/>
          <a:sy n="80" d="100"/>
        </p:scale>
        <p:origin x="4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20610" y="4412538"/>
            <a:ext cx="2024740" cy="410209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1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、主动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Pull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配置信息；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2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、接收配置更新推送；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2872" y="462302"/>
            <a:ext cx="2202768" cy="126301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配置管理中心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Admin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5746983" y="1970100"/>
            <a:ext cx="853033" cy="7880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云形 30"/>
          <p:cNvSpPr/>
          <p:nvPr/>
        </p:nvSpPr>
        <p:spPr>
          <a:xfrm>
            <a:off x="2112774" y="2171385"/>
            <a:ext cx="3433728" cy="251523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统一配置中心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62884" y="2601607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ZK-1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560" y="2810845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ZK-2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8706" y="3936686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ZK-3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16148" y="546752"/>
            <a:ext cx="1479308" cy="1219835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配置数据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DB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备份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 flipH="1">
            <a:off x="3017665" y="1046801"/>
            <a:ext cx="2256758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线箭头连接符 36"/>
          <p:cNvCxnSpPr/>
          <p:nvPr/>
        </p:nvCxnSpPr>
        <p:spPr>
          <a:xfrm>
            <a:off x="3030364" y="1250001"/>
            <a:ext cx="2245960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335165" y="653103"/>
            <a:ext cx="1777998" cy="254633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同步备份配置变动信息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35165" y="1338906"/>
            <a:ext cx="1468512" cy="48577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恢复备份配置信息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（防止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ZK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数据损坏）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801" y="2327912"/>
            <a:ext cx="1943099" cy="39941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新增、更新</a:t>
            </a:r>
            <a:r>
              <a: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和</a:t>
            </a:r>
            <a:r>
              <a: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删除配置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信息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38800" y="5261134"/>
            <a:ext cx="1198564" cy="86360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外卖业务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2219899" y="4664238"/>
            <a:ext cx="475108" cy="5721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/>
          <p:nvPr/>
        </p:nvCxnSpPr>
        <p:spPr>
          <a:xfrm>
            <a:off x="3935848" y="4822747"/>
            <a:ext cx="489223" cy="51094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椭圆 43"/>
          <p:cNvSpPr/>
          <p:nvPr/>
        </p:nvSpPr>
        <p:spPr>
          <a:xfrm>
            <a:off x="4386504" y="5333687"/>
            <a:ext cx="1198564" cy="863600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电影业务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734209" y="3044352"/>
            <a:ext cx="4232771" cy="338963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</a:rPr>
              <a:t>团购业务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21609" y="3768253"/>
            <a:ext cx="2785854" cy="1791970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Client-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API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3209" y="3869854"/>
            <a:ext cx="2645481" cy="127381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Ehcache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12109" y="3984154"/>
            <a:ext cx="2494312" cy="669291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ZK-Client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5575535" y="3790954"/>
            <a:ext cx="2055234" cy="42354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4574512" y="6287289"/>
            <a:ext cx="3316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kern="0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XXL-CONF</a:t>
            </a:r>
            <a:r>
              <a:rPr lang="zh-CN" altLang="en-US" sz="2400" b="1" kern="0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架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构图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v1.0</a:t>
            </a:r>
            <a:endParaRPr lang="zh-CN" altLang="en-US" sz="2400" b="1" kern="0" dirty="0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84400" y="2857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加载配置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593850"/>
            <a:ext cx="16637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Client-API</a:t>
            </a:r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发起调用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24091" y="543560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返回配置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14500" y="2800350"/>
            <a:ext cx="16129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Ehcache</a:t>
            </a:r>
            <a:r>
              <a:rPr lang="zh-CN" altLang="en-US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内查询</a:t>
            </a:r>
            <a:endParaRPr lang="zh-CN" altLang="en-US" sz="12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476500" y="224790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11428" y="3681797"/>
            <a:ext cx="165100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40300" y="2851150"/>
            <a:ext cx="15875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ZK-Client</a:t>
            </a:r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查询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ctr"/>
            <a:r>
              <a:rPr lang="en-US" altLang="zh-CN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ZK</a:t>
            </a:r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集群中配置信息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387725" y="3016250"/>
            <a:ext cx="1409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53000" y="4448172"/>
            <a:ext cx="15494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加入</a:t>
            </a:r>
            <a:r>
              <a:rPr lang="en-US" altLang="zh-CN" sz="1200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Ehcache</a:t>
            </a:r>
            <a:endParaRPr lang="zh-CN" altLang="en-US" sz="1200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688015" y="3647279"/>
            <a:ext cx="179384" cy="58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H="1">
            <a:off x="3967954" y="4060020"/>
            <a:ext cx="908062" cy="2808285"/>
          </a:xfrm>
          <a:prstGeom prst="bentUpArrow">
            <a:avLst>
              <a:gd name="adj1" fmla="val 9441"/>
              <a:gd name="adj2" fmla="val 6871"/>
              <a:gd name="adj3" fmla="val 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9" name="直角上箭头 18"/>
          <p:cNvSpPr/>
          <p:nvPr/>
        </p:nvSpPr>
        <p:spPr>
          <a:xfrm rot="10800000" flipH="1">
            <a:off x="6597650" y="3111500"/>
            <a:ext cx="2393950" cy="2305050"/>
          </a:xfrm>
          <a:prstGeom prst="bentUpArrow">
            <a:avLst>
              <a:gd name="adj1" fmla="val 3513"/>
              <a:gd name="adj2" fmla="val 5407"/>
              <a:gd name="adj3" fmla="val 13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21700" y="54165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默认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476500" y="108585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500" y="5791200"/>
            <a:ext cx="9144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返回配置</a:t>
            </a:r>
            <a:endParaRPr lang="zh-CN" altLang="en-US" sz="12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07807" y="6337300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XXL-CONF</a:t>
            </a:r>
            <a:r>
              <a:rPr lang="zh-CN" altLang="en-US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配置加载流程（</a:t>
            </a:r>
            <a:r>
              <a:rPr lang="en-US" altLang="zh-CN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API</a:t>
            </a:r>
            <a:r>
              <a:rPr lang="zh-CN" altLang="en-US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方式</a:t>
            </a:r>
            <a:r>
              <a:rPr lang="zh-CN" altLang="en-US" b="1" dirty="0" smtClean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nb-NO" altLang="zh-CN" b="1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v1.0</a:t>
            </a:r>
            <a:endParaRPr lang="zh-CN" altLang="en-US" b="1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4879" y="373182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查询成功</a:t>
            </a:r>
            <a:endParaRPr lang="zh-CN" altLang="en-US" sz="1200" b="1" dirty="0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1450" y="4107432"/>
            <a:ext cx="874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缓存命中</a:t>
            </a:r>
            <a:endParaRPr lang="zh-CN" altLang="en-US" sz="1200" b="1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返回配置</a:t>
            </a:r>
            <a:endParaRPr lang="zh-CN" altLang="en-US" sz="1200" b="1" dirty="0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11450" y="231526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缓存未命中</a:t>
            </a:r>
            <a:endParaRPr lang="zh-CN" altLang="en-US" sz="1200" b="1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24924" y="4107431"/>
            <a:ext cx="1819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查询失败</a:t>
            </a:r>
            <a:endParaRPr lang="zh-CN" altLang="en-US" sz="1200" b="1" dirty="0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返回设置的默认配置</a:t>
            </a:r>
            <a:endParaRPr lang="zh-CN" altLang="en-US" sz="1200" b="1" dirty="0">
              <a:solidFill>
                <a:prstClr val="black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307808" y="6113966"/>
            <a:ext cx="346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XXL-CONF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v1.5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4756778" y="488935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zk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733294" y="3432838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admin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07808" y="4654069"/>
            <a:ext cx="6174226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1733294" y="4358992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799637" y="3437649"/>
            <a:ext cx="1521046" cy="520470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agent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4572087" y="2917179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1733294" y="2173054"/>
            <a:ext cx="1517803" cy="5204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98734" y="3108988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 flipV="1">
            <a:off x="3573163" y="5170168"/>
            <a:ext cx="606819" cy="7922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307807" y="1974766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4545741" y="2173054"/>
            <a:ext cx="1517803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799637" y="2171129"/>
            <a:ext cx="1521046" cy="52047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6683337" y="490993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zk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 flipH="1">
            <a:off x="5318742" y="3689747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H="1">
            <a:off x="9560160" y="3993657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9534714" y="2748272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494017" y="4704687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318059" y="398966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95640" y="402454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571119" y="290726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long-polling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6" name="可选流程 115"/>
          <p:cNvSpPr/>
          <p:nvPr/>
        </p:nvSpPr>
        <p:spPr>
          <a:xfrm>
            <a:off x="8653353" y="492386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zk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可选流程 120"/>
          <p:cNvSpPr/>
          <p:nvPr/>
        </p:nvSpPr>
        <p:spPr>
          <a:xfrm>
            <a:off x="6749132" y="2924765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484852" y="1982352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可选流程 122"/>
          <p:cNvSpPr/>
          <p:nvPr/>
        </p:nvSpPr>
        <p:spPr>
          <a:xfrm>
            <a:off x="6722786" y="2180640"/>
            <a:ext cx="1517803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4" name="直线箭头连接符 123"/>
          <p:cNvCxnSpPr/>
          <p:nvPr/>
        </p:nvCxnSpPr>
        <p:spPr>
          <a:xfrm flipH="1">
            <a:off x="7495787" y="3697333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495104" y="39972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watch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954349" y="6113966"/>
            <a:ext cx="4170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XXL-CONF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客户端设计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v1.5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Ehcache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12826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zk-client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19941" y="447434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oad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6346129" y="4223644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9133" y="5824437"/>
            <a:ext cx="3351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XXL-CONF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v1.6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084256" y="4512235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73336" y="3111996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admin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47850" y="4333227"/>
            <a:ext cx="4036588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3273336" y="4038150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154358" y="2619666"/>
            <a:ext cx="1515818" cy="515659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6084256" y="2583672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3273336" y="1884864"/>
            <a:ext cx="1517803" cy="5204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38776" y="2788146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5121643" y="4852960"/>
            <a:ext cx="685629" cy="461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47849" y="1653924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6085783" y="1852212"/>
            <a:ext cx="1517803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154358" y="1884864"/>
            <a:ext cx="1521046" cy="520470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8154358" y="4508674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6305135" y="3555999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034059" y="43838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636313" y="362604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long-polling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94902" y="361593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long-polling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45326" y="1688155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533175" y="3525612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291571" y="6005258"/>
            <a:ext cx="4058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XXL-CONF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客户端设计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v1.6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LocalCache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3779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</a:t>
            </a:r>
            <a:endParaRPr kumimoji="1" lang="zh-CN" altLang="en-US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66907" y="455312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oad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320588" y="4200482"/>
            <a:ext cx="0" cy="53730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59647" y="428918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long-polling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189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Calibri</vt:lpstr>
      <vt:lpstr>宋体</vt:lpstr>
      <vt:lpstr>华文宋体</vt:lpstr>
      <vt:lpstr>微软雅黑</vt:lpstr>
      <vt:lpstr>Helvetica Neue</vt:lpstr>
      <vt:lpstr>宋体-简</vt:lpstr>
      <vt:lpstr>Arial Unicode MS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liuchunfu</cp:lastModifiedBy>
  <cp:revision>434</cp:revision>
  <dcterms:created xsi:type="dcterms:W3CDTF">2018-12-12T09:09:07Z</dcterms:created>
  <dcterms:modified xsi:type="dcterms:W3CDTF">2018-12-12T09:09:07Z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2052-2.3.0.744</vt:lpwstr>
  </property>
</Properties>
</file>