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3A3F"/>
    <a:srgbClr val="E1772D"/>
    <a:srgbClr val="FFA210"/>
    <a:srgbClr val="D09271"/>
    <a:srgbClr val="FFB387"/>
    <a:srgbClr val="FF7F82"/>
    <a:srgbClr val="D1494C"/>
    <a:srgbClr val="FF5A5A"/>
    <a:srgbClr val="92D08A"/>
    <a:srgbClr val="E4B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7589-A669-0445-B1DE-00C2BFE2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650E-88AC-4044-8797-A9E61C71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42E-E6ED-5943-B9C1-F1A9F6C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5C69-B904-BF4D-8947-A6B44850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525B-91DB-914D-A504-1C17390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B6E-0BD0-7D40-9DEC-8B6FFC9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2E79-2EB0-514D-B7F6-970CAE91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BD63-E8C5-A14B-B892-76CB4D34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65EC-4C37-D94F-AB8E-4D2BD1A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E14-3FFC-7746-8DD3-C77BAB1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1A6A4-7E4E-8846-8969-3A700F48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F156-BC51-5544-8F8B-9141B343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A40-747C-A84C-AA88-541B14D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37B-FB7A-3546-8D3E-61818DCA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D677-1DA8-7249-AA38-33B1376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E59-ABF8-C241-A2AF-3439411A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1171-97E1-0347-A3FB-BFF0E0FF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616-7DD9-2046-ABBB-B1D284EB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5B4B-25FF-3549-97F2-0230495A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D49D-0994-364A-8320-E42EFF1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C30-3DF9-D54A-9924-EC2E1832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6F2A-FAF7-D24B-862C-88C1966C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C82A-9466-4746-88B3-32435B88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6F0B-B9D1-C445-9898-7864E6A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4D0A-5F5E-B54C-B424-AC49A7F3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536C-EFEE-104C-B7A3-F966221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3DF-C404-C744-9649-4CE4833C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8DF-6B44-7048-AA9B-8D9CED40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AE11-90F0-DA49-AC48-217B29E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F42B-33D2-4F4A-9E36-C1D778D5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33-0081-1C40-AA80-1D16CCC1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5BE-0041-C246-A17A-00951D4F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DFA9-285B-B848-A12D-1A6FB6F0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CB12-90BC-444F-83E3-9881B559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CA6A5-9967-9444-8673-59453752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4B90-6CD6-B841-9D2D-4324ED174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32DB-31DB-1243-BFC0-AB817A11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44DE-F44A-694B-AFA4-79214723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CDA03-B2D4-6947-A4EC-3E75EA1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8CC5-1430-0044-B5AA-914E166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5C7D-4EA6-6744-9C8F-D3E2F55F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CE44-1863-9047-A244-243E1C3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8337-C202-7245-AC5C-64E0FBA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AB15-4A58-CE4E-9D88-7E9D0378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86349-682B-D54E-96B1-3C25FD7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61E4-971A-B843-B4D1-C977448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B1E-633A-2F44-8050-4D5C413F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5EAA-6763-C840-A41E-DC618EBA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B165-C52D-9842-8E44-C1A256A5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326E-CD49-6540-AD4B-487EEF2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7C52-C7A2-054F-9319-79BC26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5BC3-2E65-CD4C-9529-3FE16E3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E9A-4494-FB4B-8645-246BA0E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A922B-59DC-B748-A5D0-67BA6F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E31E0-FD41-A14E-86DE-1ACDBD76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BF7C-2E32-1242-B4AB-DEF136A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78FE-8D98-6344-91DF-797C2BEF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B7E2-3559-6446-B4FB-C60D671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2C87-3F6E-A44F-8DA0-FFD401D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4525-19D4-2541-9CC6-972F3A6D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A3F9-A6D4-1B46-8BA4-BFB41856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2B0A-5E50-664D-8B31-2DD078B1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883-DBF8-8A45-9506-697E1FA7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2C1C4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2C1C4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9898C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9898C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0">
                  <a:srgbClr val="C00000"/>
                </a:gs>
                <a:gs pos="45000">
                  <a:srgbClr val="F9898C"/>
                </a:gs>
                <a:gs pos="55000">
                  <a:srgbClr val="F9898C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292815" y="2063360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-2011146" y="1172687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rgbClr val="F0AD79"/>
                </a:gs>
                <a:gs pos="30000">
                  <a:srgbClr val="EDA46C"/>
                </a:gs>
                <a:gs pos="0">
                  <a:srgbClr val="E1772D"/>
                </a:gs>
                <a:gs pos="45000">
                  <a:srgbClr val="F9D0A9"/>
                </a:gs>
                <a:gs pos="54000">
                  <a:srgbClr val="F9D0A9"/>
                </a:gs>
                <a:gs pos="100000">
                  <a:srgbClr val="E1772D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8E03CD-4646-1F4D-A5CD-CF6FF9563433}"/>
              </a:ext>
            </a:extLst>
          </p:cNvPr>
          <p:cNvGrpSpPr/>
          <p:nvPr/>
        </p:nvGrpSpPr>
        <p:grpSpPr>
          <a:xfrm>
            <a:off x="5980104" y="3141036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1D222BB-EA3B-BD42-8CA7-97F09C4968D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AE39BE-3474-FF4D-8618-563030786911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8A0D8A-9E11-BF41-B516-4BFA15CE703D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E81DD1-1679-5246-BA71-66FEB5A405B8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F98B29-00E1-5446-8B14-D043833E329C}"/>
              </a:ext>
            </a:extLst>
          </p:cNvPr>
          <p:cNvGrpSpPr/>
          <p:nvPr/>
        </p:nvGrpSpPr>
        <p:grpSpPr>
          <a:xfrm>
            <a:off x="7780348" y="3133728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EFC3D9C-44C2-BF44-ADDA-65E8F4ED3798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7EFDB7-69C0-784B-A6B8-C576C3CE2C2A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F47812-0B38-E747-B1FB-E67C4726FE0B}"/>
              </a:ext>
            </a:extLst>
          </p:cNvPr>
          <p:cNvGrpSpPr/>
          <p:nvPr/>
        </p:nvGrpSpPr>
        <p:grpSpPr>
          <a:xfrm>
            <a:off x="5932767" y="4905403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2FFF3BC-3F28-5043-8E46-A2E4662FC385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638926C-CDF4-204D-B330-9931DF09EE08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7E13F78-853D-A246-A933-58F990BAA010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FD0114-6398-0342-8B2B-A15AD801C5D5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1AB6063-8ED4-FE41-9B09-957A1A6D5049}"/>
              </a:ext>
            </a:extLst>
          </p:cNvPr>
          <p:cNvGrpSpPr/>
          <p:nvPr/>
        </p:nvGrpSpPr>
        <p:grpSpPr>
          <a:xfrm>
            <a:off x="7780347" y="4893849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397C81-5A8F-E849-B68F-AEB9F841B294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3551FA3-6063-8243-B9AC-C6971BFB4215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B5A57AF4-CD64-0241-90B8-3B4E2CF6BF0E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BB06E91-DE37-1F46-9E04-B49CEA03DA6C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C9A2A4-8A63-FA49-8A73-F40B3DF719E5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6237B6-23E1-A24D-98E5-F8A81FDF1DF0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10672D-9567-DF43-8F68-C1246900ECF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B8D2C-FC6A-8F41-8925-49E9C1CA3A52}"/>
              </a:ext>
            </a:extLst>
          </p:cNvPr>
          <p:cNvGrpSpPr/>
          <p:nvPr/>
        </p:nvGrpSpPr>
        <p:grpSpPr>
          <a:xfrm>
            <a:off x="9651512" y="3141036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E8196D9-C1CA-F84C-BFAD-7F7CF5790D7C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7AAE04E-431F-6247-9F31-6813AA782B72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34CF001-7DBF-F940-88E4-4D2C37E5AF12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BA4AA692-DCF0-884F-B030-C07CF086428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FE049AED-45C0-6249-84A9-EB00A2D5C6E1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D370368-00CB-2941-A912-CCEB8106B976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A3B261F-BB0E-E643-8424-1D7DF4FC2D2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E763E98-6FE9-8B41-A6A8-4B7E8EA69317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D3E8C37-1759-184F-B983-91EAB9F00C4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9117D57-14AF-504D-9458-09BE2A728AAB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9FD150-6DA0-2946-B2DD-C92759893200}"/>
              </a:ext>
            </a:extLst>
          </p:cNvPr>
          <p:cNvGrpSpPr/>
          <p:nvPr/>
        </p:nvGrpSpPr>
        <p:grpSpPr>
          <a:xfrm>
            <a:off x="9560479" y="4922411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EB9F4E-C9F7-A047-B8B0-D98EEB9B5FDD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24FFA1A-1E71-F94F-9274-A922CCCD003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7FFC2DE7-7881-364F-A75D-5B58CA27A805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DDD08AB4-F571-A54C-8BCA-CEF0D7B917E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6D51DC77-2DD0-6E43-91D8-AA02A42846A1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7321D23-31CD-3743-A6A3-478B9302BE7B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D1D16B5-D17C-3447-8DD7-213A44A0DD39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93D2CC3-AC7A-C84A-9E91-EBF306AE5A64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AE2558-BAA4-7A40-BAD0-79B78C516EA6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125C6E9-64D8-3F42-931E-6BDD3004F02D}"/>
              </a:ext>
            </a:extLst>
          </p:cNvPr>
          <p:cNvGrpSpPr/>
          <p:nvPr/>
        </p:nvGrpSpPr>
        <p:grpSpPr>
          <a:xfrm>
            <a:off x="1467909" y="1431779"/>
            <a:ext cx="5036897" cy="5036897"/>
            <a:chOff x="431796" y="1650024"/>
            <a:chExt cx="5036897" cy="5036897"/>
          </a:xfrm>
        </p:grpSpPr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FA9951B6-1656-6142-A209-9F8BC9E4067D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81000">
                  <a:srgbClr val="E1772D"/>
                </a:gs>
                <a:gs pos="20000">
                  <a:srgbClr val="E1772D"/>
                </a:gs>
                <a:gs pos="0">
                  <a:schemeClr val="accent2">
                    <a:lumMod val="75000"/>
                  </a:schemeClr>
                </a:gs>
                <a:gs pos="4400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18A644-6891-A54E-873E-ED057E9F37B9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35A6A3-8F8E-9445-AC02-0E0354DA5454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73220" y="234685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0" y="209531"/>
            <a:ext cx="1540999" cy="1540999"/>
            <a:chOff x="2861252" y="1773692"/>
            <a:chExt cx="1540999" cy="154099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630" y="248007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4053628" y="2094871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-1839840" y="1321261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40000"/>
                    <a:lumOff val="60000"/>
                  </a:schemeClr>
                </a:gs>
                <a:gs pos="29000">
                  <a:schemeClr val="accent4">
                    <a:lumMod val="40000"/>
                    <a:lumOff val="60000"/>
                  </a:schemeClr>
                </a:gs>
                <a:gs pos="0">
                  <a:schemeClr val="accent4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7AD297-01BD-6B42-80AF-F463FDF5C167}"/>
              </a:ext>
            </a:extLst>
          </p:cNvPr>
          <p:cNvGrpSpPr/>
          <p:nvPr/>
        </p:nvGrpSpPr>
        <p:grpSpPr>
          <a:xfrm>
            <a:off x="1540066" y="1627670"/>
            <a:ext cx="5036897" cy="5036897"/>
            <a:chOff x="431796" y="1650024"/>
            <a:chExt cx="5036897" cy="5036897"/>
          </a:xfrm>
        </p:grpSpPr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EC5B2774-D69A-F541-929A-BF07542374C5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60000"/>
                    <a:lumOff val="40000"/>
                  </a:schemeClr>
                </a:gs>
                <a:gs pos="29000">
                  <a:schemeClr val="accent4">
                    <a:lumMod val="60000"/>
                    <a:lumOff val="40000"/>
                  </a:schemeClr>
                </a:gs>
                <a:gs pos="0">
                  <a:srgbClr val="FFA210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rgbClr val="FFA21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CDF3EA8-B7D0-D94F-A5B2-4A0041CFDFD1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4C1AD219-E77D-6D49-BD0F-F6AB9DB3B574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3943422" y="344116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40727" y="2148245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6">
                    <a:lumMod val="60000"/>
                    <a:lumOff val="40000"/>
                  </a:schemeClr>
                </a:gs>
                <a:gs pos="30000">
                  <a:schemeClr val="accent6">
                    <a:lumMod val="60000"/>
                    <a:lumOff val="40000"/>
                  </a:schemeClr>
                </a:gs>
                <a:gs pos="15000">
                  <a:schemeClr val="accent6"/>
                </a:gs>
                <a:gs pos="45000">
                  <a:schemeClr val="accent6">
                    <a:lumMod val="20000"/>
                    <a:lumOff val="80000"/>
                  </a:schemeClr>
                </a:gs>
                <a:gs pos="54000">
                  <a:schemeClr val="accent6">
                    <a:lumMod val="20000"/>
                    <a:lumOff val="80000"/>
                  </a:schemeClr>
                </a:gs>
                <a:gs pos="85000">
                  <a:schemeClr val="accent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1" y="34946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2858" y="2175925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33129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1">
                    <a:lumMod val="60000"/>
                    <a:lumOff val="40000"/>
                  </a:schemeClr>
                </a:gs>
                <a:gs pos="30000">
                  <a:schemeClr val="accent1">
                    <a:lumMod val="60000"/>
                    <a:lumOff val="40000"/>
                  </a:schemeClr>
                </a:gs>
                <a:gs pos="15000">
                  <a:schemeClr val="accent1"/>
                </a:gs>
                <a:gs pos="45000">
                  <a:schemeClr val="accent1">
                    <a:lumMod val="20000"/>
                    <a:lumOff val="80000"/>
                  </a:schemeClr>
                </a:gs>
                <a:gs pos="54000">
                  <a:schemeClr val="accent1">
                    <a:lumMod val="20000"/>
                    <a:lumOff val="80000"/>
                  </a:schemeClr>
                </a:gs>
                <a:gs pos="85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0E7729-8C58-7842-B097-79F512F126DC}"/>
              </a:ext>
            </a:extLst>
          </p:cNvPr>
          <p:cNvGrpSpPr/>
          <p:nvPr/>
        </p:nvGrpSpPr>
        <p:grpSpPr>
          <a:xfrm>
            <a:off x="6280942" y="3130947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97FBCE9-A48C-DC49-879D-353EA5EB411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D84999-BF76-944A-8877-2068C0129F0B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3DF8CCA-B697-F245-9960-8951497071C8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B74DEF3-9434-A14C-89BF-32C6FD0DFE60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B6A30B-7757-674A-8CDF-B0AC68A1CA4B}"/>
              </a:ext>
            </a:extLst>
          </p:cNvPr>
          <p:cNvGrpSpPr/>
          <p:nvPr/>
        </p:nvGrpSpPr>
        <p:grpSpPr>
          <a:xfrm>
            <a:off x="8081185" y="311164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F58F8B5-F51C-AE4D-8657-673F103F7859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E0E551-E496-2149-835C-7E1CDD207E6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E11821-4486-414E-9422-D774866B48BC}"/>
              </a:ext>
            </a:extLst>
          </p:cNvPr>
          <p:cNvGrpSpPr/>
          <p:nvPr/>
        </p:nvGrpSpPr>
        <p:grpSpPr>
          <a:xfrm>
            <a:off x="6233212" y="4938110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EAE8B3-6339-8248-ABD4-AAB964B07FA1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E18D2E6-D120-7E47-AC30-C68C96E5026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E930429-4922-4049-8BE6-79AAB4DD3A97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5F01AF-F016-A64D-84AB-CB41747D57BA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103FFC-444D-FB46-8B95-F45B79C5DFDF}"/>
              </a:ext>
            </a:extLst>
          </p:cNvPr>
          <p:cNvGrpSpPr/>
          <p:nvPr/>
        </p:nvGrpSpPr>
        <p:grpSpPr>
          <a:xfrm>
            <a:off x="8081185" y="4895314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7639F88-10C3-C549-82B3-0BCC8F200965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604D10B-72E0-D94E-BC51-95CB2727877E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2EF1994D-FBB9-4B47-91C7-7527F8E68B0B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D84B03B-DF4A-B040-8D7B-72B43B9F9708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D02B7B6-C5E5-F444-9B1A-BF31751838CB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FB15735-2E53-5D47-A837-C91E0C9AF157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EAE8C05-DD1B-4548-B69D-71A275EE9DCF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D22B59B-1EB0-D64C-9240-1EA0E1EDE15C}"/>
              </a:ext>
            </a:extLst>
          </p:cNvPr>
          <p:cNvGrpSpPr/>
          <p:nvPr/>
        </p:nvGrpSpPr>
        <p:grpSpPr>
          <a:xfrm>
            <a:off x="9952350" y="3130947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B112088-3C69-A040-9A0A-1CBCFD081B4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ACDFC41-B4D5-0245-B813-13CFC6CB6F8F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1FC86B5-1C65-8947-B415-8429FC26A82C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9191928E-AAB4-1C4A-A70C-60808042677A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2DE5723E-2B46-7C44-969E-BD5F1EB82366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063F65E-D370-2D43-86EE-C72967852B7D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945B624-C819-5846-BF28-4CF743E91E5A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E69C9C5-8BF9-EE4A-B913-6AC1440A90C9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7D2052-CFB9-AE40-9D5D-A91F1100306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215BD3A-8ADC-C143-9CEE-8856296F762C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4A106-0A92-6445-8C72-E56AA5AEB399}"/>
              </a:ext>
            </a:extLst>
          </p:cNvPr>
          <p:cNvGrpSpPr/>
          <p:nvPr/>
        </p:nvGrpSpPr>
        <p:grpSpPr>
          <a:xfrm>
            <a:off x="9861317" y="4912322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37E6874-047E-6B42-8F3A-5AFB0A27D44E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64FAA7F-D459-B74B-BC42-ADBA528B1BF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038351D-34C3-7142-BA41-2C37682021F7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3503893-52BF-6543-9612-43FF290DBE7C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F50DDFA5-620A-C04E-877D-5921D5A804AC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2EB9444-165A-F84F-8FC9-2EEEE5A7DCBC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2E8145A-0370-D341-9C70-344CB5E0ECC3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4296483-B8A8-C844-A0F1-F624302454E8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501929-AE29-B44B-8B05-E195C72C213C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82934" y="2118791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9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9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tx1">
                    <a:lumMod val="65000"/>
                    <a:lumOff val="35000"/>
                  </a:schemeClr>
                </a:gs>
                <a:gs pos="30000">
                  <a:schemeClr val="tx1">
                    <a:lumMod val="65000"/>
                    <a:lumOff val="35000"/>
                  </a:schemeClr>
                </a:gs>
                <a:gs pos="15000">
                  <a:schemeClr val="tx1"/>
                </a:gs>
                <a:gs pos="44000">
                  <a:schemeClr val="bg2">
                    <a:lumMod val="90000"/>
                  </a:schemeClr>
                </a:gs>
                <a:gs pos="53000">
                  <a:schemeClr val="bg2">
                    <a:lumMod val="90000"/>
                  </a:schemeClr>
                </a:gs>
                <a:gs pos="85000">
                  <a:schemeClr val="tx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025738F-433C-8146-841F-AE5F6008C668}"/>
              </a:ext>
            </a:extLst>
          </p:cNvPr>
          <p:cNvGrpSpPr/>
          <p:nvPr/>
        </p:nvGrpSpPr>
        <p:grpSpPr>
          <a:xfrm>
            <a:off x="6280942" y="3091345"/>
            <a:ext cx="1540999" cy="1540999"/>
            <a:chOff x="2728913" y="1757363"/>
            <a:chExt cx="1540999" cy="154099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F2477F5-5487-CC49-A034-5C346098F4C8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A9E8A80-EF79-3B45-A209-9497DFFDE282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0C29A6D-E7F1-474E-906A-D7C76045FFFF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6466A8-8447-CB43-93BE-B1257611D2F7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40968C0-2731-914D-B645-E46D1521FB2A}"/>
              </a:ext>
            </a:extLst>
          </p:cNvPr>
          <p:cNvGrpSpPr/>
          <p:nvPr/>
        </p:nvGrpSpPr>
        <p:grpSpPr>
          <a:xfrm>
            <a:off x="8081186" y="3084037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32C3CF64-B10D-EB44-ADC6-223C7EEA1A27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92069E-26D6-614E-B222-AE0C94B22B87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95CAC08-3FAE-C04B-B062-70A3BEAA97C1}"/>
              </a:ext>
            </a:extLst>
          </p:cNvPr>
          <p:cNvGrpSpPr/>
          <p:nvPr/>
        </p:nvGrpSpPr>
        <p:grpSpPr>
          <a:xfrm>
            <a:off x="6280942" y="4878136"/>
            <a:ext cx="1540999" cy="1540999"/>
            <a:chOff x="2701880" y="2829946"/>
            <a:chExt cx="1540999" cy="154099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49C3413-52D4-854E-9640-E4BA0379546D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8C79530A-2335-0F42-A588-7F15FC28B502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011872E-D60B-C049-963C-27F5A6116A05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FB967AE-984D-2B41-968B-B35FF2F0B5C7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C1F185B-4721-1E45-BE9E-BF40A63A318F}"/>
              </a:ext>
            </a:extLst>
          </p:cNvPr>
          <p:cNvGrpSpPr/>
          <p:nvPr/>
        </p:nvGrpSpPr>
        <p:grpSpPr>
          <a:xfrm>
            <a:off x="8081185" y="4844158"/>
            <a:ext cx="1540999" cy="1540999"/>
            <a:chOff x="2950335" y="3759514"/>
            <a:chExt cx="1540999" cy="154099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4398C5-8B12-4746-81D3-532BFA4816D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4CE2C65-4482-1E4A-AB05-283F3CD284BF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4F8D7F12-F610-974D-99D5-41F017B473C6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768E9A35-8A45-574F-8BB1-D6DF59CF06ED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922EFB4-C3A0-9E43-96BB-C927971964B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2D96026-539C-3E4A-818C-99C2E3DB11AC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1C12AC5-D5D0-B746-B868-6CFA957BB0D9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B9EB3D8-A8C5-DB4B-BA09-68D2335596BE}"/>
              </a:ext>
            </a:extLst>
          </p:cNvPr>
          <p:cNvGrpSpPr/>
          <p:nvPr/>
        </p:nvGrpSpPr>
        <p:grpSpPr>
          <a:xfrm>
            <a:off x="9952350" y="3091345"/>
            <a:ext cx="1540999" cy="1540999"/>
            <a:chOff x="5280817" y="1126701"/>
            <a:chExt cx="1540999" cy="1540999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039C7A7-058E-B840-B7F5-D4CCE2564C2B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43AE1AD-56F7-0B45-BF68-6D627FB43877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9D335E3C-CF04-C549-87C5-0063481C6B2E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B5FDBD86-B175-5D4E-A35D-2DBB6A2A61E2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EA68DD7-4282-3040-95F2-73391E2E9157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9CE21B9-6B73-F34C-9484-24051370899E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E8F5952-F717-314D-9FD0-66BAB9CAEA03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C4633A3-159D-BC41-96E6-72986A4B737D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D448AE0-2B92-EF45-9E96-44211A95533C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90B8617-F3A6-434B-B30D-11DA0D4B9DC5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FEB66E-7D4A-0041-A8AF-B0E07FEFB632}"/>
              </a:ext>
            </a:extLst>
          </p:cNvPr>
          <p:cNvGrpSpPr/>
          <p:nvPr/>
        </p:nvGrpSpPr>
        <p:grpSpPr>
          <a:xfrm>
            <a:off x="9861317" y="4872720"/>
            <a:ext cx="1540999" cy="1540999"/>
            <a:chOff x="5264243" y="3010782"/>
            <a:chExt cx="1540999" cy="1540999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2CF520E-51FF-6F49-9C66-4676187633A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EBFE1CC-5F76-C243-8B0B-70524DD38235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7678BC2D-2C2C-264D-939A-78D2A91D1C4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1BD70B6D-D5DE-FF4B-B28C-E632FFD274F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DEC8B450-A8B9-A94E-8A1A-01DCF42C5F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ECC66B3-C931-9F43-904E-1DC83200578F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3467C91-C7E5-484B-BC8C-EFA0F352603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F2BFE4D-4906-7641-B5E7-713F4BF1A7FB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5F2C14-9FF4-B44F-BC0C-C87F10C981D7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6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688CAA-1F02-8140-A216-A850A1FC0313}"/>
              </a:ext>
            </a:extLst>
          </p:cNvPr>
          <p:cNvGrpSpPr/>
          <p:nvPr/>
        </p:nvGrpSpPr>
        <p:grpSpPr>
          <a:xfrm>
            <a:off x="4698536" y="2317985"/>
            <a:ext cx="3276600" cy="1187887"/>
            <a:chOff x="4855704" y="2309129"/>
            <a:chExt cx="3276600" cy="1187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4DFAB0-E43F-B545-AE64-43B1ED9FCFCA}"/>
                </a:ext>
              </a:extLst>
            </p:cNvPr>
            <p:cNvSpPr/>
            <p:nvPr/>
          </p:nvSpPr>
          <p:spPr>
            <a:xfrm>
              <a:off x="4855704" y="2462873"/>
              <a:ext cx="3276600" cy="1034143"/>
            </a:xfrm>
            <a:prstGeom prst="rect">
              <a:avLst/>
            </a:prstGeom>
            <a:solidFill>
              <a:srgbClr val="A73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DB97D4-9FFF-5D4A-8207-7F575AC2D7D3}"/>
                </a:ext>
              </a:extLst>
            </p:cNvPr>
            <p:cNvSpPr/>
            <p:nvPr/>
          </p:nvSpPr>
          <p:spPr>
            <a:xfrm>
              <a:off x="4855704" y="2309129"/>
              <a:ext cx="3276600" cy="1034143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45AFBA-359E-F04D-99EA-7FA6F4A56155}"/>
              </a:ext>
            </a:extLst>
          </p:cNvPr>
          <p:cNvGrpSpPr/>
          <p:nvPr/>
        </p:nvGrpSpPr>
        <p:grpSpPr>
          <a:xfrm>
            <a:off x="2164554" y="4511440"/>
            <a:ext cx="3276600" cy="1122595"/>
            <a:chOff x="2164554" y="4511440"/>
            <a:chExt cx="3276600" cy="11225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3EE354-66D6-D74F-9386-B8486C24E44C}"/>
                </a:ext>
              </a:extLst>
            </p:cNvPr>
            <p:cNvSpPr/>
            <p:nvPr/>
          </p:nvSpPr>
          <p:spPr>
            <a:xfrm>
              <a:off x="2164554" y="4599892"/>
              <a:ext cx="3276600" cy="1034143"/>
            </a:xfrm>
            <a:prstGeom prst="rect">
              <a:avLst/>
            </a:prstGeom>
            <a:solidFill>
              <a:srgbClr val="D09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AE25E-82A1-7F4D-BABA-DA76D9D59F15}"/>
                </a:ext>
              </a:extLst>
            </p:cNvPr>
            <p:cNvSpPr/>
            <p:nvPr/>
          </p:nvSpPr>
          <p:spPr>
            <a:xfrm>
              <a:off x="2164554" y="4511440"/>
              <a:ext cx="3276600" cy="1034143"/>
            </a:xfrm>
            <a:prstGeom prst="rect">
              <a:avLst/>
            </a:prstGeom>
            <a:solidFill>
              <a:srgbClr val="FFB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56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Loven</dc:creator>
  <cp:lastModifiedBy>Michelle Loven</cp:lastModifiedBy>
  <cp:revision>36</cp:revision>
  <dcterms:created xsi:type="dcterms:W3CDTF">2020-07-26T02:36:49Z</dcterms:created>
  <dcterms:modified xsi:type="dcterms:W3CDTF">2020-07-27T20:12:36Z</dcterms:modified>
</cp:coreProperties>
</file>