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35F"/>
    <a:srgbClr val="A73A3F"/>
    <a:srgbClr val="BE6767"/>
    <a:srgbClr val="375723"/>
    <a:srgbClr val="946850"/>
    <a:srgbClr val="1F4E79"/>
    <a:srgbClr val="90CE82"/>
    <a:srgbClr val="EDA35A"/>
    <a:srgbClr val="FFA210"/>
    <a:srgbClr val="F2C1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98"/>
    <p:restoredTop sz="94663"/>
  </p:normalViewPr>
  <p:slideViewPr>
    <p:cSldViewPr snapToGrid="0" snapToObjects="1">
      <p:cViewPr varScale="1">
        <p:scale>
          <a:sx n="54" d="100"/>
          <a:sy n="54" d="100"/>
        </p:scale>
        <p:origin x="232" y="1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E7589-A669-0445-B1DE-00C2BFE2BE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02650E-88AC-4044-8797-A9E61C711F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FF42E-E6ED-5943-B9C1-F1A9F6CDC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3172-DB0A-F34B-96BA-02C1D30BF0B8}" type="datetimeFigureOut">
              <a:rPr lang="en-US" smtClean="0"/>
              <a:t>8/2/20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95C69-B904-BF4D-8947-A6B448501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1525B-91DB-914D-A504-1C17390B8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8E6B-3B66-0D40-A0EA-63F269D88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28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36B6E-0BD0-7D40-9DEC-8B6FFC928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9B2E79-2EB0-514D-B7F6-970CAE910A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EBD63-E8C5-A14B-B892-76CB4D347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3172-DB0A-F34B-96BA-02C1D30BF0B8}" type="datetimeFigureOut">
              <a:rPr lang="en-US" smtClean="0"/>
              <a:t>8/2/20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365EC-4C37-D94F-AB8E-4D2BD1A27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02E14-3FFC-7746-8DD3-C77BAB17F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8E6B-3B66-0D40-A0EA-63F269D88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6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F1A6A4-7E4E-8846-8969-3A700F485D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D1F156-BC51-5544-8F8B-9141B3437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CFA40-747C-A84C-AA88-541B14DAD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3172-DB0A-F34B-96BA-02C1D30BF0B8}" type="datetimeFigureOut">
              <a:rPr lang="en-US" smtClean="0"/>
              <a:t>8/2/20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5037B-FB7A-3546-8D3E-61818DCA2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1D677-1DA8-7249-AA38-33B13765F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8E6B-3B66-0D40-A0EA-63F269D88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9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45E59-ABF8-C241-A2AF-3439411AD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1171-97E1-0347-A3FB-BFF0E0FF9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4A616-7DD9-2046-ABBB-B1D284EBB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3172-DB0A-F34B-96BA-02C1D30BF0B8}" type="datetimeFigureOut">
              <a:rPr lang="en-US" smtClean="0"/>
              <a:t>8/2/20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65B4B-25FF-3549-97F2-0230495A2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AD49D-0994-364A-8320-E42EFF17E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8E6B-3B66-0D40-A0EA-63F269D88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195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C5C30-3DF9-D54A-9924-EC2E18321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A6F2A-FAF7-D24B-862C-88C1966C8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6C82A-9466-4746-88B3-32435B88C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3172-DB0A-F34B-96BA-02C1D30BF0B8}" type="datetimeFigureOut">
              <a:rPr lang="en-US" smtClean="0"/>
              <a:t>8/2/20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F6F0B-B9D1-C445-9898-7864E6A7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54D0A-5F5E-B54C-B424-AC49A7F3A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8E6B-3B66-0D40-A0EA-63F269D88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49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7536C-EFEE-104C-B7A3-F96622123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D53DF-C404-C744-9649-4CE4833C13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998DF-6B44-7048-AA9B-8D9CED402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ACAE11-90F0-DA49-AC48-217B29E9D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3172-DB0A-F34B-96BA-02C1D30BF0B8}" type="datetimeFigureOut">
              <a:rPr lang="en-US" smtClean="0"/>
              <a:t>8/2/20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E2F42B-33D2-4F4A-9E36-C1D778D5E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29733-0081-1C40-AA80-1D16CCC1E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8E6B-3B66-0D40-A0EA-63F269D88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036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4A5BE-0041-C246-A17A-00951D4FF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9DFA9-285B-B848-A12D-1A6FB6F05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0CB12-90BC-444F-83E3-9881B5591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DCA6A5-9967-9444-8673-59453752C8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F94B90-6CD6-B841-9D2D-4324ED1745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6E32DB-31DB-1243-BFC0-AB817A11A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3172-DB0A-F34B-96BA-02C1D30BF0B8}" type="datetimeFigureOut">
              <a:rPr lang="en-US" smtClean="0"/>
              <a:t>8/2/20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F444DE-F44A-694B-AFA4-792147234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8CDA03-B2D4-6947-A4EC-3E75EA155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8E6B-3B66-0D40-A0EA-63F269D88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68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E8CC5-1430-0044-B5AA-914E16678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435C7D-4EA6-6744-9C8F-D3E2F55F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3172-DB0A-F34B-96BA-02C1D30BF0B8}" type="datetimeFigureOut">
              <a:rPr lang="en-US" smtClean="0"/>
              <a:t>8/2/20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20CE44-1863-9047-A244-243E1C3E0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018337-C202-7245-AC5C-64E0FBA08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8E6B-3B66-0D40-A0EA-63F269D88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51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47AB15-4A58-CE4E-9D88-7E9D0378E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3172-DB0A-F34B-96BA-02C1D30BF0B8}" type="datetimeFigureOut">
              <a:rPr lang="en-US" smtClean="0"/>
              <a:t>8/2/20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986349-682B-D54E-96B1-3C25FD7B1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D061E4-971A-B843-B4D1-C97744883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8E6B-3B66-0D40-A0EA-63F269D88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66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9BB1E-633A-2F44-8050-4D5C413FC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25EAA-6763-C840-A41E-DC618EBA6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82B165-C52D-9842-8E44-C1A256A58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7326E-CD49-6540-AD4B-487EEF290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3172-DB0A-F34B-96BA-02C1D30BF0B8}" type="datetimeFigureOut">
              <a:rPr lang="en-US" smtClean="0"/>
              <a:t>8/2/20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57C52-C7A2-054F-9319-79BC26988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655BC3-2E65-CD4C-9529-3FE16E3D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8E6B-3B66-0D40-A0EA-63F269D88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24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A1E9A-4494-FB4B-8645-246BA0E10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4A922B-59DC-B748-A5D0-67BA6FBF40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5E31E0-FD41-A14E-86DE-1ACDBD768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FDBF7C-2E32-1242-B4AB-DEF136AD3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3172-DB0A-F34B-96BA-02C1D30BF0B8}" type="datetimeFigureOut">
              <a:rPr lang="en-US" smtClean="0"/>
              <a:t>8/2/20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9578FE-8D98-6344-91DF-797C2BEF4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2EB7E2-3559-6446-B4FB-C60D67112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8E6B-3B66-0D40-A0EA-63F269D88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1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F12C87-3F6E-A44F-8DA0-FFD401D8D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64525-19D4-2541-9CC6-972F3A6D5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CA3F9-A6D4-1B46-8BA4-BFB4185670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73172-DB0A-F34B-96BA-02C1D30BF0B8}" type="datetimeFigureOut">
              <a:rPr lang="en-US" smtClean="0"/>
              <a:t>8/2/20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E2B0A-5E50-664D-8B31-2DD078B1CA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01883-DBF8-8A45-9506-697E1FA711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28E6B-3B66-0D40-A0EA-63F269D88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27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47885077-2B60-A049-A228-4F517E696C7D}"/>
              </a:ext>
            </a:extLst>
          </p:cNvPr>
          <p:cNvGrpSpPr/>
          <p:nvPr/>
        </p:nvGrpSpPr>
        <p:grpSpPr>
          <a:xfrm>
            <a:off x="350588" y="368762"/>
            <a:ext cx="1540999" cy="1540999"/>
            <a:chOff x="2728913" y="1757363"/>
            <a:chExt cx="1540999" cy="1540999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CCD2FC8B-96AA-4E47-9D90-BB9D66ED88A1}"/>
                </a:ext>
              </a:extLst>
            </p:cNvPr>
            <p:cNvSpPr/>
            <p:nvPr/>
          </p:nvSpPr>
          <p:spPr>
            <a:xfrm>
              <a:off x="2728913" y="1757363"/>
              <a:ext cx="1540999" cy="1540999"/>
            </a:xfrm>
            <a:prstGeom prst="roundRect">
              <a:avLst>
                <a:gd name="adj" fmla="val 3969"/>
              </a:avLst>
            </a:prstGeom>
            <a:solidFill>
              <a:srgbClr val="F2C1C4"/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0C4B188-1313-BD4D-8C95-E2E230C90D6D}"/>
                </a:ext>
              </a:extLst>
            </p:cNvPr>
            <p:cNvSpPr/>
            <p:nvPr/>
          </p:nvSpPr>
          <p:spPr>
            <a:xfrm>
              <a:off x="2895602" y="1905000"/>
              <a:ext cx="315686" cy="3156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EF1AF71-1099-4B4C-B3CD-04CF9F8FF450}"/>
                </a:ext>
              </a:extLst>
            </p:cNvPr>
            <p:cNvSpPr/>
            <p:nvPr/>
          </p:nvSpPr>
          <p:spPr>
            <a:xfrm>
              <a:off x="3365048" y="2362712"/>
              <a:ext cx="315686" cy="3156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4611F22-66B0-514E-88F9-D6A19052B76F}"/>
                </a:ext>
              </a:extLst>
            </p:cNvPr>
            <p:cNvSpPr/>
            <p:nvPr/>
          </p:nvSpPr>
          <p:spPr>
            <a:xfrm>
              <a:off x="3822248" y="2824841"/>
              <a:ext cx="315686" cy="3156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3D0563A-A6DB-F74F-8710-9E308A124C3B}"/>
              </a:ext>
            </a:extLst>
          </p:cNvPr>
          <p:cNvGrpSpPr/>
          <p:nvPr/>
        </p:nvGrpSpPr>
        <p:grpSpPr>
          <a:xfrm>
            <a:off x="2150832" y="361454"/>
            <a:ext cx="1540999" cy="1540999"/>
            <a:chOff x="2861252" y="1773692"/>
            <a:chExt cx="1540999" cy="1540999"/>
          </a:xfrm>
          <a:solidFill>
            <a:srgbClr val="C00000"/>
          </a:solidFill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E91BA7C4-0FE3-8A46-86CD-6A8A22FBBD8A}"/>
                </a:ext>
              </a:extLst>
            </p:cNvPr>
            <p:cNvSpPr/>
            <p:nvPr/>
          </p:nvSpPr>
          <p:spPr>
            <a:xfrm>
              <a:off x="2861252" y="1773692"/>
              <a:ext cx="1540999" cy="1540999"/>
            </a:xfrm>
            <a:prstGeom prst="roundRect">
              <a:avLst>
                <a:gd name="adj" fmla="val 3969"/>
              </a:avLst>
            </a:prstGeom>
            <a:solidFill>
              <a:srgbClr val="F2C1C4"/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39A5D29-3276-4946-A36E-B9A031ED6E2F}"/>
                </a:ext>
              </a:extLst>
            </p:cNvPr>
            <p:cNvSpPr/>
            <p:nvPr/>
          </p:nvSpPr>
          <p:spPr>
            <a:xfrm>
              <a:off x="3497387" y="2379041"/>
              <a:ext cx="315686" cy="315686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6A3E40E-2C13-5142-8D8B-EBA8A522799D}"/>
              </a:ext>
            </a:extLst>
          </p:cNvPr>
          <p:cNvGrpSpPr/>
          <p:nvPr/>
        </p:nvGrpSpPr>
        <p:grpSpPr>
          <a:xfrm>
            <a:off x="303251" y="2133129"/>
            <a:ext cx="1540999" cy="1540999"/>
            <a:chOff x="2701880" y="2829946"/>
            <a:chExt cx="1540999" cy="1540999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1B234C6-303E-B44C-9A24-C847619EB554}"/>
                </a:ext>
              </a:extLst>
            </p:cNvPr>
            <p:cNvGrpSpPr/>
            <p:nvPr/>
          </p:nvGrpSpPr>
          <p:grpSpPr>
            <a:xfrm>
              <a:off x="2701880" y="2829946"/>
              <a:ext cx="1540999" cy="1540999"/>
              <a:chOff x="2861252" y="1773692"/>
              <a:chExt cx="1540999" cy="1540999"/>
            </a:xfrm>
          </p:grpSpPr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EBE59CC8-5250-3545-A2A2-74C9B1B7F956}"/>
                  </a:ext>
                </a:extLst>
              </p:cNvPr>
              <p:cNvSpPr/>
              <p:nvPr/>
            </p:nvSpPr>
            <p:spPr>
              <a:xfrm>
                <a:off x="2861252" y="1773692"/>
                <a:ext cx="1540999" cy="1540999"/>
              </a:xfrm>
              <a:prstGeom prst="roundRect">
                <a:avLst>
                  <a:gd name="adj" fmla="val 3969"/>
                </a:avLst>
              </a:prstGeom>
              <a:solidFill>
                <a:srgbClr val="F2C1C4"/>
              </a:solidFill>
              <a:ln w="762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02AE4F98-AE42-9442-A2D1-11D80BD8780B}"/>
                  </a:ext>
                </a:extLst>
              </p:cNvPr>
              <p:cNvSpPr/>
              <p:nvPr/>
            </p:nvSpPr>
            <p:spPr>
              <a:xfrm>
                <a:off x="3181353" y="2054682"/>
                <a:ext cx="315686" cy="31568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B8C5B75-350E-1443-8F27-2A183C3F0EBE}"/>
                </a:ext>
              </a:extLst>
            </p:cNvPr>
            <p:cNvSpPr/>
            <p:nvPr/>
          </p:nvSpPr>
          <p:spPr>
            <a:xfrm>
              <a:off x="3641781" y="3758133"/>
              <a:ext cx="315686" cy="3156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5DFF68E-BF52-CA4A-ACFC-36D7EE491FE4}"/>
              </a:ext>
            </a:extLst>
          </p:cNvPr>
          <p:cNvGrpSpPr/>
          <p:nvPr/>
        </p:nvGrpSpPr>
        <p:grpSpPr>
          <a:xfrm>
            <a:off x="2150831" y="2121575"/>
            <a:ext cx="1540999" cy="1540999"/>
            <a:chOff x="2950335" y="3759514"/>
            <a:chExt cx="1540999" cy="1540999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D943304-C820-CF41-8F35-C28CA4CD8C33}"/>
                </a:ext>
              </a:extLst>
            </p:cNvPr>
            <p:cNvGrpSpPr/>
            <p:nvPr/>
          </p:nvGrpSpPr>
          <p:grpSpPr>
            <a:xfrm>
              <a:off x="2950335" y="3759514"/>
              <a:ext cx="1540999" cy="1540999"/>
              <a:chOff x="2701880" y="2829946"/>
              <a:chExt cx="1540999" cy="1540999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5D4B5C70-A6E9-BA4E-A965-7230814FE1FA}"/>
                  </a:ext>
                </a:extLst>
              </p:cNvPr>
              <p:cNvGrpSpPr/>
              <p:nvPr/>
            </p:nvGrpSpPr>
            <p:grpSpPr>
              <a:xfrm>
                <a:off x="2701880" y="2829946"/>
                <a:ext cx="1540999" cy="1540999"/>
                <a:chOff x="2861252" y="1773692"/>
                <a:chExt cx="1540999" cy="1540999"/>
              </a:xfrm>
            </p:grpSpPr>
            <p:sp>
              <p:nvSpPr>
                <p:cNvPr id="33" name="Rounded Rectangle 32">
                  <a:extLst>
                    <a:ext uri="{FF2B5EF4-FFF2-40B4-BE49-F238E27FC236}">
                      <a16:creationId xmlns:a16="http://schemas.microsoft.com/office/drawing/2014/main" id="{922056B4-BCCE-2347-9D57-7C28482429D8}"/>
                    </a:ext>
                  </a:extLst>
                </p:cNvPr>
                <p:cNvSpPr/>
                <p:nvPr/>
              </p:nvSpPr>
              <p:spPr>
                <a:xfrm>
                  <a:off x="2861252" y="1773692"/>
                  <a:ext cx="1540999" cy="1540999"/>
                </a:xfrm>
                <a:prstGeom prst="roundRect">
                  <a:avLst>
                    <a:gd name="adj" fmla="val 3969"/>
                  </a:avLst>
                </a:prstGeom>
                <a:solidFill>
                  <a:srgbClr val="F2C1C4"/>
                </a:solidFill>
                <a:ln w="762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084A863D-85F0-9047-AEA5-797BF65F774A}"/>
                    </a:ext>
                  </a:extLst>
                </p:cNvPr>
                <p:cNvSpPr/>
                <p:nvPr/>
              </p:nvSpPr>
              <p:spPr>
                <a:xfrm>
                  <a:off x="3182753" y="2053992"/>
                  <a:ext cx="315686" cy="31568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7BE4ADB-C406-794C-A95C-9145E352E2FA}"/>
                  </a:ext>
                </a:extLst>
              </p:cNvPr>
              <p:cNvSpPr/>
              <p:nvPr/>
            </p:nvSpPr>
            <p:spPr>
              <a:xfrm>
                <a:off x="3642860" y="3116032"/>
                <a:ext cx="315686" cy="31568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3F29D9C-4810-8640-A931-4C39368374C3}"/>
                </a:ext>
              </a:extLst>
            </p:cNvPr>
            <p:cNvSpPr/>
            <p:nvPr/>
          </p:nvSpPr>
          <p:spPr>
            <a:xfrm>
              <a:off x="3891315" y="4667113"/>
              <a:ext cx="315686" cy="3156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27D137F-16CB-1348-99CE-A713A9D66562}"/>
                </a:ext>
              </a:extLst>
            </p:cNvPr>
            <p:cNvSpPr/>
            <p:nvPr/>
          </p:nvSpPr>
          <p:spPr>
            <a:xfrm>
              <a:off x="3271052" y="4667113"/>
              <a:ext cx="315686" cy="3156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93ED9BF-2285-3843-8C0F-32D6DA2E5D70}"/>
              </a:ext>
            </a:extLst>
          </p:cNvPr>
          <p:cNvGrpSpPr/>
          <p:nvPr/>
        </p:nvGrpSpPr>
        <p:grpSpPr>
          <a:xfrm>
            <a:off x="4021996" y="368762"/>
            <a:ext cx="1540999" cy="1540999"/>
            <a:chOff x="5280817" y="1126701"/>
            <a:chExt cx="1540999" cy="1540999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D66B9AD-9926-2346-B826-06DF75532B7A}"/>
                </a:ext>
              </a:extLst>
            </p:cNvPr>
            <p:cNvGrpSpPr/>
            <p:nvPr/>
          </p:nvGrpSpPr>
          <p:grpSpPr>
            <a:xfrm>
              <a:off x="5280817" y="1126701"/>
              <a:ext cx="1540999" cy="1540999"/>
              <a:chOff x="2950335" y="3759514"/>
              <a:chExt cx="1540999" cy="1540999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709CDBEC-B2E4-D743-99D0-33ECDBE77DB1}"/>
                  </a:ext>
                </a:extLst>
              </p:cNvPr>
              <p:cNvGrpSpPr/>
              <p:nvPr/>
            </p:nvGrpSpPr>
            <p:grpSpPr>
              <a:xfrm>
                <a:off x="2950335" y="3759514"/>
                <a:ext cx="1540999" cy="1540999"/>
                <a:chOff x="2701880" y="2829946"/>
                <a:chExt cx="1540999" cy="1540999"/>
              </a:xfrm>
            </p:grpSpPr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B289A657-BB74-214B-B5D0-DAA5F43F6DFA}"/>
                    </a:ext>
                  </a:extLst>
                </p:cNvPr>
                <p:cNvGrpSpPr/>
                <p:nvPr/>
              </p:nvGrpSpPr>
              <p:grpSpPr>
                <a:xfrm>
                  <a:off x="2701880" y="2829946"/>
                  <a:ext cx="1540999" cy="1540999"/>
                  <a:chOff x="2861252" y="1773692"/>
                  <a:chExt cx="1540999" cy="1540999"/>
                </a:xfrm>
              </p:grpSpPr>
              <p:sp>
                <p:nvSpPr>
                  <p:cNvPr id="52" name="Rounded Rectangle 51">
                    <a:extLst>
                      <a:ext uri="{FF2B5EF4-FFF2-40B4-BE49-F238E27FC236}">
                        <a16:creationId xmlns:a16="http://schemas.microsoft.com/office/drawing/2014/main" id="{DB697F14-3C87-664B-9C14-EE3F4CF5AC43}"/>
                      </a:ext>
                    </a:extLst>
                  </p:cNvPr>
                  <p:cNvSpPr/>
                  <p:nvPr/>
                </p:nvSpPr>
                <p:spPr>
                  <a:xfrm>
                    <a:off x="2861252" y="1773692"/>
                    <a:ext cx="1540999" cy="1540999"/>
                  </a:xfrm>
                  <a:prstGeom prst="roundRect">
                    <a:avLst>
                      <a:gd name="adj" fmla="val 3969"/>
                    </a:avLst>
                  </a:prstGeom>
                  <a:solidFill>
                    <a:srgbClr val="F2C1C4"/>
                  </a:solidFill>
                  <a:ln w="7620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26B100C2-9631-A540-9B92-08CB588E93AA}"/>
                      </a:ext>
                    </a:extLst>
                  </p:cNvPr>
                  <p:cNvSpPr/>
                  <p:nvPr/>
                </p:nvSpPr>
                <p:spPr>
                  <a:xfrm>
                    <a:off x="3183053" y="1937967"/>
                    <a:ext cx="315686" cy="315686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614BA49A-E410-AA41-9A57-B4022415947B}"/>
                    </a:ext>
                  </a:extLst>
                </p:cNvPr>
                <p:cNvSpPr/>
                <p:nvPr/>
              </p:nvSpPr>
              <p:spPr>
                <a:xfrm>
                  <a:off x="3643872" y="2995917"/>
                  <a:ext cx="315686" cy="31568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1F58286C-B887-E142-8D95-29BE77969D59}"/>
                  </a:ext>
                </a:extLst>
              </p:cNvPr>
              <p:cNvSpPr/>
              <p:nvPr/>
            </p:nvSpPr>
            <p:spPr>
              <a:xfrm>
                <a:off x="3271842" y="4841430"/>
                <a:ext cx="315686" cy="31568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BAFD1CE8-CB3B-324F-8DD4-897A813F8911}"/>
                  </a:ext>
                </a:extLst>
              </p:cNvPr>
              <p:cNvSpPr/>
              <p:nvPr/>
            </p:nvSpPr>
            <p:spPr>
              <a:xfrm>
                <a:off x="3271842" y="4373160"/>
                <a:ext cx="315686" cy="31568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DC703070-5B14-6F49-AE05-70E7A5AE83FF}"/>
                </a:ext>
              </a:extLst>
            </p:cNvPr>
            <p:cNvSpPr/>
            <p:nvPr/>
          </p:nvSpPr>
          <p:spPr>
            <a:xfrm>
              <a:off x="6211588" y="1737970"/>
              <a:ext cx="315686" cy="31568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6AAF4879-883B-5843-AE05-AE6399C2D884}"/>
                </a:ext>
              </a:extLst>
            </p:cNvPr>
            <p:cNvSpPr/>
            <p:nvPr/>
          </p:nvSpPr>
          <p:spPr>
            <a:xfrm>
              <a:off x="6222809" y="2206735"/>
              <a:ext cx="315686" cy="31568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1F57463-9FCB-2447-BE9F-2FF29C5784DF}"/>
              </a:ext>
            </a:extLst>
          </p:cNvPr>
          <p:cNvGrpSpPr/>
          <p:nvPr/>
        </p:nvGrpSpPr>
        <p:grpSpPr>
          <a:xfrm>
            <a:off x="6629006" y="259904"/>
            <a:ext cx="2231572" cy="2231572"/>
            <a:chOff x="2336348" y="1327036"/>
            <a:chExt cx="2231572" cy="2231572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F79A7F7-1064-1149-9329-9EDC536B5CAD}"/>
                </a:ext>
              </a:extLst>
            </p:cNvPr>
            <p:cNvCxnSpPr/>
            <p:nvPr/>
          </p:nvCxnSpPr>
          <p:spPr>
            <a:xfrm>
              <a:off x="2381250" y="2057400"/>
              <a:ext cx="21227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2BC84F6-5AD8-814D-AFC9-FB3FEDDF808F}"/>
                </a:ext>
              </a:extLst>
            </p:cNvPr>
            <p:cNvCxnSpPr/>
            <p:nvPr/>
          </p:nvCxnSpPr>
          <p:spPr>
            <a:xfrm>
              <a:off x="2396218" y="1757363"/>
              <a:ext cx="21227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C51F508-0689-094B-9C1F-F05BDF4701E5}"/>
                </a:ext>
              </a:extLst>
            </p:cNvPr>
            <p:cNvCxnSpPr/>
            <p:nvPr/>
          </p:nvCxnSpPr>
          <p:spPr>
            <a:xfrm>
              <a:off x="2381250" y="2360840"/>
              <a:ext cx="21227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2FB265F-180E-3147-B269-A57321ED39A4}"/>
                </a:ext>
              </a:extLst>
            </p:cNvPr>
            <p:cNvCxnSpPr/>
            <p:nvPr/>
          </p:nvCxnSpPr>
          <p:spPr>
            <a:xfrm>
              <a:off x="2396218" y="2674144"/>
              <a:ext cx="21227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7F57377-B3E6-264B-AC37-656CBD7BB221}"/>
                </a:ext>
              </a:extLst>
            </p:cNvPr>
            <p:cNvCxnSpPr/>
            <p:nvPr/>
          </p:nvCxnSpPr>
          <p:spPr>
            <a:xfrm>
              <a:off x="2336348" y="2982685"/>
              <a:ext cx="21227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5DD547C-3FE8-0148-9E9B-7D3B189A3F07}"/>
                </a:ext>
              </a:extLst>
            </p:cNvPr>
            <p:cNvCxnSpPr/>
            <p:nvPr/>
          </p:nvCxnSpPr>
          <p:spPr>
            <a:xfrm>
              <a:off x="2445206" y="3298367"/>
              <a:ext cx="21227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439AA75-0067-AC46-8FD7-1BC3E9B1D943}"/>
                </a:ext>
              </a:extLst>
            </p:cNvPr>
            <p:cNvGrpSpPr/>
            <p:nvPr/>
          </p:nvGrpSpPr>
          <p:grpSpPr>
            <a:xfrm rot="5400000">
              <a:off x="2390777" y="1672320"/>
              <a:ext cx="2231572" cy="1541004"/>
              <a:chOff x="5645605" y="2220686"/>
              <a:chExt cx="2231572" cy="1541004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B0F78478-6CDB-CC44-B045-37FE9D1437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90507" y="2520723"/>
                <a:ext cx="2122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575ACF2-8C52-9644-8D9F-8E9C473247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5475" y="2220686"/>
                <a:ext cx="2122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07138338-510F-7142-9418-758ABAA062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90507" y="2824163"/>
                <a:ext cx="2122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6E7E332-3574-AC41-8FE7-3929607FD3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5475" y="3137467"/>
                <a:ext cx="2122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F6712ABB-2F5B-4E42-8ACE-6A5FBE9F3A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45605" y="3446008"/>
                <a:ext cx="2122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27AC4396-3DC4-5342-854D-AA63EACB7C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4463" y="3761690"/>
                <a:ext cx="2122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8E84728-24B0-764D-81CF-05E91ED1DFB6}"/>
              </a:ext>
            </a:extLst>
          </p:cNvPr>
          <p:cNvGrpSpPr/>
          <p:nvPr/>
        </p:nvGrpSpPr>
        <p:grpSpPr>
          <a:xfrm>
            <a:off x="3930963" y="2150137"/>
            <a:ext cx="1540999" cy="1540999"/>
            <a:chOff x="5264243" y="3010782"/>
            <a:chExt cx="1540999" cy="1540999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65343C24-1C21-0F43-8877-E9D629B67A70}"/>
                </a:ext>
              </a:extLst>
            </p:cNvPr>
            <p:cNvGrpSpPr/>
            <p:nvPr/>
          </p:nvGrpSpPr>
          <p:grpSpPr>
            <a:xfrm>
              <a:off x="5264243" y="3010782"/>
              <a:ext cx="1540999" cy="1540999"/>
              <a:chOff x="2950335" y="3759514"/>
              <a:chExt cx="1540999" cy="1540999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5202F391-E8FE-5A40-8801-B15A526BE798}"/>
                  </a:ext>
                </a:extLst>
              </p:cNvPr>
              <p:cNvGrpSpPr/>
              <p:nvPr/>
            </p:nvGrpSpPr>
            <p:grpSpPr>
              <a:xfrm>
                <a:off x="2950335" y="3759514"/>
                <a:ext cx="1540999" cy="1540999"/>
                <a:chOff x="2701880" y="2829946"/>
                <a:chExt cx="1540999" cy="1540999"/>
              </a:xfrm>
            </p:grpSpPr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B59ED33B-006A-124A-A66A-530368F068A9}"/>
                    </a:ext>
                  </a:extLst>
                </p:cNvPr>
                <p:cNvGrpSpPr/>
                <p:nvPr/>
              </p:nvGrpSpPr>
              <p:grpSpPr>
                <a:xfrm>
                  <a:off x="2701880" y="2829946"/>
                  <a:ext cx="1540999" cy="1540999"/>
                  <a:chOff x="2861252" y="1773692"/>
                  <a:chExt cx="1540999" cy="1540999"/>
                </a:xfrm>
              </p:grpSpPr>
              <p:sp>
                <p:nvSpPr>
                  <p:cNvPr id="63" name="Rounded Rectangle 62">
                    <a:extLst>
                      <a:ext uri="{FF2B5EF4-FFF2-40B4-BE49-F238E27FC236}">
                        <a16:creationId xmlns:a16="http://schemas.microsoft.com/office/drawing/2014/main" id="{FD418D3F-4FFD-D74E-BDCC-5A85A9E619BF}"/>
                      </a:ext>
                    </a:extLst>
                  </p:cNvPr>
                  <p:cNvSpPr/>
                  <p:nvPr/>
                </p:nvSpPr>
                <p:spPr>
                  <a:xfrm>
                    <a:off x="2861252" y="1773692"/>
                    <a:ext cx="1540999" cy="1540999"/>
                  </a:xfrm>
                  <a:prstGeom prst="roundRect">
                    <a:avLst>
                      <a:gd name="adj" fmla="val 3969"/>
                    </a:avLst>
                  </a:prstGeom>
                  <a:solidFill>
                    <a:srgbClr val="F2C1C4"/>
                  </a:solidFill>
                  <a:ln w="7620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23782193-8524-E942-8291-75F49A35D45D}"/>
                      </a:ext>
                    </a:extLst>
                  </p:cNvPr>
                  <p:cNvSpPr/>
                  <p:nvPr/>
                </p:nvSpPr>
                <p:spPr>
                  <a:xfrm>
                    <a:off x="3182753" y="2053992"/>
                    <a:ext cx="315686" cy="315686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581C9A98-6C59-1942-8CE1-62BDFEE55B09}"/>
                    </a:ext>
                  </a:extLst>
                </p:cNvPr>
                <p:cNvSpPr/>
                <p:nvPr/>
              </p:nvSpPr>
              <p:spPr>
                <a:xfrm>
                  <a:off x="3642860" y="3116032"/>
                  <a:ext cx="315686" cy="31568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ACFDB23D-07BF-CF45-ACFF-B65092A7FEDA}"/>
                  </a:ext>
                </a:extLst>
              </p:cNvPr>
              <p:cNvSpPr/>
              <p:nvPr/>
            </p:nvSpPr>
            <p:spPr>
              <a:xfrm>
                <a:off x="3891315" y="4667113"/>
                <a:ext cx="315686" cy="31568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41AEC657-779A-384D-8DB8-7907243057F0}"/>
                  </a:ext>
                </a:extLst>
              </p:cNvPr>
              <p:cNvSpPr/>
              <p:nvPr/>
            </p:nvSpPr>
            <p:spPr>
              <a:xfrm>
                <a:off x="3271052" y="4667113"/>
                <a:ext cx="315686" cy="31568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CAE3B76-F7B5-FA46-9814-58A953EA94D2}"/>
                </a:ext>
              </a:extLst>
            </p:cNvPr>
            <p:cNvSpPr/>
            <p:nvPr/>
          </p:nvSpPr>
          <p:spPr>
            <a:xfrm>
              <a:off x="5890544" y="3606431"/>
              <a:ext cx="315686" cy="3156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4FEA42D-DF69-7E4C-8C68-42BD41361A07}"/>
              </a:ext>
            </a:extLst>
          </p:cNvPr>
          <p:cNvGrpSpPr/>
          <p:nvPr/>
        </p:nvGrpSpPr>
        <p:grpSpPr>
          <a:xfrm>
            <a:off x="6425247" y="3172547"/>
            <a:ext cx="1540999" cy="1540999"/>
            <a:chOff x="2728913" y="1757363"/>
            <a:chExt cx="1540999" cy="1540999"/>
          </a:xfrm>
        </p:grpSpPr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6D90A9D9-69C8-9B43-9FE4-0792BFF40B0D}"/>
                </a:ext>
              </a:extLst>
            </p:cNvPr>
            <p:cNvSpPr/>
            <p:nvPr/>
          </p:nvSpPr>
          <p:spPr>
            <a:xfrm>
              <a:off x="2728913" y="1757363"/>
              <a:ext cx="1540999" cy="1540999"/>
            </a:xfrm>
            <a:prstGeom prst="roundRect">
              <a:avLst>
                <a:gd name="adj" fmla="val 3969"/>
              </a:avLst>
            </a:prstGeom>
            <a:solidFill>
              <a:srgbClr val="F9898C"/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8C1E5D7A-3626-A443-BE82-7F1F854E40FE}"/>
                </a:ext>
              </a:extLst>
            </p:cNvPr>
            <p:cNvSpPr/>
            <p:nvPr/>
          </p:nvSpPr>
          <p:spPr>
            <a:xfrm>
              <a:off x="2895602" y="1905000"/>
              <a:ext cx="315686" cy="3156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305F4C27-53F5-CF49-BBE3-C304AE10B79A}"/>
                </a:ext>
              </a:extLst>
            </p:cNvPr>
            <p:cNvSpPr/>
            <p:nvPr/>
          </p:nvSpPr>
          <p:spPr>
            <a:xfrm>
              <a:off x="3365048" y="2362712"/>
              <a:ext cx="315686" cy="3156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A9D238B8-2212-1A4F-B02D-521DFE1F428F}"/>
                </a:ext>
              </a:extLst>
            </p:cNvPr>
            <p:cNvSpPr/>
            <p:nvPr/>
          </p:nvSpPr>
          <p:spPr>
            <a:xfrm>
              <a:off x="3822248" y="2824841"/>
              <a:ext cx="315686" cy="3156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CE36C58F-EADA-B34C-8A34-6C8F32E8D0BA}"/>
              </a:ext>
            </a:extLst>
          </p:cNvPr>
          <p:cNvGrpSpPr/>
          <p:nvPr/>
        </p:nvGrpSpPr>
        <p:grpSpPr>
          <a:xfrm>
            <a:off x="8225491" y="3165239"/>
            <a:ext cx="1540999" cy="1540999"/>
            <a:chOff x="2861252" y="1773692"/>
            <a:chExt cx="1540999" cy="1540999"/>
          </a:xfrm>
          <a:solidFill>
            <a:srgbClr val="C00000"/>
          </a:solidFill>
        </p:grpSpPr>
        <p:sp>
          <p:nvSpPr>
            <p:cNvPr id="82" name="Rounded Rectangle 81">
              <a:extLst>
                <a:ext uri="{FF2B5EF4-FFF2-40B4-BE49-F238E27FC236}">
                  <a16:creationId xmlns:a16="http://schemas.microsoft.com/office/drawing/2014/main" id="{04AE2E76-8BA2-204B-B254-6F30F04F5484}"/>
                </a:ext>
              </a:extLst>
            </p:cNvPr>
            <p:cNvSpPr/>
            <p:nvPr/>
          </p:nvSpPr>
          <p:spPr>
            <a:xfrm>
              <a:off x="2861252" y="1773692"/>
              <a:ext cx="1540999" cy="1540999"/>
            </a:xfrm>
            <a:prstGeom prst="roundRect">
              <a:avLst>
                <a:gd name="adj" fmla="val 3969"/>
              </a:avLst>
            </a:prstGeom>
            <a:solidFill>
              <a:srgbClr val="F9898C"/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77F39B9B-95D2-374D-9EA9-8D0A18917806}"/>
                </a:ext>
              </a:extLst>
            </p:cNvPr>
            <p:cNvSpPr/>
            <p:nvPr/>
          </p:nvSpPr>
          <p:spPr>
            <a:xfrm>
              <a:off x="3497387" y="2379041"/>
              <a:ext cx="315686" cy="315686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6BB2CD24-29EB-AA4D-B479-26C203307499}"/>
              </a:ext>
            </a:extLst>
          </p:cNvPr>
          <p:cNvGrpSpPr/>
          <p:nvPr/>
        </p:nvGrpSpPr>
        <p:grpSpPr>
          <a:xfrm>
            <a:off x="6377910" y="4936914"/>
            <a:ext cx="1540999" cy="1540999"/>
            <a:chOff x="2701880" y="2829946"/>
            <a:chExt cx="1540999" cy="1540999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D92C322D-1211-2F45-B12A-B4841638E176}"/>
                </a:ext>
              </a:extLst>
            </p:cNvPr>
            <p:cNvGrpSpPr/>
            <p:nvPr/>
          </p:nvGrpSpPr>
          <p:grpSpPr>
            <a:xfrm>
              <a:off x="2701880" y="2829946"/>
              <a:ext cx="1540999" cy="1540999"/>
              <a:chOff x="2861252" y="1773692"/>
              <a:chExt cx="1540999" cy="1540999"/>
            </a:xfrm>
          </p:grpSpPr>
          <p:sp>
            <p:nvSpPr>
              <p:cNvPr id="87" name="Rounded Rectangle 86">
                <a:extLst>
                  <a:ext uri="{FF2B5EF4-FFF2-40B4-BE49-F238E27FC236}">
                    <a16:creationId xmlns:a16="http://schemas.microsoft.com/office/drawing/2014/main" id="{A1F746E2-68E6-A847-84E3-483D60F8A875}"/>
                  </a:ext>
                </a:extLst>
              </p:cNvPr>
              <p:cNvSpPr/>
              <p:nvPr/>
            </p:nvSpPr>
            <p:spPr>
              <a:xfrm>
                <a:off x="2861252" y="1773692"/>
                <a:ext cx="1540999" cy="1540999"/>
              </a:xfrm>
              <a:prstGeom prst="roundRect">
                <a:avLst>
                  <a:gd name="adj" fmla="val 3969"/>
                </a:avLst>
              </a:prstGeom>
              <a:solidFill>
                <a:srgbClr val="F9898C"/>
              </a:solidFill>
              <a:ln w="762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663208CC-B73D-3041-A586-1B42C4F1F13E}"/>
                  </a:ext>
                </a:extLst>
              </p:cNvPr>
              <p:cNvSpPr/>
              <p:nvPr/>
            </p:nvSpPr>
            <p:spPr>
              <a:xfrm>
                <a:off x="3181353" y="2054682"/>
                <a:ext cx="315686" cy="31568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EC18E3CB-0F46-914B-891D-038E975A257F}"/>
                </a:ext>
              </a:extLst>
            </p:cNvPr>
            <p:cNvSpPr/>
            <p:nvPr/>
          </p:nvSpPr>
          <p:spPr>
            <a:xfrm>
              <a:off x="3641781" y="3758133"/>
              <a:ext cx="315686" cy="3156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990F653-4F6F-5545-8B90-90F0C7452F35}"/>
              </a:ext>
            </a:extLst>
          </p:cNvPr>
          <p:cNvGrpSpPr/>
          <p:nvPr/>
        </p:nvGrpSpPr>
        <p:grpSpPr>
          <a:xfrm>
            <a:off x="8225490" y="4925360"/>
            <a:ext cx="1540999" cy="1540999"/>
            <a:chOff x="2950335" y="3759514"/>
            <a:chExt cx="1540999" cy="1540999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517AD7EC-E7BD-7244-A015-552B5ABF0D82}"/>
                </a:ext>
              </a:extLst>
            </p:cNvPr>
            <p:cNvGrpSpPr/>
            <p:nvPr/>
          </p:nvGrpSpPr>
          <p:grpSpPr>
            <a:xfrm>
              <a:off x="2950335" y="3759514"/>
              <a:ext cx="1540999" cy="1540999"/>
              <a:chOff x="2701880" y="2829946"/>
              <a:chExt cx="1540999" cy="1540999"/>
            </a:xfrm>
          </p:grpSpPr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520D0038-C0CE-6345-AB30-0F9253B1AEAB}"/>
                  </a:ext>
                </a:extLst>
              </p:cNvPr>
              <p:cNvGrpSpPr/>
              <p:nvPr/>
            </p:nvGrpSpPr>
            <p:grpSpPr>
              <a:xfrm>
                <a:off x="2701880" y="2829946"/>
                <a:ext cx="1540999" cy="1540999"/>
                <a:chOff x="2861252" y="1773692"/>
                <a:chExt cx="1540999" cy="1540999"/>
              </a:xfrm>
            </p:grpSpPr>
            <p:sp>
              <p:nvSpPr>
                <p:cNvPr id="95" name="Rounded Rectangle 94">
                  <a:extLst>
                    <a:ext uri="{FF2B5EF4-FFF2-40B4-BE49-F238E27FC236}">
                      <a16:creationId xmlns:a16="http://schemas.microsoft.com/office/drawing/2014/main" id="{0A354A0D-4A6D-154E-8D0D-FBB6C51DE9E8}"/>
                    </a:ext>
                  </a:extLst>
                </p:cNvPr>
                <p:cNvSpPr/>
                <p:nvPr/>
              </p:nvSpPr>
              <p:spPr>
                <a:xfrm>
                  <a:off x="2861252" y="1773692"/>
                  <a:ext cx="1540999" cy="1540999"/>
                </a:xfrm>
                <a:prstGeom prst="roundRect">
                  <a:avLst>
                    <a:gd name="adj" fmla="val 3969"/>
                  </a:avLst>
                </a:prstGeom>
                <a:solidFill>
                  <a:srgbClr val="F9898C"/>
                </a:solidFill>
                <a:ln w="762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EEC38138-E1F3-B14F-81D4-CF8339D04ADF}"/>
                    </a:ext>
                  </a:extLst>
                </p:cNvPr>
                <p:cNvSpPr/>
                <p:nvPr/>
              </p:nvSpPr>
              <p:spPr>
                <a:xfrm>
                  <a:off x="3182753" y="2053992"/>
                  <a:ext cx="315686" cy="31568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84062CA2-CE5C-9D4D-8B71-71BF0FEC0C2D}"/>
                  </a:ext>
                </a:extLst>
              </p:cNvPr>
              <p:cNvSpPr/>
              <p:nvPr/>
            </p:nvSpPr>
            <p:spPr>
              <a:xfrm>
                <a:off x="3642860" y="3116032"/>
                <a:ext cx="315686" cy="31568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A071FC97-FE93-F34D-89AB-17E64073C5CA}"/>
                </a:ext>
              </a:extLst>
            </p:cNvPr>
            <p:cNvSpPr/>
            <p:nvPr/>
          </p:nvSpPr>
          <p:spPr>
            <a:xfrm>
              <a:off x="3891315" y="4667113"/>
              <a:ext cx="315686" cy="3156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0BF68E12-2B07-5E42-B9B7-FB12F40A210E}"/>
                </a:ext>
              </a:extLst>
            </p:cNvPr>
            <p:cNvSpPr/>
            <p:nvPr/>
          </p:nvSpPr>
          <p:spPr>
            <a:xfrm>
              <a:off x="3271052" y="4667113"/>
              <a:ext cx="315686" cy="3156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9F50AA4E-C4CC-3D45-A9C2-6DFC85D20E15}"/>
              </a:ext>
            </a:extLst>
          </p:cNvPr>
          <p:cNvGrpSpPr/>
          <p:nvPr/>
        </p:nvGrpSpPr>
        <p:grpSpPr>
          <a:xfrm>
            <a:off x="10096655" y="3172547"/>
            <a:ext cx="1540999" cy="1540999"/>
            <a:chOff x="5280817" y="1126701"/>
            <a:chExt cx="1540999" cy="1540999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83E6D1BF-BC70-7E45-9F96-EC60DEE12495}"/>
                </a:ext>
              </a:extLst>
            </p:cNvPr>
            <p:cNvGrpSpPr/>
            <p:nvPr/>
          </p:nvGrpSpPr>
          <p:grpSpPr>
            <a:xfrm>
              <a:off x="5280817" y="1126701"/>
              <a:ext cx="1540999" cy="1540999"/>
              <a:chOff x="2950335" y="3759514"/>
              <a:chExt cx="1540999" cy="1540999"/>
            </a:xfrm>
          </p:grpSpPr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574FF0C6-2495-3F40-A78A-D6D8659CE4BD}"/>
                  </a:ext>
                </a:extLst>
              </p:cNvPr>
              <p:cNvGrpSpPr/>
              <p:nvPr/>
            </p:nvGrpSpPr>
            <p:grpSpPr>
              <a:xfrm>
                <a:off x="2950335" y="3759514"/>
                <a:ext cx="1540999" cy="1540999"/>
                <a:chOff x="2701880" y="2829946"/>
                <a:chExt cx="1540999" cy="1540999"/>
              </a:xfrm>
            </p:grpSpPr>
            <p:grpSp>
              <p:nvGrpSpPr>
                <p:cNvPr id="104" name="Group 103">
                  <a:extLst>
                    <a:ext uri="{FF2B5EF4-FFF2-40B4-BE49-F238E27FC236}">
                      <a16:creationId xmlns:a16="http://schemas.microsoft.com/office/drawing/2014/main" id="{268B995F-3206-5346-9569-DE810FF1624B}"/>
                    </a:ext>
                  </a:extLst>
                </p:cNvPr>
                <p:cNvGrpSpPr/>
                <p:nvPr/>
              </p:nvGrpSpPr>
              <p:grpSpPr>
                <a:xfrm>
                  <a:off x="2701880" y="2829946"/>
                  <a:ext cx="1540999" cy="1540999"/>
                  <a:chOff x="2861252" y="1773692"/>
                  <a:chExt cx="1540999" cy="1540999"/>
                </a:xfrm>
              </p:grpSpPr>
              <p:sp>
                <p:nvSpPr>
                  <p:cNvPr id="106" name="Rounded Rectangle 105">
                    <a:extLst>
                      <a:ext uri="{FF2B5EF4-FFF2-40B4-BE49-F238E27FC236}">
                        <a16:creationId xmlns:a16="http://schemas.microsoft.com/office/drawing/2014/main" id="{8CBB2624-94A2-6845-B982-D60C4CF1F066}"/>
                      </a:ext>
                    </a:extLst>
                  </p:cNvPr>
                  <p:cNvSpPr/>
                  <p:nvPr/>
                </p:nvSpPr>
                <p:spPr>
                  <a:xfrm>
                    <a:off x="2861252" y="1773692"/>
                    <a:ext cx="1540999" cy="1540999"/>
                  </a:xfrm>
                  <a:prstGeom prst="roundRect">
                    <a:avLst>
                      <a:gd name="adj" fmla="val 3969"/>
                    </a:avLst>
                  </a:prstGeom>
                  <a:solidFill>
                    <a:srgbClr val="F9898C"/>
                  </a:solidFill>
                  <a:ln w="7620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7" name="Oval 106">
                    <a:extLst>
                      <a:ext uri="{FF2B5EF4-FFF2-40B4-BE49-F238E27FC236}">
                        <a16:creationId xmlns:a16="http://schemas.microsoft.com/office/drawing/2014/main" id="{E452B76E-6E5A-434F-9EB5-84C97A7540E5}"/>
                      </a:ext>
                    </a:extLst>
                  </p:cNvPr>
                  <p:cNvSpPr/>
                  <p:nvPr/>
                </p:nvSpPr>
                <p:spPr>
                  <a:xfrm>
                    <a:off x="3183053" y="1937967"/>
                    <a:ext cx="315686" cy="315686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1AC9C2CB-3291-D343-ADB8-A8EB759EE25A}"/>
                    </a:ext>
                  </a:extLst>
                </p:cNvPr>
                <p:cNvSpPr/>
                <p:nvPr/>
              </p:nvSpPr>
              <p:spPr>
                <a:xfrm>
                  <a:off x="3643872" y="2995917"/>
                  <a:ext cx="315686" cy="31568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AE2E124E-9704-4142-A44B-92ADF320565C}"/>
                  </a:ext>
                </a:extLst>
              </p:cNvPr>
              <p:cNvSpPr/>
              <p:nvPr/>
            </p:nvSpPr>
            <p:spPr>
              <a:xfrm>
                <a:off x="3271842" y="4841430"/>
                <a:ext cx="315686" cy="31568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1C0974CA-9F74-1E42-8FBE-87A1B02433E8}"/>
                  </a:ext>
                </a:extLst>
              </p:cNvPr>
              <p:cNvSpPr/>
              <p:nvPr/>
            </p:nvSpPr>
            <p:spPr>
              <a:xfrm>
                <a:off x="3271842" y="4373160"/>
                <a:ext cx="315686" cy="31568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BDF38694-35DE-7244-A889-1721830C05AB}"/>
                </a:ext>
              </a:extLst>
            </p:cNvPr>
            <p:cNvSpPr/>
            <p:nvPr/>
          </p:nvSpPr>
          <p:spPr>
            <a:xfrm>
              <a:off x="6211588" y="1737970"/>
              <a:ext cx="315686" cy="31568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ECDBB4D4-0D4E-F94A-B6E5-0A281907D4A6}"/>
                </a:ext>
              </a:extLst>
            </p:cNvPr>
            <p:cNvSpPr/>
            <p:nvPr/>
          </p:nvSpPr>
          <p:spPr>
            <a:xfrm>
              <a:off x="6222809" y="2206735"/>
              <a:ext cx="315686" cy="31568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F2817EAF-4FE8-4240-ADF8-FB1925DBEA88}"/>
              </a:ext>
            </a:extLst>
          </p:cNvPr>
          <p:cNvGrpSpPr/>
          <p:nvPr/>
        </p:nvGrpSpPr>
        <p:grpSpPr>
          <a:xfrm>
            <a:off x="10005622" y="4953922"/>
            <a:ext cx="1540999" cy="1540999"/>
            <a:chOff x="5264243" y="3010782"/>
            <a:chExt cx="1540999" cy="1540999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264361AA-D97B-5E4D-8888-BCE8C131BD94}"/>
                </a:ext>
              </a:extLst>
            </p:cNvPr>
            <p:cNvGrpSpPr/>
            <p:nvPr/>
          </p:nvGrpSpPr>
          <p:grpSpPr>
            <a:xfrm>
              <a:off x="5264243" y="3010782"/>
              <a:ext cx="1540999" cy="1540999"/>
              <a:chOff x="2950335" y="3759514"/>
              <a:chExt cx="1540999" cy="1540999"/>
            </a:xfrm>
          </p:grpSpPr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73AA738A-3B54-1C4F-9687-85DF51C2D3DD}"/>
                  </a:ext>
                </a:extLst>
              </p:cNvPr>
              <p:cNvGrpSpPr/>
              <p:nvPr/>
            </p:nvGrpSpPr>
            <p:grpSpPr>
              <a:xfrm>
                <a:off x="2950335" y="3759514"/>
                <a:ext cx="1540999" cy="1540999"/>
                <a:chOff x="2701880" y="2829946"/>
                <a:chExt cx="1540999" cy="1540999"/>
              </a:xfrm>
            </p:grpSpPr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468F31A6-0164-2840-BB9C-EC5131B018F1}"/>
                    </a:ext>
                  </a:extLst>
                </p:cNvPr>
                <p:cNvGrpSpPr/>
                <p:nvPr/>
              </p:nvGrpSpPr>
              <p:grpSpPr>
                <a:xfrm>
                  <a:off x="2701880" y="2829946"/>
                  <a:ext cx="1540999" cy="1540999"/>
                  <a:chOff x="2861252" y="1773692"/>
                  <a:chExt cx="1540999" cy="1540999"/>
                </a:xfrm>
              </p:grpSpPr>
              <p:sp>
                <p:nvSpPr>
                  <p:cNvPr id="116" name="Rounded Rectangle 115">
                    <a:extLst>
                      <a:ext uri="{FF2B5EF4-FFF2-40B4-BE49-F238E27FC236}">
                        <a16:creationId xmlns:a16="http://schemas.microsoft.com/office/drawing/2014/main" id="{B8FB6CF1-23CD-7942-8FD2-C56F3006D8AF}"/>
                      </a:ext>
                    </a:extLst>
                  </p:cNvPr>
                  <p:cNvSpPr/>
                  <p:nvPr/>
                </p:nvSpPr>
                <p:spPr>
                  <a:xfrm>
                    <a:off x="2861252" y="1773692"/>
                    <a:ext cx="1540999" cy="1540999"/>
                  </a:xfrm>
                  <a:prstGeom prst="roundRect">
                    <a:avLst>
                      <a:gd name="adj" fmla="val 3969"/>
                    </a:avLst>
                  </a:prstGeom>
                  <a:solidFill>
                    <a:srgbClr val="F9898C"/>
                  </a:solidFill>
                  <a:ln w="7620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7" name="Oval 116">
                    <a:extLst>
                      <a:ext uri="{FF2B5EF4-FFF2-40B4-BE49-F238E27FC236}">
                        <a16:creationId xmlns:a16="http://schemas.microsoft.com/office/drawing/2014/main" id="{8C1C058D-2C06-464A-990E-0AF8A11C5B04}"/>
                      </a:ext>
                    </a:extLst>
                  </p:cNvPr>
                  <p:cNvSpPr/>
                  <p:nvPr/>
                </p:nvSpPr>
                <p:spPr>
                  <a:xfrm>
                    <a:off x="3182753" y="2053992"/>
                    <a:ext cx="315686" cy="315686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115" name="Oval 114">
                  <a:extLst>
                    <a:ext uri="{FF2B5EF4-FFF2-40B4-BE49-F238E27FC236}">
                      <a16:creationId xmlns:a16="http://schemas.microsoft.com/office/drawing/2014/main" id="{760C6F7D-A2D2-8F4F-AF95-52E51259C8C2}"/>
                    </a:ext>
                  </a:extLst>
                </p:cNvPr>
                <p:cNvSpPr/>
                <p:nvPr/>
              </p:nvSpPr>
              <p:spPr>
                <a:xfrm>
                  <a:off x="3642860" y="3116032"/>
                  <a:ext cx="315686" cy="31568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C1B59DEE-E41F-E543-9562-C1E5D1643E1A}"/>
                  </a:ext>
                </a:extLst>
              </p:cNvPr>
              <p:cNvSpPr/>
              <p:nvPr/>
            </p:nvSpPr>
            <p:spPr>
              <a:xfrm>
                <a:off x="3891315" y="4667113"/>
                <a:ext cx="315686" cy="31568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C38FAB56-50AC-FD48-AF62-67322388E42E}"/>
                  </a:ext>
                </a:extLst>
              </p:cNvPr>
              <p:cNvSpPr/>
              <p:nvPr/>
            </p:nvSpPr>
            <p:spPr>
              <a:xfrm>
                <a:off x="3271052" y="4667113"/>
                <a:ext cx="315686" cy="31568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24ED0944-9994-CD47-B0CA-B1CB364C62E2}"/>
                </a:ext>
              </a:extLst>
            </p:cNvPr>
            <p:cNvSpPr/>
            <p:nvPr/>
          </p:nvSpPr>
          <p:spPr>
            <a:xfrm>
              <a:off x="5890544" y="3606431"/>
              <a:ext cx="315686" cy="3156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873E5C8A-745C-6741-94BE-2D0CF85A5657}"/>
              </a:ext>
            </a:extLst>
          </p:cNvPr>
          <p:cNvGrpSpPr/>
          <p:nvPr/>
        </p:nvGrpSpPr>
        <p:grpSpPr>
          <a:xfrm>
            <a:off x="431796" y="1650024"/>
            <a:ext cx="5036897" cy="5036897"/>
            <a:chOff x="431796" y="1650024"/>
            <a:chExt cx="5036897" cy="5036897"/>
          </a:xfrm>
        </p:grpSpPr>
        <p:sp>
          <p:nvSpPr>
            <p:cNvPr id="118" name="Trapezoid 117">
              <a:extLst>
                <a:ext uri="{FF2B5EF4-FFF2-40B4-BE49-F238E27FC236}">
                  <a16:creationId xmlns:a16="http://schemas.microsoft.com/office/drawing/2014/main" id="{09D3A09F-D798-F84C-A0F5-ABB44983007B}"/>
                </a:ext>
              </a:extLst>
            </p:cNvPr>
            <p:cNvSpPr/>
            <p:nvPr/>
          </p:nvSpPr>
          <p:spPr>
            <a:xfrm>
              <a:off x="1891587" y="4240025"/>
              <a:ext cx="2130409" cy="2375088"/>
            </a:xfrm>
            <a:prstGeom prst="trapezoid">
              <a:avLst/>
            </a:prstGeom>
            <a:gradFill>
              <a:gsLst>
                <a:gs pos="0">
                  <a:srgbClr val="C00000"/>
                </a:gs>
                <a:gs pos="45000">
                  <a:srgbClr val="F9898C"/>
                </a:gs>
                <a:gs pos="55000">
                  <a:srgbClr val="F9898C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C7DDDEB-B33D-454C-AB74-294F118D1463}"/>
                </a:ext>
              </a:extLst>
            </p:cNvPr>
            <p:cNvSpPr/>
            <p:nvPr/>
          </p:nvSpPr>
          <p:spPr>
            <a:xfrm>
              <a:off x="2418464" y="4168472"/>
              <a:ext cx="1069848" cy="18288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Arc 123">
              <a:extLst>
                <a:ext uri="{FF2B5EF4-FFF2-40B4-BE49-F238E27FC236}">
                  <a16:creationId xmlns:a16="http://schemas.microsoft.com/office/drawing/2014/main" id="{7DF70714-9743-0042-9144-AEE196071D8A}"/>
                </a:ext>
              </a:extLst>
            </p:cNvPr>
            <p:cNvSpPr/>
            <p:nvPr/>
          </p:nvSpPr>
          <p:spPr>
            <a:xfrm rot="8048608">
              <a:off x="431796" y="1650024"/>
              <a:ext cx="5036897" cy="5036897"/>
            </a:xfrm>
            <a:prstGeom prst="arc">
              <a:avLst/>
            </a:prstGeom>
            <a:ln w="292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7258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47885077-2B60-A049-A228-4F517E696C7D}"/>
              </a:ext>
            </a:extLst>
          </p:cNvPr>
          <p:cNvGrpSpPr/>
          <p:nvPr/>
        </p:nvGrpSpPr>
        <p:grpSpPr>
          <a:xfrm>
            <a:off x="350588" y="368762"/>
            <a:ext cx="1540999" cy="1540999"/>
            <a:chOff x="2728913" y="1757363"/>
            <a:chExt cx="1540999" cy="1540999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CCD2FC8B-96AA-4E47-9D90-BB9D66ED88A1}"/>
                </a:ext>
              </a:extLst>
            </p:cNvPr>
            <p:cNvSpPr/>
            <p:nvPr/>
          </p:nvSpPr>
          <p:spPr>
            <a:xfrm>
              <a:off x="2728913" y="1757363"/>
              <a:ext cx="1540999" cy="1540999"/>
            </a:xfrm>
            <a:prstGeom prst="roundRect">
              <a:avLst>
                <a:gd name="adj" fmla="val 396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0C4B188-1313-BD4D-8C95-E2E230C90D6D}"/>
                </a:ext>
              </a:extLst>
            </p:cNvPr>
            <p:cNvSpPr/>
            <p:nvPr/>
          </p:nvSpPr>
          <p:spPr>
            <a:xfrm>
              <a:off x="2895602" y="1905000"/>
              <a:ext cx="315686" cy="31568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EF1AF71-1099-4B4C-B3CD-04CF9F8FF450}"/>
                </a:ext>
              </a:extLst>
            </p:cNvPr>
            <p:cNvSpPr/>
            <p:nvPr/>
          </p:nvSpPr>
          <p:spPr>
            <a:xfrm>
              <a:off x="3365048" y="2362712"/>
              <a:ext cx="315686" cy="31568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4611F22-66B0-514E-88F9-D6A19052B76F}"/>
                </a:ext>
              </a:extLst>
            </p:cNvPr>
            <p:cNvSpPr/>
            <p:nvPr/>
          </p:nvSpPr>
          <p:spPr>
            <a:xfrm>
              <a:off x="3822248" y="2824841"/>
              <a:ext cx="315686" cy="31568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3D0563A-A6DB-F74F-8710-9E308A124C3B}"/>
              </a:ext>
            </a:extLst>
          </p:cNvPr>
          <p:cNvGrpSpPr/>
          <p:nvPr/>
        </p:nvGrpSpPr>
        <p:grpSpPr>
          <a:xfrm>
            <a:off x="2150832" y="361454"/>
            <a:ext cx="1540999" cy="1540999"/>
            <a:chOff x="2861252" y="1773692"/>
            <a:chExt cx="1540999" cy="1540999"/>
          </a:xfrm>
          <a:solidFill>
            <a:srgbClr val="C00000"/>
          </a:solidFill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E91BA7C4-0FE3-8A46-86CD-6A8A22FBBD8A}"/>
                </a:ext>
              </a:extLst>
            </p:cNvPr>
            <p:cNvSpPr/>
            <p:nvPr/>
          </p:nvSpPr>
          <p:spPr>
            <a:xfrm>
              <a:off x="2861252" y="1773692"/>
              <a:ext cx="1540999" cy="1540999"/>
            </a:xfrm>
            <a:prstGeom prst="roundRect">
              <a:avLst>
                <a:gd name="adj" fmla="val 396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39A5D29-3276-4946-A36E-B9A031ED6E2F}"/>
                </a:ext>
              </a:extLst>
            </p:cNvPr>
            <p:cNvSpPr/>
            <p:nvPr/>
          </p:nvSpPr>
          <p:spPr>
            <a:xfrm>
              <a:off x="3497387" y="2379041"/>
              <a:ext cx="315686" cy="31568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6A3E40E-2C13-5142-8D8B-EBA8A522799D}"/>
              </a:ext>
            </a:extLst>
          </p:cNvPr>
          <p:cNvGrpSpPr/>
          <p:nvPr/>
        </p:nvGrpSpPr>
        <p:grpSpPr>
          <a:xfrm>
            <a:off x="292815" y="2063360"/>
            <a:ext cx="1540999" cy="1540999"/>
            <a:chOff x="2701880" y="2829946"/>
            <a:chExt cx="1540999" cy="1540999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1B234C6-303E-B44C-9A24-C847619EB554}"/>
                </a:ext>
              </a:extLst>
            </p:cNvPr>
            <p:cNvGrpSpPr/>
            <p:nvPr/>
          </p:nvGrpSpPr>
          <p:grpSpPr>
            <a:xfrm>
              <a:off x="2701880" y="2829946"/>
              <a:ext cx="1540999" cy="1540999"/>
              <a:chOff x="2861252" y="1773692"/>
              <a:chExt cx="1540999" cy="1540999"/>
            </a:xfrm>
          </p:grpSpPr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EBE59CC8-5250-3545-A2A2-74C9B1B7F956}"/>
                  </a:ext>
                </a:extLst>
              </p:cNvPr>
              <p:cNvSpPr/>
              <p:nvPr/>
            </p:nvSpPr>
            <p:spPr>
              <a:xfrm>
                <a:off x="2861252" y="1773692"/>
                <a:ext cx="1540999" cy="1540999"/>
              </a:xfrm>
              <a:prstGeom prst="roundRect">
                <a:avLst>
                  <a:gd name="adj" fmla="val 396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762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02AE4F98-AE42-9442-A2D1-11D80BD8780B}"/>
                  </a:ext>
                </a:extLst>
              </p:cNvPr>
              <p:cNvSpPr/>
              <p:nvPr/>
            </p:nvSpPr>
            <p:spPr>
              <a:xfrm>
                <a:off x="3181353" y="2054682"/>
                <a:ext cx="315686" cy="315686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B8C5B75-350E-1443-8F27-2A183C3F0EBE}"/>
                </a:ext>
              </a:extLst>
            </p:cNvPr>
            <p:cNvSpPr/>
            <p:nvPr/>
          </p:nvSpPr>
          <p:spPr>
            <a:xfrm>
              <a:off x="3641781" y="3758133"/>
              <a:ext cx="315686" cy="31568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5DFF68E-BF52-CA4A-ACFC-36D7EE491FE4}"/>
              </a:ext>
            </a:extLst>
          </p:cNvPr>
          <p:cNvGrpSpPr/>
          <p:nvPr/>
        </p:nvGrpSpPr>
        <p:grpSpPr>
          <a:xfrm>
            <a:off x="2150831" y="2121575"/>
            <a:ext cx="1540999" cy="1540999"/>
            <a:chOff x="2950335" y="3759514"/>
            <a:chExt cx="1540999" cy="1540999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D943304-C820-CF41-8F35-C28CA4CD8C33}"/>
                </a:ext>
              </a:extLst>
            </p:cNvPr>
            <p:cNvGrpSpPr/>
            <p:nvPr/>
          </p:nvGrpSpPr>
          <p:grpSpPr>
            <a:xfrm>
              <a:off x="2950335" y="3759514"/>
              <a:ext cx="1540999" cy="1540999"/>
              <a:chOff x="2701880" y="2829946"/>
              <a:chExt cx="1540999" cy="1540999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5D4B5C70-A6E9-BA4E-A965-7230814FE1FA}"/>
                  </a:ext>
                </a:extLst>
              </p:cNvPr>
              <p:cNvGrpSpPr/>
              <p:nvPr/>
            </p:nvGrpSpPr>
            <p:grpSpPr>
              <a:xfrm>
                <a:off x="2701880" y="2829946"/>
                <a:ext cx="1540999" cy="1540999"/>
                <a:chOff x="2861252" y="1773692"/>
                <a:chExt cx="1540999" cy="1540999"/>
              </a:xfrm>
            </p:grpSpPr>
            <p:sp>
              <p:nvSpPr>
                <p:cNvPr id="33" name="Rounded Rectangle 32">
                  <a:extLst>
                    <a:ext uri="{FF2B5EF4-FFF2-40B4-BE49-F238E27FC236}">
                      <a16:creationId xmlns:a16="http://schemas.microsoft.com/office/drawing/2014/main" id="{922056B4-BCCE-2347-9D57-7C28482429D8}"/>
                    </a:ext>
                  </a:extLst>
                </p:cNvPr>
                <p:cNvSpPr/>
                <p:nvPr/>
              </p:nvSpPr>
              <p:spPr>
                <a:xfrm>
                  <a:off x="2861252" y="1773692"/>
                  <a:ext cx="1540999" cy="1540999"/>
                </a:xfrm>
                <a:prstGeom prst="roundRect">
                  <a:avLst>
                    <a:gd name="adj" fmla="val 3969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762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084A863D-85F0-9047-AEA5-797BF65F774A}"/>
                    </a:ext>
                  </a:extLst>
                </p:cNvPr>
                <p:cNvSpPr/>
                <p:nvPr/>
              </p:nvSpPr>
              <p:spPr>
                <a:xfrm>
                  <a:off x="3182753" y="2053992"/>
                  <a:ext cx="315686" cy="315686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7BE4ADB-C406-794C-A95C-9145E352E2FA}"/>
                  </a:ext>
                </a:extLst>
              </p:cNvPr>
              <p:cNvSpPr/>
              <p:nvPr/>
            </p:nvSpPr>
            <p:spPr>
              <a:xfrm>
                <a:off x="3642860" y="3116032"/>
                <a:ext cx="315686" cy="315686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3F29D9C-4810-8640-A931-4C39368374C3}"/>
                </a:ext>
              </a:extLst>
            </p:cNvPr>
            <p:cNvSpPr/>
            <p:nvPr/>
          </p:nvSpPr>
          <p:spPr>
            <a:xfrm>
              <a:off x="3891315" y="4667113"/>
              <a:ext cx="315686" cy="31568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27D137F-16CB-1348-99CE-A713A9D66562}"/>
                </a:ext>
              </a:extLst>
            </p:cNvPr>
            <p:cNvSpPr/>
            <p:nvPr/>
          </p:nvSpPr>
          <p:spPr>
            <a:xfrm>
              <a:off x="3271052" y="4667113"/>
              <a:ext cx="315686" cy="31568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93ED9BF-2285-3843-8C0F-32D6DA2E5D70}"/>
              </a:ext>
            </a:extLst>
          </p:cNvPr>
          <p:cNvGrpSpPr/>
          <p:nvPr/>
        </p:nvGrpSpPr>
        <p:grpSpPr>
          <a:xfrm>
            <a:off x="4021996" y="368762"/>
            <a:ext cx="1540999" cy="1540999"/>
            <a:chOff x="5280817" y="1126701"/>
            <a:chExt cx="1540999" cy="1540999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D66B9AD-9926-2346-B826-06DF75532B7A}"/>
                </a:ext>
              </a:extLst>
            </p:cNvPr>
            <p:cNvGrpSpPr/>
            <p:nvPr/>
          </p:nvGrpSpPr>
          <p:grpSpPr>
            <a:xfrm>
              <a:off x="5280817" y="1126701"/>
              <a:ext cx="1540999" cy="1540999"/>
              <a:chOff x="2950335" y="3759514"/>
              <a:chExt cx="1540999" cy="1540999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709CDBEC-B2E4-D743-99D0-33ECDBE77DB1}"/>
                  </a:ext>
                </a:extLst>
              </p:cNvPr>
              <p:cNvGrpSpPr/>
              <p:nvPr/>
            </p:nvGrpSpPr>
            <p:grpSpPr>
              <a:xfrm>
                <a:off x="2950335" y="3759514"/>
                <a:ext cx="1540999" cy="1540999"/>
                <a:chOff x="2701880" y="2829946"/>
                <a:chExt cx="1540999" cy="1540999"/>
              </a:xfrm>
            </p:grpSpPr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B289A657-BB74-214B-B5D0-DAA5F43F6DFA}"/>
                    </a:ext>
                  </a:extLst>
                </p:cNvPr>
                <p:cNvGrpSpPr/>
                <p:nvPr/>
              </p:nvGrpSpPr>
              <p:grpSpPr>
                <a:xfrm>
                  <a:off x="2701880" y="2829946"/>
                  <a:ext cx="1540999" cy="1540999"/>
                  <a:chOff x="2861252" y="1773692"/>
                  <a:chExt cx="1540999" cy="1540999"/>
                </a:xfrm>
              </p:grpSpPr>
              <p:sp>
                <p:nvSpPr>
                  <p:cNvPr id="52" name="Rounded Rectangle 51">
                    <a:extLst>
                      <a:ext uri="{FF2B5EF4-FFF2-40B4-BE49-F238E27FC236}">
                        <a16:creationId xmlns:a16="http://schemas.microsoft.com/office/drawing/2014/main" id="{DB697F14-3C87-664B-9C14-EE3F4CF5AC43}"/>
                      </a:ext>
                    </a:extLst>
                  </p:cNvPr>
                  <p:cNvSpPr/>
                  <p:nvPr/>
                </p:nvSpPr>
                <p:spPr>
                  <a:xfrm>
                    <a:off x="2861252" y="1773692"/>
                    <a:ext cx="1540999" cy="1540999"/>
                  </a:xfrm>
                  <a:prstGeom prst="roundRect">
                    <a:avLst>
                      <a:gd name="adj" fmla="val 3969"/>
                    </a:avLst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7620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26B100C2-9631-A540-9B92-08CB588E93AA}"/>
                      </a:ext>
                    </a:extLst>
                  </p:cNvPr>
                  <p:cNvSpPr/>
                  <p:nvPr/>
                </p:nvSpPr>
                <p:spPr>
                  <a:xfrm>
                    <a:off x="3183053" y="1937967"/>
                    <a:ext cx="315686" cy="315686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614BA49A-E410-AA41-9A57-B4022415947B}"/>
                    </a:ext>
                  </a:extLst>
                </p:cNvPr>
                <p:cNvSpPr/>
                <p:nvPr/>
              </p:nvSpPr>
              <p:spPr>
                <a:xfrm>
                  <a:off x="3643872" y="2995917"/>
                  <a:ext cx="315686" cy="315686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1F58286C-B887-E142-8D95-29BE77969D59}"/>
                  </a:ext>
                </a:extLst>
              </p:cNvPr>
              <p:cNvSpPr/>
              <p:nvPr/>
            </p:nvSpPr>
            <p:spPr>
              <a:xfrm>
                <a:off x="3271842" y="4841430"/>
                <a:ext cx="315686" cy="315686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BAFD1CE8-CB3B-324F-8DD4-897A813F8911}"/>
                  </a:ext>
                </a:extLst>
              </p:cNvPr>
              <p:cNvSpPr/>
              <p:nvPr/>
            </p:nvSpPr>
            <p:spPr>
              <a:xfrm>
                <a:off x="3271842" y="4373160"/>
                <a:ext cx="315686" cy="315686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DC703070-5B14-6F49-AE05-70E7A5AE83FF}"/>
                </a:ext>
              </a:extLst>
            </p:cNvPr>
            <p:cNvSpPr/>
            <p:nvPr/>
          </p:nvSpPr>
          <p:spPr>
            <a:xfrm>
              <a:off x="6211588" y="1737970"/>
              <a:ext cx="315686" cy="31568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6AAF4879-883B-5843-AE05-AE6399C2D884}"/>
                </a:ext>
              </a:extLst>
            </p:cNvPr>
            <p:cNvSpPr/>
            <p:nvPr/>
          </p:nvSpPr>
          <p:spPr>
            <a:xfrm>
              <a:off x="6222809" y="2206735"/>
              <a:ext cx="315686" cy="31568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1F57463-9FCB-2447-BE9F-2FF29C5784DF}"/>
              </a:ext>
            </a:extLst>
          </p:cNvPr>
          <p:cNvGrpSpPr/>
          <p:nvPr/>
        </p:nvGrpSpPr>
        <p:grpSpPr>
          <a:xfrm>
            <a:off x="6629006" y="259904"/>
            <a:ext cx="2231572" cy="2231572"/>
            <a:chOff x="2336348" y="1327036"/>
            <a:chExt cx="2231572" cy="2231572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F79A7F7-1064-1149-9329-9EDC536B5CAD}"/>
                </a:ext>
              </a:extLst>
            </p:cNvPr>
            <p:cNvCxnSpPr/>
            <p:nvPr/>
          </p:nvCxnSpPr>
          <p:spPr>
            <a:xfrm>
              <a:off x="2381250" y="2057400"/>
              <a:ext cx="21227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2BC84F6-5AD8-814D-AFC9-FB3FEDDF808F}"/>
                </a:ext>
              </a:extLst>
            </p:cNvPr>
            <p:cNvCxnSpPr/>
            <p:nvPr/>
          </p:nvCxnSpPr>
          <p:spPr>
            <a:xfrm>
              <a:off x="2396218" y="1757363"/>
              <a:ext cx="21227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C51F508-0689-094B-9C1F-F05BDF4701E5}"/>
                </a:ext>
              </a:extLst>
            </p:cNvPr>
            <p:cNvCxnSpPr/>
            <p:nvPr/>
          </p:nvCxnSpPr>
          <p:spPr>
            <a:xfrm>
              <a:off x="2381250" y="2360840"/>
              <a:ext cx="21227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2FB265F-180E-3147-B269-A57321ED39A4}"/>
                </a:ext>
              </a:extLst>
            </p:cNvPr>
            <p:cNvCxnSpPr/>
            <p:nvPr/>
          </p:nvCxnSpPr>
          <p:spPr>
            <a:xfrm>
              <a:off x="2396218" y="2674144"/>
              <a:ext cx="21227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7F57377-B3E6-264B-AC37-656CBD7BB221}"/>
                </a:ext>
              </a:extLst>
            </p:cNvPr>
            <p:cNvCxnSpPr/>
            <p:nvPr/>
          </p:nvCxnSpPr>
          <p:spPr>
            <a:xfrm>
              <a:off x="2336348" y="2982685"/>
              <a:ext cx="21227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5DD547C-3FE8-0148-9E9B-7D3B189A3F07}"/>
                </a:ext>
              </a:extLst>
            </p:cNvPr>
            <p:cNvCxnSpPr/>
            <p:nvPr/>
          </p:nvCxnSpPr>
          <p:spPr>
            <a:xfrm>
              <a:off x="2445206" y="3298367"/>
              <a:ext cx="21227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439AA75-0067-AC46-8FD7-1BC3E9B1D943}"/>
                </a:ext>
              </a:extLst>
            </p:cNvPr>
            <p:cNvGrpSpPr/>
            <p:nvPr/>
          </p:nvGrpSpPr>
          <p:grpSpPr>
            <a:xfrm rot="5400000">
              <a:off x="2390777" y="1672320"/>
              <a:ext cx="2231572" cy="1541004"/>
              <a:chOff x="5645605" y="2220686"/>
              <a:chExt cx="2231572" cy="1541004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B0F78478-6CDB-CC44-B045-37FE9D1437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90507" y="2520723"/>
                <a:ext cx="2122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575ACF2-8C52-9644-8D9F-8E9C473247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5475" y="2220686"/>
                <a:ext cx="2122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07138338-510F-7142-9418-758ABAA062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90507" y="2824163"/>
                <a:ext cx="2122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6E7E332-3574-AC41-8FE7-3929607FD3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5475" y="3137467"/>
                <a:ext cx="2122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F6712ABB-2F5B-4E42-8ACE-6A5FBE9F3A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45605" y="3446008"/>
                <a:ext cx="2122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27AC4396-3DC4-5342-854D-AA63EACB7C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4463" y="3761690"/>
                <a:ext cx="2122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8E84728-24B0-764D-81CF-05E91ED1DFB6}"/>
              </a:ext>
            </a:extLst>
          </p:cNvPr>
          <p:cNvGrpSpPr/>
          <p:nvPr/>
        </p:nvGrpSpPr>
        <p:grpSpPr>
          <a:xfrm>
            <a:off x="3930963" y="2150137"/>
            <a:ext cx="1540999" cy="1540999"/>
            <a:chOff x="5264243" y="3010782"/>
            <a:chExt cx="1540999" cy="1540999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65343C24-1C21-0F43-8877-E9D629B67A70}"/>
                </a:ext>
              </a:extLst>
            </p:cNvPr>
            <p:cNvGrpSpPr/>
            <p:nvPr/>
          </p:nvGrpSpPr>
          <p:grpSpPr>
            <a:xfrm>
              <a:off x="5264243" y="3010782"/>
              <a:ext cx="1540999" cy="1540999"/>
              <a:chOff x="2950335" y="3759514"/>
              <a:chExt cx="1540999" cy="1540999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5202F391-E8FE-5A40-8801-B15A526BE798}"/>
                  </a:ext>
                </a:extLst>
              </p:cNvPr>
              <p:cNvGrpSpPr/>
              <p:nvPr/>
            </p:nvGrpSpPr>
            <p:grpSpPr>
              <a:xfrm>
                <a:off x="2950335" y="3759514"/>
                <a:ext cx="1540999" cy="1540999"/>
                <a:chOff x="2701880" y="2829946"/>
                <a:chExt cx="1540999" cy="1540999"/>
              </a:xfrm>
            </p:grpSpPr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B59ED33B-006A-124A-A66A-530368F068A9}"/>
                    </a:ext>
                  </a:extLst>
                </p:cNvPr>
                <p:cNvGrpSpPr/>
                <p:nvPr/>
              </p:nvGrpSpPr>
              <p:grpSpPr>
                <a:xfrm>
                  <a:off x="2701880" y="2829946"/>
                  <a:ext cx="1540999" cy="1540999"/>
                  <a:chOff x="2861252" y="1773692"/>
                  <a:chExt cx="1540999" cy="1540999"/>
                </a:xfrm>
              </p:grpSpPr>
              <p:sp>
                <p:nvSpPr>
                  <p:cNvPr id="63" name="Rounded Rectangle 62">
                    <a:extLst>
                      <a:ext uri="{FF2B5EF4-FFF2-40B4-BE49-F238E27FC236}">
                        <a16:creationId xmlns:a16="http://schemas.microsoft.com/office/drawing/2014/main" id="{FD418D3F-4FFD-D74E-BDCC-5A85A9E619BF}"/>
                      </a:ext>
                    </a:extLst>
                  </p:cNvPr>
                  <p:cNvSpPr/>
                  <p:nvPr/>
                </p:nvSpPr>
                <p:spPr>
                  <a:xfrm>
                    <a:off x="2861252" y="1773692"/>
                    <a:ext cx="1540999" cy="1540999"/>
                  </a:xfrm>
                  <a:prstGeom prst="roundRect">
                    <a:avLst>
                      <a:gd name="adj" fmla="val 3969"/>
                    </a:avLst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7620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23782193-8524-E942-8291-75F49A35D45D}"/>
                      </a:ext>
                    </a:extLst>
                  </p:cNvPr>
                  <p:cNvSpPr/>
                  <p:nvPr/>
                </p:nvSpPr>
                <p:spPr>
                  <a:xfrm>
                    <a:off x="3182753" y="2053992"/>
                    <a:ext cx="315686" cy="315686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581C9A98-6C59-1942-8CE1-62BDFEE55B09}"/>
                    </a:ext>
                  </a:extLst>
                </p:cNvPr>
                <p:cNvSpPr/>
                <p:nvPr/>
              </p:nvSpPr>
              <p:spPr>
                <a:xfrm>
                  <a:off x="3642860" y="3116032"/>
                  <a:ext cx="315686" cy="315686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ACFDB23D-07BF-CF45-ACFF-B65092A7FEDA}"/>
                  </a:ext>
                </a:extLst>
              </p:cNvPr>
              <p:cNvSpPr/>
              <p:nvPr/>
            </p:nvSpPr>
            <p:spPr>
              <a:xfrm>
                <a:off x="3891315" y="4667113"/>
                <a:ext cx="315686" cy="315686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41AEC657-779A-384D-8DB8-7907243057F0}"/>
                  </a:ext>
                </a:extLst>
              </p:cNvPr>
              <p:cNvSpPr/>
              <p:nvPr/>
            </p:nvSpPr>
            <p:spPr>
              <a:xfrm>
                <a:off x="3271052" y="4667113"/>
                <a:ext cx="315686" cy="315686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CAE3B76-F7B5-FA46-9814-58A953EA94D2}"/>
                </a:ext>
              </a:extLst>
            </p:cNvPr>
            <p:cNvSpPr/>
            <p:nvPr/>
          </p:nvSpPr>
          <p:spPr>
            <a:xfrm>
              <a:off x="5890544" y="3606431"/>
              <a:ext cx="315686" cy="31568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873E5C8A-745C-6741-94BE-2D0CF85A5657}"/>
              </a:ext>
            </a:extLst>
          </p:cNvPr>
          <p:cNvGrpSpPr/>
          <p:nvPr/>
        </p:nvGrpSpPr>
        <p:grpSpPr>
          <a:xfrm>
            <a:off x="374023" y="1249823"/>
            <a:ext cx="5036897" cy="5036897"/>
            <a:chOff x="431796" y="1650024"/>
            <a:chExt cx="5036897" cy="5036897"/>
          </a:xfrm>
        </p:grpSpPr>
        <p:sp>
          <p:nvSpPr>
            <p:cNvPr id="118" name="Trapezoid 117">
              <a:extLst>
                <a:ext uri="{FF2B5EF4-FFF2-40B4-BE49-F238E27FC236}">
                  <a16:creationId xmlns:a16="http://schemas.microsoft.com/office/drawing/2014/main" id="{09D3A09F-D798-F84C-A0F5-ABB44983007B}"/>
                </a:ext>
              </a:extLst>
            </p:cNvPr>
            <p:cNvSpPr/>
            <p:nvPr/>
          </p:nvSpPr>
          <p:spPr>
            <a:xfrm>
              <a:off x="1891587" y="4240025"/>
              <a:ext cx="2130409" cy="2375088"/>
            </a:xfrm>
            <a:prstGeom prst="trapezoid">
              <a:avLst/>
            </a:prstGeom>
            <a:gradFill>
              <a:gsLst>
                <a:gs pos="70000">
                  <a:srgbClr val="F0AD79"/>
                </a:gs>
                <a:gs pos="30000">
                  <a:srgbClr val="EDA46C"/>
                </a:gs>
                <a:gs pos="0">
                  <a:srgbClr val="E1772D"/>
                </a:gs>
                <a:gs pos="45000">
                  <a:srgbClr val="F9D0A9"/>
                </a:gs>
                <a:gs pos="54000">
                  <a:srgbClr val="F9D0A9"/>
                </a:gs>
                <a:gs pos="100000">
                  <a:srgbClr val="E1772D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C7DDDEB-B33D-454C-AB74-294F118D1463}"/>
                </a:ext>
              </a:extLst>
            </p:cNvPr>
            <p:cNvSpPr/>
            <p:nvPr/>
          </p:nvSpPr>
          <p:spPr>
            <a:xfrm>
              <a:off x="2418464" y="4168472"/>
              <a:ext cx="1069848" cy="182880"/>
            </a:xfrm>
            <a:prstGeom prst="ellipse">
              <a:avLst/>
            </a:prstGeom>
            <a:solidFill>
              <a:srgbClr val="E17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Arc 123">
              <a:extLst>
                <a:ext uri="{FF2B5EF4-FFF2-40B4-BE49-F238E27FC236}">
                  <a16:creationId xmlns:a16="http://schemas.microsoft.com/office/drawing/2014/main" id="{7DF70714-9743-0042-9144-AEE196071D8A}"/>
                </a:ext>
              </a:extLst>
            </p:cNvPr>
            <p:cNvSpPr/>
            <p:nvPr/>
          </p:nvSpPr>
          <p:spPr>
            <a:xfrm rot="8048608">
              <a:off x="431796" y="1650024"/>
              <a:ext cx="5036897" cy="5036897"/>
            </a:xfrm>
            <a:prstGeom prst="arc">
              <a:avLst/>
            </a:prstGeom>
            <a:ln w="292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3A8E03CD-4646-1F4D-A5CD-CF6FF9563433}"/>
              </a:ext>
            </a:extLst>
          </p:cNvPr>
          <p:cNvGrpSpPr/>
          <p:nvPr/>
        </p:nvGrpSpPr>
        <p:grpSpPr>
          <a:xfrm>
            <a:off x="5980104" y="3141036"/>
            <a:ext cx="1540999" cy="1540999"/>
            <a:chOff x="2728913" y="1757363"/>
            <a:chExt cx="1540999" cy="1540999"/>
          </a:xfrm>
        </p:grpSpPr>
        <p:sp>
          <p:nvSpPr>
            <p:cNvPr id="121" name="Rounded Rectangle 120">
              <a:extLst>
                <a:ext uri="{FF2B5EF4-FFF2-40B4-BE49-F238E27FC236}">
                  <a16:creationId xmlns:a16="http://schemas.microsoft.com/office/drawing/2014/main" id="{71D222BB-EA3B-BD42-8CA7-97F09C4968DD}"/>
                </a:ext>
              </a:extLst>
            </p:cNvPr>
            <p:cNvSpPr/>
            <p:nvPr/>
          </p:nvSpPr>
          <p:spPr>
            <a:xfrm>
              <a:off x="2728913" y="1757363"/>
              <a:ext cx="1540999" cy="1540999"/>
            </a:xfrm>
            <a:prstGeom prst="roundRect">
              <a:avLst>
                <a:gd name="adj" fmla="val 3969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EFAE39BE-3474-FF4D-8618-563030786911}"/>
                </a:ext>
              </a:extLst>
            </p:cNvPr>
            <p:cNvSpPr/>
            <p:nvPr/>
          </p:nvSpPr>
          <p:spPr>
            <a:xfrm>
              <a:off x="2895602" y="1905000"/>
              <a:ext cx="315686" cy="31568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908A0D8A-9E11-BF41-B516-4BFA15CE703D}"/>
                </a:ext>
              </a:extLst>
            </p:cNvPr>
            <p:cNvSpPr/>
            <p:nvPr/>
          </p:nvSpPr>
          <p:spPr>
            <a:xfrm>
              <a:off x="3365048" y="2362712"/>
              <a:ext cx="315686" cy="31568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46E81DD1-1679-5246-BA71-66FEB5A405B8}"/>
                </a:ext>
              </a:extLst>
            </p:cNvPr>
            <p:cNvSpPr/>
            <p:nvPr/>
          </p:nvSpPr>
          <p:spPr>
            <a:xfrm>
              <a:off x="3822248" y="2824841"/>
              <a:ext cx="315686" cy="31568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8CF98B29-00E1-5446-8B14-D043833E329C}"/>
              </a:ext>
            </a:extLst>
          </p:cNvPr>
          <p:cNvGrpSpPr/>
          <p:nvPr/>
        </p:nvGrpSpPr>
        <p:grpSpPr>
          <a:xfrm>
            <a:off x="7780348" y="3133728"/>
            <a:ext cx="1540999" cy="1540999"/>
            <a:chOff x="2861252" y="1773692"/>
            <a:chExt cx="1540999" cy="1540999"/>
          </a:xfrm>
          <a:solidFill>
            <a:srgbClr val="C00000"/>
          </a:solidFill>
        </p:grpSpPr>
        <p:sp>
          <p:nvSpPr>
            <p:cNvPr id="128" name="Rounded Rectangle 127">
              <a:extLst>
                <a:ext uri="{FF2B5EF4-FFF2-40B4-BE49-F238E27FC236}">
                  <a16:creationId xmlns:a16="http://schemas.microsoft.com/office/drawing/2014/main" id="{3EFC3D9C-44C2-BF44-ADDA-65E8F4ED3798}"/>
                </a:ext>
              </a:extLst>
            </p:cNvPr>
            <p:cNvSpPr/>
            <p:nvPr/>
          </p:nvSpPr>
          <p:spPr>
            <a:xfrm>
              <a:off x="2861252" y="1773692"/>
              <a:ext cx="1540999" cy="1540999"/>
            </a:xfrm>
            <a:prstGeom prst="roundRect">
              <a:avLst>
                <a:gd name="adj" fmla="val 3969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AF7EFDB7-69C0-784B-A6B8-C576C3CE2C2A}"/>
                </a:ext>
              </a:extLst>
            </p:cNvPr>
            <p:cNvSpPr/>
            <p:nvPr/>
          </p:nvSpPr>
          <p:spPr>
            <a:xfrm>
              <a:off x="3497387" y="2379041"/>
              <a:ext cx="315686" cy="31568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1F47812-0B38-E747-B1FB-E67C4726FE0B}"/>
              </a:ext>
            </a:extLst>
          </p:cNvPr>
          <p:cNvGrpSpPr/>
          <p:nvPr/>
        </p:nvGrpSpPr>
        <p:grpSpPr>
          <a:xfrm>
            <a:off x="5932767" y="4905403"/>
            <a:ext cx="1540999" cy="1540999"/>
            <a:chOff x="2701880" y="2829946"/>
            <a:chExt cx="1540999" cy="1540999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A2FFF3BC-3F28-5043-8E46-A2E4662FC385}"/>
                </a:ext>
              </a:extLst>
            </p:cNvPr>
            <p:cNvGrpSpPr/>
            <p:nvPr/>
          </p:nvGrpSpPr>
          <p:grpSpPr>
            <a:xfrm>
              <a:off x="2701880" y="2829946"/>
              <a:ext cx="1540999" cy="1540999"/>
              <a:chOff x="2861252" y="1773692"/>
              <a:chExt cx="1540999" cy="1540999"/>
            </a:xfrm>
          </p:grpSpPr>
          <p:sp>
            <p:nvSpPr>
              <p:cNvPr id="133" name="Rounded Rectangle 132">
                <a:extLst>
                  <a:ext uri="{FF2B5EF4-FFF2-40B4-BE49-F238E27FC236}">
                    <a16:creationId xmlns:a16="http://schemas.microsoft.com/office/drawing/2014/main" id="{C638926C-CDF4-204D-B330-9931DF09EE08}"/>
                  </a:ext>
                </a:extLst>
              </p:cNvPr>
              <p:cNvSpPr/>
              <p:nvPr/>
            </p:nvSpPr>
            <p:spPr>
              <a:xfrm>
                <a:off x="2861252" y="1773692"/>
                <a:ext cx="1540999" cy="1540999"/>
              </a:xfrm>
              <a:prstGeom prst="roundRect">
                <a:avLst>
                  <a:gd name="adj" fmla="val 3969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87E13F78-853D-A246-A933-58F990BAA010}"/>
                  </a:ext>
                </a:extLst>
              </p:cNvPr>
              <p:cNvSpPr/>
              <p:nvPr/>
            </p:nvSpPr>
            <p:spPr>
              <a:xfrm>
                <a:off x="3181353" y="2054682"/>
                <a:ext cx="315686" cy="315686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3BFD0114-6398-0342-8B2B-A15AD801C5D5}"/>
                </a:ext>
              </a:extLst>
            </p:cNvPr>
            <p:cNvSpPr/>
            <p:nvPr/>
          </p:nvSpPr>
          <p:spPr>
            <a:xfrm>
              <a:off x="3641781" y="3758133"/>
              <a:ext cx="315686" cy="31568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41AB6063-8ED4-FE41-9B09-957A1A6D5049}"/>
              </a:ext>
            </a:extLst>
          </p:cNvPr>
          <p:cNvGrpSpPr/>
          <p:nvPr/>
        </p:nvGrpSpPr>
        <p:grpSpPr>
          <a:xfrm>
            <a:off x="7780347" y="4893849"/>
            <a:ext cx="1540999" cy="1540999"/>
            <a:chOff x="2950335" y="3759514"/>
            <a:chExt cx="1540999" cy="1540999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11397C81-5A8F-E849-B68F-AEB9F841B294}"/>
                </a:ext>
              </a:extLst>
            </p:cNvPr>
            <p:cNvGrpSpPr/>
            <p:nvPr/>
          </p:nvGrpSpPr>
          <p:grpSpPr>
            <a:xfrm>
              <a:off x="2950335" y="3759514"/>
              <a:ext cx="1540999" cy="1540999"/>
              <a:chOff x="2701880" y="2829946"/>
              <a:chExt cx="1540999" cy="1540999"/>
            </a:xfrm>
          </p:grpSpPr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E3551FA3-6063-8243-B9AC-C6971BFB4215}"/>
                  </a:ext>
                </a:extLst>
              </p:cNvPr>
              <p:cNvGrpSpPr/>
              <p:nvPr/>
            </p:nvGrpSpPr>
            <p:grpSpPr>
              <a:xfrm>
                <a:off x="2701880" y="2829946"/>
                <a:ext cx="1540999" cy="1540999"/>
                <a:chOff x="2861252" y="1773692"/>
                <a:chExt cx="1540999" cy="1540999"/>
              </a:xfrm>
            </p:grpSpPr>
            <p:sp>
              <p:nvSpPr>
                <p:cNvPr id="141" name="Rounded Rectangle 140">
                  <a:extLst>
                    <a:ext uri="{FF2B5EF4-FFF2-40B4-BE49-F238E27FC236}">
                      <a16:creationId xmlns:a16="http://schemas.microsoft.com/office/drawing/2014/main" id="{B5A57AF4-CD64-0241-90B8-3B4E2CF6BF0E}"/>
                    </a:ext>
                  </a:extLst>
                </p:cNvPr>
                <p:cNvSpPr/>
                <p:nvPr/>
              </p:nvSpPr>
              <p:spPr>
                <a:xfrm>
                  <a:off x="2861252" y="1773692"/>
                  <a:ext cx="1540999" cy="1540999"/>
                </a:xfrm>
                <a:prstGeom prst="roundRect">
                  <a:avLst>
                    <a:gd name="adj" fmla="val 3969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762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2" name="Oval 141">
                  <a:extLst>
                    <a:ext uri="{FF2B5EF4-FFF2-40B4-BE49-F238E27FC236}">
                      <a16:creationId xmlns:a16="http://schemas.microsoft.com/office/drawing/2014/main" id="{2BB06E91-DE37-1F46-9E04-B49CEA03DA6C}"/>
                    </a:ext>
                  </a:extLst>
                </p:cNvPr>
                <p:cNvSpPr/>
                <p:nvPr/>
              </p:nvSpPr>
              <p:spPr>
                <a:xfrm>
                  <a:off x="3182753" y="2053992"/>
                  <a:ext cx="315686" cy="315686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D5C9A2A4-8A63-FA49-8A73-F40B3DF719E5}"/>
                  </a:ext>
                </a:extLst>
              </p:cNvPr>
              <p:cNvSpPr/>
              <p:nvPr/>
            </p:nvSpPr>
            <p:spPr>
              <a:xfrm>
                <a:off x="3642860" y="3116032"/>
                <a:ext cx="315686" cy="315686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006237B6-23E1-A24D-98E5-F8A81FDF1DF0}"/>
                </a:ext>
              </a:extLst>
            </p:cNvPr>
            <p:cNvSpPr/>
            <p:nvPr/>
          </p:nvSpPr>
          <p:spPr>
            <a:xfrm>
              <a:off x="3891315" y="4667113"/>
              <a:ext cx="315686" cy="31568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4B10672D-9567-DF43-8F68-C1246900ECFE}"/>
                </a:ext>
              </a:extLst>
            </p:cNvPr>
            <p:cNvSpPr/>
            <p:nvPr/>
          </p:nvSpPr>
          <p:spPr>
            <a:xfrm>
              <a:off x="3271052" y="4667113"/>
              <a:ext cx="315686" cy="31568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5E9B8D2C-FC6A-8F41-8925-49E9C1CA3A52}"/>
              </a:ext>
            </a:extLst>
          </p:cNvPr>
          <p:cNvGrpSpPr/>
          <p:nvPr/>
        </p:nvGrpSpPr>
        <p:grpSpPr>
          <a:xfrm>
            <a:off x="9651512" y="3141036"/>
            <a:ext cx="1540999" cy="1540999"/>
            <a:chOff x="5280817" y="1126701"/>
            <a:chExt cx="1540999" cy="1540999"/>
          </a:xfrm>
        </p:grpSpPr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9E8196D9-C1CA-F84C-BFAD-7F7CF5790D7C}"/>
                </a:ext>
              </a:extLst>
            </p:cNvPr>
            <p:cNvGrpSpPr/>
            <p:nvPr/>
          </p:nvGrpSpPr>
          <p:grpSpPr>
            <a:xfrm>
              <a:off x="5280817" y="1126701"/>
              <a:ext cx="1540999" cy="1540999"/>
              <a:chOff x="2950335" y="3759514"/>
              <a:chExt cx="1540999" cy="1540999"/>
            </a:xfrm>
          </p:grpSpPr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C7AAE04E-431F-6247-9F31-6813AA782B72}"/>
                  </a:ext>
                </a:extLst>
              </p:cNvPr>
              <p:cNvGrpSpPr/>
              <p:nvPr/>
            </p:nvGrpSpPr>
            <p:grpSpPr>
              <a:xfrm>
                <a:off x="2950335" y="3759514"/>
                <a:ext cx="1540999" cy="1540999"/>
                <a:chOff x="2701880" y="2829946"/>
                <a:chExt cx="1540999" cy="1540999"/>
              </a:xfrm>
            </p:grpSpPr>
            <p:grpSp>
              <p:nvGrpSpPr>
                <p:cNvPr id="150" name="Group 149">
                  <a:extLst>
                    <a:ext uri="{FF2B5EF4-FFF2-40B4-BE49-F238E27FC236}">
                      <a16:creationId xmlns:a16="http://schemas.microsoft.com/office/drawing/2014/main" id="{E34CF001-7DBF-F940-88E4-4D2C37E5AF12}"/>
                    </a:ext>
                  </a:extLst>
                </p:cNvPr>
                <p:cNvGrpSpPr/>
                <p:nvPr/>
              </p:nvGrpSpPr>
              <p:grpSpPr>
                <a:xfrm>
                  <a:off x="2701880" y="2829946"/>
                  <a:ext cx="1540999" cy="1540999"/>
                  <a:chOff x="2861252" y="1773692"/>
                  <a:chExt cx="1540999" cy="1540999"/>
                </a:xfrm>
              </p:grpSpPr>
              <p:sp>
                <p:nvSpPr>
                  <p:cNvPr id="152" name="Rounded Rectangle 151">
                    <a:extLst>
                      <a:ext uri="{FF2B5EF4-FFF2-40B4-BE49-F238E27FC236}">
                        <a16:creationId xmlns:a16="http://schemas.microsoft.com/office/drawing/2014/main" id="{BA4AA692-DCF0-884F-B030-C07CF0864289}"/>
                      </a:ext>
                    </a:extLst>
                  </p:cNvPr>
                  <p:cNvSpPr/>
                  <p:nvPr/>
                </p:nvSpPr>
                <p:spPr>
                  <a:xfrm>
                    <a:off x="2861252" y="1773692"/>
                    <a:ext cx="1540999" cy="1540999"/>
                  </a:xfrm>
                  <a:prstGeom prst="roundRect">
                    <a:avLst>
                      <a:gd name="adj" fmla="val 3969"/>
                    </a:avLst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7620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3" name="Oval 152">
                    <a:extLst>
                      <a:ext uri="{FF2B5EF4-FFF2-40B4-BE49-F238E27FC236}">
                        <a16:creationId xmlns:a16="http://schemas.microsoft.com/office/drawing/2014/main" id="{FE049AED-45C0-6249-84A9-EB00A2D5C6E1}"/>
                      </a:ext>
                    </a:extLst>
                  </p:cNvPr>
                  <p:cNvSpPr/>
                  <p:nvPr/>
                </p:nvSpPr>
                <p:spPr>
                  <a:xfrm>
                    <a:off x="3183053" y="1937967"/>
                    <a:ext cx="315686" cy="315686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51" name="Oval 150">
                  <a:extLst>
                    <a:ext uri="{FF2B5EF4-FFF2-40B4-BE49-F238E27FC236}">
                      <a16:creationId xmlns:a16="http://schemas.microsoft.com/office/drawing/2014/main" id="{2D370368-00CB-2941-A912-CCEB8106B976}"/>
                    </a:ext>
                  </a:extLst>
                </p:cNvPr>
                <p:cNvSpPr/>
                <p:nvPr/>
              </p:nvSpPr>
              <p:spPr>
                <a:xfrm>
                  <a:off x="3643872" y="2995917"/>
                  <a:ext cx="315686" cy="315686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2A3B261F-BB0E-E643-8424-1D7DF4FC2D2C}"/>
                  </a:ext>
                </a:extLst>
              </p:cNvPr>
              <p:cNvSpPr/>
              <p:nvPr/>
            </p:nvSpPr>
            <p:spPr>
              <a:xfrm>
                <a:off x="3271842" y="4841430"/>
                <a:ext cx="315686" cy="315686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EE763E98-6FE9-8B41-A6A8-4B7E8EA69317}"/>
                  </a:ext>
                </a:extLst>
              </p:cNvPr>
              <p:cNvSpPr/>
              <p:nvPr/>
            </p:nvSpPr>
            <p:spPr>
              <a:xfrm>
                <a:off x="3271842" y="4373160"/>
                <a:ext cx="315686" cy="315686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5D3E8C37-1759-184F-B983-91EAB9F00C41}"/>
                </a:ext>
              </a:extLst>
            </p:cNvPr>
            <p:cNvSpPr/>
            <p:nvPr/>
          </p:nvSpPr>
          <p:spPr>
            <a:xfrm>
              <a:off x="6211588" y="1737970"/>
              <a:ext cx="315686" cy="31568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29117D57-14AF-504D-9458-09BE2A728AAB}"/>
                </a:ext>
              </a:extLst>
            </p:cNvPr>
            <p:cNvSpPr/>
            <p:nvPr/>
          </p:nvSpPr>
          <p:spPr>
            <a:xfrm>
              <a:off x="6222809" y="2206735"/>
              <a:ext cx="315686" cy="31568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029FD150-6DA0-2946-B2DD-C92759893200}"/>
              </a:ext>
            </a:extLst>
          </p:cNvPr>
          <p:cNvGrpSpPr/>
          <p:nvPr/>
        </p:nvGrpSpPr>
        <p:grpSpPr>
          <a:xfrm>
            <a:off x="9560479" y="4922411"/>
            <a:ext cx="1540999" cy="1540999"/>
            <a:chOff x="5264243" y="3010782"/>
            <a:chExt cx="1540999" cy="1540999"/>
          </a:xfrm>
        </p:grpSpPr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A5EB9F4E-C9F7-A047-B8B0-D98EEB9B5FDD}"/>
                </a:ext>
              </a:extLst>
            </p:cNvPr>
            <p:cNvGrpSpPr/>
            <p:nvPr/>
          </p:nvGrpSpPr>
          <p:grpSpPr>
            <a:xfrm>
              <a:off x="5264243" y="3010782"/>
              <a:ext cx="1540999" cy="1540999"/>
              <a:chOff x="2950335" y="3759514"/>
              <a:chExt cx="1540999" cy="1540999"/>
            </a:xfrm>
          </p:grpSpPr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124FFA1A-1E71-F94F-9274-A922CCCD003D}"/>
                  </a:ext>
                </a:extLst>
              </p:cNvPr>
              <p:cNvGrpSpPr/>
              <p:nvPr/>
            </p:nvGrpSpPr>
            <p:grpSpPr>
              <a:xfrm>
                <a:off x="2950335" y="3759514"/>
                <a:ext cx="1540999" cy="1540999"/>
                <a:chOff x="2701880" y="2829946"/>
                <a:chExt cx="1540999" cy="1540999"/>
              </a:xfrm>
            </p:grpSpPr>
            <p:grpSp>
              <p:nvGrpSpPr>
                <p:cNvPr id="160" name="Group 159">
                  <a:extLst>
                    <a:ext uri="{FF2B5EF4-FFF2-40B4-BE49-F238E27FC236}">
                      <a16:creationId xmlns:a16="http://schemas.microsoft.com/office/drawing/2014/main" id="{7FFC2DE7-7881-364F-A75D-5B58CA27A805}"/>
                    </a:ext>
                  </a:extLst>
                </p:cNvPr>
                <p:cNvGrpSpPr/>
                <p:nvPr/>
              </p:nvGrpSpPr>
              <p:grpSpPr>
                <a:xfrm>
                  <a:off x="2701880" y="2829946"/>
                  <a:ext cx="1540999" cy="1540999"/>
                  <a:chOff x="2861252" y="1773692"/>
                  <a:chExt cx="1540999" cy="1540999"/>
                </a:xfrm>
              </p:grpSpPr>
              <p:sp>
                <p:nvSpPr>
                  <p:cNvPr id="162" name="Rounded Rectangle 161">
                    <a:extLst>
                      <a:ext uri="{FF2B5EF4-FFF2-40B4-BE49-F238E27FC236}">
                        <a16:creationId xmlns:a16="http://schemas.microsoft.com/office/drawing/2014/main" id="{DDD08AB4-F571-A54C-8BCA-CEF0D7B917EF}"/>
                      </a:ext>
                    </a:extLst>
                  </p:cNvPr>
                  <p:cNvSpPr/>
                  <p:nvPr/>
                </p:nvSpPr>
                <p:spPr>
                  <a:xfrm>
                    <a:off x="2861252" y="1773692"/>
                    <a:ext cx="1540999" cy="1540999"/>
                  </a:xfrm>
                  <a:prstGeom prst="roundRect">
                    <a:avLst>
                      <a:gd name="adj" fmla="val 3969"/>
                    </a:avLst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7620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3" name="Oval 162">
                    <a:extLst>
                      <a:ext uri="{FF2B5EF4-FFF2-40B4-BE49-F238E27FC236}">
                        <a16:creationId xmlns:a16="http://schemas.microsoft.com/office/drawing/2014/main" id="{6D51DC77-2DD0-6E43-91D8-AA02A42846A1}"/>
                      </a:ext>
                    </a:extLst>
                  </p:cNvPr>
                  <p:cNvSpPr/>
                  <p:nvPr/>
                </p:nvSpPr>
                <p:spPr>
                  <a:xfrm>
                    <a:off x="3182753" y="2053992"/>
                    <a:ext cx="315686" cy="315686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161" name="Oval 160">
                  <a:extLst>
                    <a:ext uri="{FF2B5EF4-FFF2-40B4-BE49-F238E27FC236}">
                      <a16:creationId xmlns:a16="http://schemas.microsoft.com/office/drawing/2014/main" id="{47321D23-31CD-3743-A6A3-478B9302BE7B}"/>
                    </a:ext>
                  </a:extLst>
                </p:cNvPr>
                <p:cNvSpPr/>
                <p:nvPr/>
              </p:nvSpPr>
              <p:spPr>
                <a:xfrm>
                  <a:off x="3642860" y="3116032"/>
                  <a:ext cx="315686" cy="315686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CD1D16B5-D17C-3447-8DD7-213A44A0DD39}"/>
                  </a:ext>
                </a:extLst>
              </p:cNvPr>
              <p:cNvSpPr/>
              <p:nvPr/>
            </p:nvSpPr>
            <p:spPr>
              <a:xfrm>
                <a:off x="3891315" y="4667113"/>
                <a:ext cx="315686" cy="315686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393D2CC3-AC7A-C84A-9E91-EBF306AE5A64}"/>
                  </a:ext>
                </a:extLst>
              </p:cNvPr>
              <p:cNvSpPr/>
              <p:nvPr/>
            </p:nvSpPr>
            <p:spPr>
              <a:xfrm>
                <a:off x="3271052" y="4667113"/>
                <a:ext cx="315686" cy="315686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C4AE2558-BAA4-7A40-BAD0-79B78C516EA6}"/>
                </a:ext>
              </a:extLst>
            </p:cNvPr>
            <p:cNvSpPr/>
            <p:nvPr/>
          </p:nvSpPr>
          <p:spPr>
            <a:xfrm>
              <a:off x="5890544" y="3606431"/>
              <a:ext cx="315686" cy="31568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5137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47885077-2B60-A049-A228-4F517E696C7D}"/>
              </a:ext>
            </a:extLst>
          </p:cNvPr>
          <p:cNvGrpSpPr/>
          <p:nvPr/>
        </p:nvGrpSpPr>
        <p:grpSpPr>
          <a:xfrm>
            <a:off x="373220" y="234685"/>
            <a:ext cx="1540999" cy="1540999"/>
            <a:chOff x="2728913" y="1757363"/>
            <a:chExt cx="1540999" cy="1540999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CCD2FC8B-96AA-4E47-9D90-BB9D66ED88A1}"/>
                </a:ext>
              </a:extLst>
            </p:cNvPr>
            <p:cNvSpPr/>
            <p:nvPr/>
          </p:nvSpPr>
          <p:spPr>
            <a:xfrm>
              <a:off x="2728913" y="1757363"/>
              <a:ext cx="1540999" cy="1540999"/>
            </a:xfrm>
            <a:prstGeom prst="roundRect">
              <a:avLst>
                <a:gd name="adj" fmla="val 3969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76200">
              <a:solidFill>
                <a:srgbClr val="FFA2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0C4B188-1313-BD4D-8C95-E2E230C90D6D}"/>
                </a:ext>
              </a:extLst>
            </p:cNvPr>
            <p:cNvSpPr/>
            <p:nvPr/>
          </p:nvSpPr>
          <p:spPr>
            <a:xfrm>
              <a:off x="2895602" y="1905000"/>
              <a:ext cx="315686" cy="315686"/>
            </a:xfrm>
            <a:prstGeom prst="ellipse">
              <a:avLst/>
            </a:prstGeom>
            <a:solidFill>
              <a:srgbClr val="FFA210"/>
            </a:solidFill>
            <a:ln>
              <a:solidFill>
                <a:srgbClr val="FFA2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EF1AF71-1099-4B4C-B3CD-04CF9F8FF450}"/>
                </a:ext>
              </a:extLst>
            </p:cNvPr>
            <p:cNvSpPr/>
            <p:nvPr/>
          </p:nvSpPr>
          <p:spPr>
            <a:xfrm>
              <a:off x="3365048" y="2362712"/>
              <a:ext cx="315686" cy="315686"/>
            </a:xfrm>
            <a:prstGeom prst="ellipse">
              <a:avLst/>
            </a:prstGeom>
            <a:solidFill>
              <a:srgbClr val="FFA210"/>
            </a:solidFill>
            <a:ln>
              <a:solidFill>
                <a:srgbClr val="FFA2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4611F22-66B0-514E-88F9-D6A19052B76F}"/>
                </a:ext>
              </a:extLst>
            </p:cNvPr>
            <p:cNvSpPr/>
            <p:nvPr/>
          </p:nvSpPr>
          <p:spPr>
            <a:xfrm>
              <a:off x="3822248" y="2824841"/>
              <a:ext cx="315686" cy="315686"/>
            </a:xfrm>
            <a:prstGeom prst="ellipse">
              <a:avLst/>
            </a:prstGeom>
            <a:solidFill>
              <a:srgbClr val="FFA210"/>
            </a:solidFill>
            <a:ln>
              <a:solidFill>
                <a:srgbClr val="FFA2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3D0563A-A6DB-F74F-8710-9E308A124C3B}"/>
              </a:ext>
            </a:extLst>
          </p:cNvPr>
          <p:cNvGrpSpPr/>
          <p:nvPr/>
        </p:nvGrpSpPr>
        <p:grpSpPr>
          <a:xfrm>
            <a:off x="2150830" y="209531"/>
            <a:ext cx="1540999" cy="1540999"/>
            <a:chOff x="2861252" y="1773692"/>
            <a:chExt cx="1540999" cy="1540999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E91BA7C4-0FE3-8A46-86CD-6A8A22FBBD8A}"/>
                </a:ext>
              </a:extLst>
            </p:cNvPr>
            <p:cNvSpPr/>
            <p:nvPr/>
          </p:nvSpPr>
          <p:spPr>
            <a:xfrm>
              <a:off x="2861252" y="1773692"/>
              <a:ext cx="1540999" cy="1540999"/>
            </a:xfrm>
            <a:prstGeom prst="roundRect">
              <a:avLst>
                <a:gd name="adj" fmla="val 3969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76200">
              <a:solidFill>
                <a:srgbClr val="FFA2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39A5D29-3276-4946-A36E-B9A031ED6E2F}"/>
                </a:ext>
              </a:extLst>
            </p:cNvPr>
            <p:cNvSpPr/>
            <p:nvPr/>
          </p:nvSpPr>
          <p:spPr>
            <a:xfrm>
              <a:off x="3497387" y="2379041"/>
              <a:ext cx="315686" cy="315686"/>
            </a:xfrm>
            <a:prstGeom prst="ellipse">
              <a:avLst/>
            </a:prstGeom>
            <a:solidFill>
              <a:srgbClr val="FFA210"/>
            </a:solidFill>
            <a:ln>
              <a:solidFill>
                <a:srgbClr val="FFA2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6A3E40E-2C13-5142-8D8B-EBA8A522799D}"/>
              </a:ext>
            </a:extLst>
          </p:cNvPr>
          <p:cNvGrpSpPr/>
          <p:nvPr/>
        </p:nvGrpSpPr>
        <p:grpSpPr>
          <a:xfrm>
            <a:off x="303251" y="2133129"/>
            <a:ext cx="1540999" cy="1540999"/>
            <a:chOff x="2701880" y="2829946"/>
            <a:chExt cx="1540999" cy="1540999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1B234C6-303E-B44C-9A24-C847619EB554}"/>
                </a:ext>
              </a:extLst>
            </p:cNvPr>
            <p:cNvGrpSpPr/>
            <p:nvPr/>
          </p:nvGrpSpPr>
          <p:grpSpPr>
            <a:xfrm>
              <a:off x="2701880" y="2829946"/>
              <a:ext cx="1540999" cy="1540999"/>
              <a:chOff x="2861252" y="1773692"/>
              <a:chExt cx="1540999" cy="1540999"/>
            </a:xfrm>
          </p:grpSpPr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EBE59CC8-5250-3545-A2A2-74C9B1B7F956}"/>
                  </a:ext>
                </a:extLst>
              </p:cNvPr>
              <p:cNvSpPr/>
              <p:nvPr/>
            </p:nvSpPr>
            <p:spPr>
              <a:xfrm>
                <a:off x="2861252" y="1773692"/>
                <a:ext cx="1540999" cy="1540999"/>
              </a:xfrm>
              <a:prstGeom prst="roundRect">
                <a:avLst>
                  <a:gd name="adj" fmla="val 3969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76200">
                <a:solidFill>
                  <a:srgbClr val="FFA2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02AE4F98-AE42-9442-A2D1-11D80BD8780B}"/>
                  </a:ext>
                </a:extLst>
              </p:cNvPr>
              <p:cNvSpPr/>
              <p:nvPr/>
            </p:nvSpPr>
            <p:spPr>
              <a:xfrm>
                <a:off x="3181353" y="2054682"/>
                <a:ext cx="315686" cy="315686"/>
              </a:xfrm>
              <a:prstGeom prst="ellipse">
                <a:avLst/>
              </a:prstGeom>
              <a:solidFill>
                <a:srgbClr val="FFA210"/>
              </a:solidFill>
              <a:ln>
                <a:solidFill>
                  <a:srgbClr val="FFA2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B8C5B75-350E-1443-8F27-2A183C3F0EBE}"/>
                </a:ext>
              </a:extLst>
            </p:cNvPr>
            <p:cNvSpPr/>
            <p:nvPr/>
          </p:nvSpPr>
          <p:spPr>
            <a:xfrm>
              <a:off x="3641781" y="3758133"/>
              <a:ext cx="315686" cy="315686"/>
            </a:xfrm>
            <a:prstGeom prst="ellipse">
              <a:avLst/>
            </a:prstGeom>
            <a:solidFill>
              <a:srgbClr val="FFA210"/>
            </a:solidFill>
            <a:ln>
              <a:solidFill>
                <a:srgbClr val="FFA2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5DFF68E-BF52-CA4A-ACFC-36D7EE491FE4}"/>
              </a:ext>
            </a:extLst>
          </p:cNvPr>
          <p:cNvGrpSpPr/>
          <p:nvPr/>
        </p:nvGrpSpPr>
        <p:grpSpPr>
          <a:xfrm>
            <a:off x="2150831" y="2121575"/>
            <a:ext cx="1540999" cy="1540999"/>
            <a:chOff x="2950335" y="3759514"/>
            <a:chExt cx="1540999" cy="1540999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D943304-C820-CF41-8F35-C28CA4CD8C33}"/>
                </a:ext>
              </a:extLst>
            </p:cNvPr>
            <p:cNvGrpSpPr/>
            <p:nvPr/>
          </p:nvGrpSpPr>
          <p:grpSpPr>
            <a:xfrm>
              <a:off x="2950335" y="3759514"/>
              <a:ext cx="1540999" cy="1540999"/>
              <a:chOff x="2701880" y="2829946"/>
              <a:chExt cx="1540999" cy="1540999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5D4B5C70-A6E9-BA4E-A965-7230814FE1FA}"/>
                  </a:ext>
                </a:extLst>
              </p:cNvPr>
              <p:cNvGrpSpPr/>
              <p:nvPr/>
            </p:nvGrpSpPr>
            <p:grpSpPr>
              <a:xfrm>
                <a:off x="2701880" y="2829946"/>
                <a:ext cx="1540999" cy="1540999"/>
                <a:chOff x="2861252" y="1773692"/>
                <a:chExt cx="1540999" cy="1540999"/>
              </a:xfrm>
            </p:grpSpPr>
            <p:sp>
              <p:nvSpPr>
                <p:cNvPr id="33" name="Rounded Rectangle 32">
                  <a:extLst>
                    <a:ext uri="{FF2B5EF4-FFF2-40B4-BE49-F238E27FC236}">
                      <a16:creationId xmlns:a16="http://schemas.microsoft.com/office/drawing/2014/main" id="{922056B4-BCCE-2347-9D57-7C28482429D8}"/>
                    </a:ext>
                  </a:extLst>
                </p:cNvPr>
                <p:cNvSpPr/>
                <p:nvPr/>
              </p:nvSpPr>
              <p:spPr>
                <a:xfrm>
                  <a:off x="2861252" y="1773692"/>
                  <a:ext cx="1540999" cy="1540999"/>
                </a:xfrm>
                <a:prstGeom prst="roundRect">
                  <a:avLst>
                    <a:gd name="adj" fmla="val 3969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76200">
                  <a:solidFill>
                    <a:srgbClr val="FFA21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084A863D-85F0-9047-AEA5-797BF65F774A}"/>
                    </a:ext>
                  </a:extLst>
                </p:cNvPr>
                <p:cNvSpPr/>
                <p:nvPr/>
              </p:nvSpPr>
              <p:spPr>
                <a:xfrm>
                  <a:off x="3182753" y="2053992"/>
                  <a:ext cx="315686" cy="315686"/>
                </a:xfrm>
                <a:prstGeom prst="ellipse">
                  <a:avLst/>
                </a:prstGeom>
                <a:solidFill>
                  <a:srgbClr val="FFA210"/>
                </a:solidFill>
                <a:ln>
                  <a:solidFill>
                    <a:srgbClr val="FFA21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7BE4ADB-C406-794C-A95C-9145E352E2FA}"/>
                  </a:ext>
                </a:extLst>
              </p:cNvPr>
              <p:cNvSpPr/>
              <p:nvPr/>
            </p:nvSpPr>
            <p:spPr>
              <a:xfrm>
                <a:off x="3642860" y="3116032"/>
                <a:ext cx="315686" cy="315686"/>
              </a:xfrm>
              <a:prstGeom prst="ellipse">
                <a:avLst/>
              </a:prstGeom>
              <a:solidFill>
                <a:srgbClr val="FFA210"/>
              </a:solidFill>
              <a:ln>
                <a:solidFill>
                  <a:srgbClr val="FFA2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3F29D9C-4810-8640-A931-4C39368374C3}"/>
                </a:ext>
              </a:extLst>
            </p:cNvPr>
            <p:cNvSpPr/>
            <p:nvPr/>
          </p:nvSpPr>
          <p:spPr>
            <a:xfrm>
              <a:off x="3891315" y="4667113"/>
              <a:ext cx="315686" cy="315686"/>
            </a:xfrm>
            <a:prstGeom prst="ellipse">
              <a:avLst/>
            </a:prstGeom>
            <a:solidFill>
              <a:srgbClr val="FFA210"/>
            </a:solidFill>
            <a:ln>
              <a:solidFill>
                <a:srgbClr val="FFA2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27D137F-16CB-1348-99CE-A713A9D66562}"/>
                </a:ext>
              </a:extLst>
            </p:cNvPr>
            <p:cNvSpPr/>
            <p:nvPr/>
          </p:nvSpPr>
          <p:spPr>
            <a:xfrm>
              <a:off x="3271052" y="4667113"/>
              <a:ext cx="315686" cy="315686"/>
            </a:xfrm>
            <a:prstGeom prst="ellipse">
              <a:avLst/>
            </a:prstGeom>
            <a:solidFill>
              <a:srgbClr val="FFA210"/>
            </a:solidFill>
            <a:ln>
              <a:solidFill>
                <a:srgbClr val="FFA2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93ED9BF-2285-3843-8C0F-32D6DA2E5D70}"/>
              </a:ext>
            </a:extLst>
          </p:cNvPr>
          <p:cNvGrpSpPr/>
          <p:nvPr/>
        </p:nvGrpSpPr>
        <p:grpSpPr>
          <a:xfrm>
            <a:off x="4021630" y="248007"/>
            <a:ext cx="1540999" cy="1540999"/>
            <a:chOff x="5280817" y="1126701"/>
            <a:chExt cx="1540999" cy="1540999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D66B9AD-9926-2346-B826-06DF75532B7A}"/>
                </a:ext>
              </a:extLst>
            </p:cNvPr>
            <p:cNvGrpSpPr/>
            <p:nvPr/>
          </p:nvGrpSpPr>
          <p:grpSpPr>
            <a:xfrm>
              <a:off x="5280817" y="1126701"/>
              <a:ext cx="1540999" cy="1540999"/>
              <a:chOff x="2950335" y="3759514"/>
              <a:chExt cx="1540999" cy="1540999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709CDBEC-B2E4-D743-99D0-33ECDBE77DB1}"/>
                  </a:ext>
                </a:extLst>
              </p:cNvPr>
              <p:cNvGrpSpPr/>
              <p:nvPr/>
            </p:nvGrpSpPr>
            <p:grpSpPr>
              <a:xfrm>
                <a:off x="2950335" y="3759514"/>
                <a:ext cx="1540999" cy="1540999"/>
                <a:chOff x="2701880" y="2829946"/>
                <a:chExt cx="1540999" cy="1540999"/>
              </a:xfrm>
            </p:grpSpPr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B289A657-BB74-214B-B5D0-DAA5F43F6DFA}"/>
                    </a:ext>
                  </a:extLst>
                </p:cNvPr>
                <p:cNvGrpSpPr/>
                <p:nvPr/>
              </p:nvGrpSpPr>
              <p:grpSpPr>
                <a:xfrm>
                  <a:off x="2701880" y="2829946"/>
                  <a:ext cx="1540999" cy="1540999"/>
                  <a:chOff x="2861252" y="1773692"/>
                  <a:chExt cx="1540999" cy="1540999"/>
                </a:xfrm>
              </p:grpSpPr>
              <p:sp>
                <p:nvSpPr>
                  <p:cNvPr id="52" name="Rounded Rectangle 51">
                    <a:extLst>
                      <a:ext uri="{FF2B5EF4-FFF2-40B4-BE49-F238E27FC236}">
                        <a16:creationId xmlns:a16="http://schemas.microsoft.com/office/drawing/2014/main" id="{DB697F14-3C87-664B-9C14-EE3F4CF5AC43}"/>
                      </a:ext>
                    </a:extLst>
                  </p:cNvPr>
                  <p:cNvSpPr/>
                  <p:nvPr/>
                </p:nvSpPr>
                <p:spPr>
                  <a:xfrm>
                    <a:off x="2861252" y="1773692"/>
                    <a:ext cx="1540999" cy="1540999"/>
                  </a:xfrm>
                  <a:prstGeom prst="roundRect">
                    <a:avLst>
                      <a:gd name="adj" fmla="val 3969"/>
                    </a:avLst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76200">
                    <a:solidFill>
                      <a:srgbClr val="FFA21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26B100C2-9631-A540-9B92-08CB588E93AA}"/>
                      </a:ext>
                    </a:extLst>
                  </p:cNvPr>
                  <p:cNvSpPr/>
                  <p:nvPr/>
                </p:nvSpPr>
                <p:spPr>
                  <a:xfrm>
                    <a:off x="3183053" y="1937967"/>
                    <a:ext cx="315686" cy="315686"/>
                  </a:xfrm>
                  <a:prstGeom prst="ellipse">
                    <a:avLst/>
                  </a:prstGeom>
                  <a:solidFill>
                    <a:srgbClr val="FFA210"/>
                  </a:solidFill>
                  <a:ln>
                    <a:solidFill>
                      <a:srgbClr val="FFA21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614BA49A-E410-AA41-9A57-B4022415947B}"/>
                    </a:ext>
                  </a:extLst>
                </p:cNvPr>
                <p:cNvSpPr/>
                <p:nvPr/>
              </p:nvSpPr>
              <p:spPr>
                <a:xfrm>
                  <a:off x="3643872" y="2995917"/>
                  <a:ext cx="315686" cy="315686"/>
                </a:xfrm>
                <a:prstGeom prst="ellipse">
                  <a:avLst/>
                </a:prstGeom>
                <a:solidFill>
                  <a:srgbClr val="FFA210"/>
                </a:solidFill>
                <a:ln>
                  <a:solidFill>
                    <a:srgbClr val="FFA21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1F58286C-B887-E142-8D95-29BE77969D59}"/>
                  </a:ext>
                </a:extLst>
              </p:cNvPr>
              <p:cNvSpPr/>
              <p:nvPr/>
            </p:nvSpPr>
            <p:spPr>
              <a:xfrm>
                <a:off x="3271842" y="4841430"/>
                <a:ext cx="315686" cy="315686"/>
              </a:xfrm>
              <a:prstGeom prst="ellipse">
                <a:avLst/>
              </a:prstGeom>
              <a:solidFill>
                <a:srgbClr val="FFA210"/>
              </a:solidFill>
              <a:ln>
                <a:solidFill>
                  <a:srgbClr val="FFA2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BAFD1CE8-CB3B-324F-8DD4-897A813F8911}"/>
                  </a:ext>
                </a:extLst>
              </p:cNvPr>
              <p:cNvSpPr/>
              <p:nvPr/>
            </p:nvSpPr>
            <p:spPr>
              <a:xfrm>
                <a:off x="3271842" y="4373160"/>
                <a:ext cx="315686" cy="315686"/>
              </a:xfrm>
              <a:prstGeom prst="ellipse">
                <a:avLst/>
              </a:prstGeom>
              <a:solidFill>
                <a:srgbClr val="FFA210"/>
              </a:solidFill>
              <a:ln>
                <a:solidFill>
                  <a:srgbClr val="FFA2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DC703070-5B14-6F49-AE05-70E7A5AE83FF}"/>
                </a:ext>
              </a:extLst>
            </p:cNvPr>
            <p:cNvSpPr/>
            <p:nvPr/>
          </p:nvSpPr>
          <p:spPr>
            <a:xfrm>
              <a:off x="6211588" y="1737970"/>
              <a:ext cx="315686" cy="315686"/>
            </a:xfrm>
            <a:prstGeom prst="ellipse">
              <a:avLst/>
            </a:prstGeom>
            <a:solidFill>
              <a:srgbClr val="FFA210"/>
            </a:solidFill>
            <a:ln>
              <a:solidFill>
                <a:srgbClr val="FFA2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6AAF4879-883B-5843-AE05-AE6399C2D884}"/>
                </a:ext>
              </a:extLst>
            </p:cNvPr>
            <p:cNvSpPr/>
            <p:nvPr/>
          </p:nvSpPr>
          <p:spPr>
            <a:xfrm>
              <a:off x="6222809" y="2206735"/>
              <a:ext cx="315686" cy="315686"/>
            </a:xfrm>
            <a:prstGeom prst="ellipse">
              <a:avLst/>
            </a:prstGeom>
            <a:solidFill>
              <a:srgbClr val="FFA210"/>
            </a:solidFill>
            <a:ln>
              <a:solidFill>
                <a:srgbClr val="FFA2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1F57463-9FCB-2447-BE9F-2FF29C5784DF}"/>
              </a:ext>
            </a:extLst>
          </p:cNvPr>
          <p:cNvGrpSpPr/>
          <p:nvPr/>
        </p:nvGrpSpPr>
        <p:grpSpPr>
          <a:xfrm>
            <a:off x="6629006" y="259904"/>
            <a:ext cx="2231572" cy="2231572"/>
            <a:chOff x="2336348" y="1327036"/>
            <a:chExt cx="2231572" cy="2231572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F79A7F7-1064-1149-9329-9EDC536B5CAD}"/>
                </a:ext>
              </a:extLst>
            </p:cNvPr>
            <p:cNvCxnSpPr/>
            <p:nvPr/>
          </p:nvCxnSpPr>
          <p:spPr>
            <a:xfrm>
              <a:off x="2381250" y="2057400"/>
              <a:ext cx="21227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2BC84F6-5AD8-814D-AFC9-FB3FEDDF808F}"/>
                </a:ext>
              </a:extLst>
            </p:cNvPr>
            <p:cNvCxnSpPr/>
            <p:nvPr/>
          </p:nvCxnSpPr>
          <p:spPr>
            <a:xfrm>
              <a:off x="2396218" y="1757363"/>
              <a:ext cx="21227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C51F508-0689-094B-9C1F-F05BDF4701E5}"/>
                </a:ext>
              </a:extLst>
            </p:cNvPr>
            <p:cNvCxnSpPr/>
            <p:nvPr/>
          </p:nvCxnSpPr>
          <p:spPr>
            <a:xfrm>
              <a:off x="2381250" y="2360840"/>
              <a:ext cx="21227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2FB265F-180E-3147-B269-A57321ED39A4}"/>
                </a:ext>
              </a:extLst>
            </p:cNvPr>
            <p:cNvCxnSpPr/>
            <p:nvPr/>
          </p:nvCxnSpPr>
          <p:spPr>
            <a:xfrm>
              <a:off x="2396218" y="2674144"/>
              <a:ext cx="21227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7F57377-B3E6-264B-AC37-656CBD7BB221}"/>
                </a:ext>
              </a:extLst>
            </p:cNvPr>
            <p:cNvCxnSpPr/>
            <p:nvPr/>
          </p:nvCxnSpPr>
          <p:spPr>
            <a:xfrm>
              <a:off x="2336348" y="2982685"/>
              <a:ext cx="21227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5DD547C-3FE8-0148-9E9B-7D3B189A3F07}"/>
                </a:ext>
              </a:extLst>
            </p:cNvPr>
            <p:cNvCxnSpPr/>
            <p:nvPr/>
          </p:nvCxnSpPr>
          <p:spPr>
            <a:xfrm>
              <a:off x="2445206" y="3298367"/>
              <a:ext cx="21227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439AA75-0067-AC46-8FD7-1BC3E9B1D943}"/>
                </a:ext>
              </a:extLst>
            </p:cNvPr>
            <p:cNvGrpSpPr/>
            <p:nvPr/>
          </p:nvGrpSpPr>
          <p:grpSpPr>
            <a:xfrm rot="5400000">
              <a:off x="2390777" y="1672320"/>
              <a:ext cx="2231572" cy="1541004"/>
              <a:chOff x="5645605" y="2220686"/>
              <a:chExt cx="2231572" cy="1541004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B0F78478-6CDB-CC44-B045-37FE9D1437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90507" y="2520723"/>
                <a:ext cx="2122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575ACF2-8C52-9644-8D9F-8E9C473247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5475" y="2220686"/>
                <a:ext cx="2122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07138338-510F-7142-9418-758ABAA062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90507" y="2824163"/>
                <a:ext cx="2122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6E7E332-3574-AC41-8FE7-3929607FD3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5475" y="3137467"/>
                <a:ext cx="2122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F6712ABB-2F5B-4E42-8ACE-6A5FBE9F3A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45605" y="3446008"/>
                <a:ext cx="2122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27AC4396-3DC4-5342-854D-AA63EACB7C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4463" y="3761690"/>
                <a:ext cx="2122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8E84728-24B0-764D-81CF-05E91ED1DFB6}"/>
              </a:ext>
            </a:extLst>
          </p:cNvPr>
          <p:cNvGrpSpPr/>
          <p:nvPr/>
        </p:nvGrpSpPr>
        <p:grpSpPr>
          <a:xfrm>
            <a:off x="4053628" y="2094871"/>
            <a:ext cx="1540999" cy="1540999"/>
            <a:chOff x="5264243" y="3010782"/>
            <a:chExt cx="1540999" cy="1540999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65343C24-1C21-0F43-8877-E9D629B67A70}"/>
                </a:ext>
              </a:extLst>
            </p:cNvPr>
            <p:cNvGrpSpPr/>
            <p:nvPr/>
          </p:nvGrpSpPr>
          <p:grpSpPr>
            <a:xfrm>
              <a:off x="5264243" y="3010782"/>
              <a:ext cx="1540999" cy="1540999"/>
              <a:chOff x="2950335" y="3759514"/>
              <a:chExt cx="1540999" cy="1540999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5202F391-E8FE-5A40-8801-B15A526BE798}"/>
                  </a:ext>
                </a:extLst>
              </p:cNvPr>
              <p:cNvGrpSpPr/>
              <p:nvPr/>
            </p:nvGrpSpPr>
            <p:grpSpPr>
              <a:xfrm>
                <a:off x="2950335" y="3759514"/>
                <a:ext cx="1540999" cy="1540999"/>
                <a:chOff x="2701880" y="2829946"/>
                <a:chExt cx="1540999" cy="1540999"/>
              </a:xfrm>
            </p:grpSpPr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B59ED33B-006A-124A-A66A-530368F068A9}"/>
                    </a:ext>
                  </a:extLst>
                </p:cNvPr>
                <p:cNvGrpSpPr/>
                <p:nvPr/>
              </p:nvGrpSpPr>
              <p:grpSpPr>
                <a:xfrm>
                  <a:off x="2701880" y="2829946"/>
                  <a:ext cx="1540999" cy="1540999"/>
                  <a:chOff x="2861252" y="1773692"/>
                  <a:chExt cx="1540999" cy="1540999"/>
                </a:xfrm>
              </p:grpSpPr>
              <p:sp>
                <p:nvSpPr>
                  <p:cNvPr id="63" name="Rounded Rectangle 62">
                    <a:extLst>
                      <a:ext uri="{FF2B5EF4-FFF2-40B4-BE49-F238E27FC236}">
                        <a16:creationId xmlns:a16="http://schemas.microsoft.com/office/drawing/2014/main" id="{FD418D3F-4FFD-D74E-BDCC-5A85A9E619BF}"/>
                      </a:ext>
                    </a:extLst>
                  </p:cNvPr>
                  <p:cNvSpPr/>
                  <p:nvPr/>
                </p:nvSpPr>
                <p:spPr>
                  <a:xfrm>
                    <a:off x="2861252" y="1773692"/>
                    <a:ext cx="1540999" cy="1540999"/>
                  </a:xfrm>
                  <a:prstGeom prst="roundRect">
                    <a:avLst>
                      <a:gd name="adj" fmla="val 3969"/>
                    </a:avLst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76200">
                    <a:solidFill>
                      <a:srgbClr val="FFA21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23782193-8524-E942-8291-75F49A35D45D}"/>
                      </a:ext>
                    </a:extLst>
                  </p:cNvPr>
                  <p:cNvSpPr/>
                  <p:nvPr/>
                </p:nvSpPr>
                <p:spPr>
                  <a:xfrm>
                    <a:off x="3182753" y="2053992"/>
                    <a:ext cx="315686" cy="315686"/>
                  </a:xfrm>
                  <a:prstGeom prst="ellipse">
                    <a:avLst/>
                  </a:prstGeom>
                  <a:solidFill>
                    <a:srgbClr val="FFA210"/>
                  </a:solidFill>
                  <a:ln>
                    <a:solidFill>
                      <a:srgbClr val="FFA21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581C9A98-6C59-1942-8CE1-62BDFEE55B09}"/>
                    </a:ext>
                  </a:extLst>
                </p:cNvPr>
                <p:cNvSpPr/>
                <p:nvPr/>
              </p:nvSpPr>
              <p:spPr>
                <a:xfrm>
                  <a:off x="3642860" y="3116032"/>
                  <a:ext cx="315686" cy="315686"/>
                </a:xfrm>
                <a:prstGeom prst="ellipse">
                  <a:avLst/>
                </a:prstGeom>
                <a:solidFill>
                  <a:srgbClr val="FFA210"/>
                </a:solidFill>
                <a:ln>
                  <a:solidFill>
                    <a:srgbClr val="FFA21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ACFDB23D-07BF-CF45-ACFF-B65092A7FEDA}"/>
                  </a:ext>
                </a:extLst>
              </p:cNvPr>
              <p:cNvSpPr/>
              <p:nvPr/>
            </p:nvSpPr>
            <p:spPr>
              <a:xfrm>
                <a:off x="3891315" y="4667113"/>
                <a:ext cx="315686" cy="315686"/>
              </a:xfrm>
              <a:prstGeom prst="ellipse">
                <a:avLst/>
              </a:prstGeom>
              <a:solidFill>
                <a:srgbClr val="FFA210"/>
              </a:solidFill>
              <a:ln>
                <a:solidFill>
                  <a:srgbClr val="FFA2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41AEC657-779A-384D-8DB8-7907243057F0}"/>
                  </a:ext>
                </a:extLst>
              </p:cNvPr>
              <p:cNvSpPr/>
              <p:nvPr/>
            </p:nvSpPr>
            <p:spPr>
              <a:xfrm>
                <a:off x="3271052" y="4667113"/>
                <a:ext cx="315686" cy="315686"/>
              </a:xfrm>
              <a:prstGeom prst="ellipse">
                <a:avLst/>
              </a:prstGeom>
              <a:solidFill>
                <a:srgbClr val="FFA210"/>
              </a:solidFill>
              <a:ln>
                <a:solidFill>
                  <a:srgbClr val="FFA2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CAE3B76-F7B5-FA46-9814-58A953EA94D2}"/>
                </a:ext>
              </a:extLst>
            </p:cNvPr>
            <p:cNvSpPr/>
            <p:nvPr/>
          </p:nvSpPr>
          <p:spPr>
            <a:xfrm>
              <a:off x="5890544" y="3606431"/>
              <a:ext cx="315686" cy="315686"/>
            </a:xfrm>
            <a:prstGeom prst="ellipse">
              <a:avLst/>
            </a:prstGeom>
            <a:solidFill>
              <a:srgbClr val="FFA210"/>
            </a:solidFill>
            <a:ln>
              <a:solidFill>
                <a:srgbClr val="FFA2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4FEA42D-DF69-7E4C-8C68-42BD41361A07}"/>
              </a:ext>
            </a:extLst>
          </p:cNvPr>
          <p:cNvGrpSpPr/>
          <p:nvPr/>
        </p:nvGrpSpPr>
        <p:grpSpPr>
          <a:xfrm>
            <a:off x="6425247" y="3172547"/>
            <a:ext cx="1540999" cy="1540999"/>
            <a:chOff x="2728913" y="1757363"/>
            <a:chExt cx="1540999" cy="1540999"/>
          </a:xfrm>
        </p:grpSpPr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6D90A9D9-69C8-9B43-9FE4-0792BFF40B0D}"/>
                </a:ext>
              </a:extLst>
            </p:cNvPr>
            <p:cNvSpPr/>
            <p:nvPr/>
          </p:nvSpPr>
          <p:spPr>
            <a:xfrm>
              <a:off x="2728913" y="1757363"/>
              <a:ext cx="1540999" cy="1540999"/>
            </a:xfrm>
            <a:prstGeom prst="roundRect">
              <a:avLst>
                <a:gd name="adj" fmla="val 3969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76200">
              <a:solidFill>
                <a:srgbClr val="FFA2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8C1E5D7A-3626-A443-BE82-7F1F854E40FE}"/>
                </a:ext>
              </a:extLst>
            </p:cNvPr>
            <p:cNvSpPr/>
            <p:nvPr/>
          </p:nvSpPr>
          <p:spPr>
            <a:xfrm>
              <a:off x="2895602" y="1905000"/>
              <a:ext cx="315686" cy="315686"/>
            </a:xfrm>
            <a:prstGeom prst="ellipse">
              <a:avLst/>
            </a:prstGeom>
            <a:solidFill>
              <a:srgbClr val="FFA210"/>
            </a:solidFill>
            <a:ln>
              <a:solidFill>
                <a:srgbClr val="FFA2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305F4C27-53F5-CF49-BBE3-C304AE10B79A}"/>
                </a:ext>
              </a:extLst>
            </p:cNvPr>
            <p:cNvSpPr/>
            <p:nvPr/>
          </p:nvSpPr>
          <p:spPr>
            <a:xfrm>
              <a:off x="3365048" y="2362712"/>
              <a:ext cx="315686" cy="315686"/>
            </a:xfrm>
            <a:prstGeom prst="ellipse">
              <a:avLst/>
            </a:prstGeom>
            <a:solidFill>
              <a:srgbClr val="FFA210"/>
            </a:solidFill>
            <a:ln>
              <a:solidFill>
                <a:srgbClr val="FFA2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A9D238B8-2212-1A4F-B02D-521DFE1F428F}"/>
                </a:ext>
              </a:extLst>
            </p:cNvPr>
            <p:cNvSpPr/>
            <p:nvPr/>
          </p:nvSpPr>
          <p:spPr>
            <a:xfrm>
              <a:off x="3822248" y="2824841"/>
              <a:ext cx="315686" cy="315686"/>
            </a:xfrm>
            <a:prstGeom prst="ellipse">
              <a:avLst/>
            </a:prstGeom>
            <a:solidFill>
              <a:srgbClr val="FFA210"/>
            </a:solidFill>
            <a:ln>
              <a:solidFill>
                <a:srgbClr val="FFA2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CE36C58F-EADA-B34C-8A34-6C8F32E8D0BA}"/>
              </a:ext>
            </a:extLst>
          </p:cNvPr>
          <p:cNvGrpSpPr/>
          <p:nvPr/>
        </p:nvGrpSpPr>
        <p:grpSpPr>
          <a:xfrm>
            <a:off x="8225491" y="3165239"/>
            <a:ext cx="1540999" cy="1540999"/>
            <a:chOff x="2861252" y="1773692"/>
            <a:chExt cx="1540999" cy="1540999"/>
          </a:xfrm>
          <a:solidFill>
            <a:srgbClr val="C00000"/>
          </a:solidFill>
        </p:grpSpPr>
        <p:sp>
          <p:nvSpPr>
            <p:cNvPr id="82" name="Rounded Rectangle 81">
              <a:extLst>
                <a:ext uri="{FF2B5EF4-FFF2-40B4-BE49-F238E27FC236}">
                  <a16:creationId xmlns:a16="http://schemas.microsoft.com/office/drawing/2014/main" id="{04AE2E76-8BA2-204B-B254-6F30F04F5484}"/>
                </a:ext>
              </a:extLst>
            </p:cNvPr>
            <p:cNvSpPr/>
            <p:nvPr/>
          </p:nvSpPr>
          <p:spPr>
            <a:xfrm>
              <a:off x="2861252" y="1773692"/>
              <a:ext cx="1540999" cy="1540999"/>
            </a:xfrm>
            <a:prstGeom prst="roundRect">
              <a:avLst>
                <a:gd name="adj" fmla="val 3969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76200">
              <a:solidFill>
                <a:srgbClr val="FFA2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77F39B9B-95D2-374D-9EA9-8D0A18917806}"/>
                </a:ext>
              </a:extLst>
            </p:cNvPr>
            <p:cNvSpPr/>
            <p:nvPr/>
          </p:nvSpPr>
          <p:spPr>
            <a:xfrm>
              <a:off x="3497387" y="2379041"/>
              <a:ext cx="315686" cy="315686"/>
            </a:xfrm>
            <a:prstGeom prst="ellipse">
              <a:avLst/>
            </a:prstGeom>
            <a:solidFill>
              <a:srgbClr val="FFA210"/>
            </a:solidFill>
            <a:ln>
              <a:solidFill>
                <a:srgbClr val="FFA2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6BB2CD24-29EB-AA4D-B479-26C203307499}"/>
              </a:ext>
            </a:extLst>
          </p:cNvPr>
          <p:cNvGrpSpPr/>
          <p:nvPr/>
        </p:nvGrpSpPr>
        <p:grpSpPr>
          <a:xfrm>
            <a:off x="6377910" y="4936914"/>
            <a:ext cx="1540999" cy="1540999"/>
            <a:chOff x="2701880" y="2829946"/>
            <a:chExt cx="1540999" cy="1540999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D92C322D-1211-2F45-B12A-B4841638E176}"/>
                </a:ext>
              </a:extLst>
            </p:cNvPr>
            <p:cNvGrpSpPr/>
            <p:nvPr/>
          </p:nvGrpSpPr>
          <p:grpSpPr>
            <a:xfrm>
              <a:off x="2701880" y="2829946"/>
              <a:ext cx="1540999" cy="1540999"/>
              <a:chOff x="2861252" y="1773692"/>
              <a:chExt cx="1540999" cy="1540999"/>
            </a:xfrm>
          </p:grpSpPr>
          <p:sp>
            <p:nvSpPr>
              <p:cNvPr id="87" name="Rounded Rectangle 86">
                <a:extLst>
                  <a:ext uri="{FF2B5EF4-FFF2-40B4-BE49-F238E27FC236}">
                    <a16:creationId xmlns:a16="http://schemas.microsoft.com/office/drawing/2014/main" id="{A1F746E2-68E6-A847-84E3-483D60F8A875}"/>
                  </a:ext>
                </a:extLst>
              </p:cNvPr>
              <p:cNvSpPr/>
              <p:nvPr/>
            </p:nvSpPr>
            <p:spPr>
              <a:xfrm>
                <a:off x="2861252" y="1773692"/>
                <a:ext cx="1540999" cy="1540999"/>
              </a:xfrm>
              <a:prstGeom prst="roundRect">
                <a:avLst>
                  <a:gd name="adj" fmla="val 3969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76200">
                <a:solidFill>
                  <a:srgbClr val="FFA2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663208CC-B73D-3041-A586-1B42C4F1F13E}"/>
                  </a:ext>
                </a:extLst>
              </p:cNvPr>
              <p:cNvSpPr/>
              <p:nvPr/>
            </p:nvSpPr>
            <p:spPr>
              <a:xfrm>
                <a:off x="3181353" y="2054682"/>
                <a:ext cx="315686" cy="315686"/>
              </a:xfrm>
              <a:prstGeom prst="ellipse">
                <a:avLst/>
              </a:prstGeom>
              <a:solidFill>
                <a:srgbClr val="FFA210"/>
              </a:solidFill>
              <a:ln>
                <a:solidFill>
                  <a:srgbClr val="FFA2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EC18E3CB-0F46-914B-891D-038E975A257F}"/>
                </a:ext>
              </a:extLst>
            </p:cNvPr>
            <p:cNvSpPr/>
            <p:nvPr/>
          </p:nvSpPr>
          <p:spPr>
            <a:xfrm>
              <a:off x="3641781" y="3758133"/>
              <a:ext cx="315686" cy="315686"/>
            </a:xfrm>
            <a:prstGeom prst="ellipse">
              <a:avLst/>
            </a:prstGeom>
            <a:solidFill>
              <a:srgbClr val="FFA210"/>
            </a:solidFill>
            <a:ln>
              <a:solidFill>
                <a:srgbClr val="FFA2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990F653-4F6F-5545-8B90-90F0C7452F35}"/>
              </a:ext>
            </a:extLst>
          </p:cNvPr>
          <p:cNvGrpSpPr/>
          <p:nvPr/>
        </p:nvGrpSpPr>
        <p:grpSpPr>
          <a:xfrm>
            <a:off x="8225490" y="4925360"/>
            <a:ext cx="1540999" cy="1540999"/>
            <a:chOff x="2950335" y="3759514"/>
            <a:chExt cx="1540999" cy="1540999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517AD7EC-E7BD-7244-A015-552B5ABF0D82}"/>
                </a:ext>
              </a:extLst>
            </p:cNvPr>
            <p:cNvGrpSpPr/>
            <p:nvPr/>
          </p:nvGrpSpPr>
          <p:grpSpPr>
            <a:xfrm>
              <a:off x="2950335" y="3759514"/>
              <a:ext cx="1540999" cy="1540999"/>
              <a:chOff x="2701880" y="2829946"/>
              <a:chExt cx="1540999" cy="1540999"/>
            </a:xfrm>
          </p:grpSpPr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520D0038-C0CE-6345-AB30-0F9253B1AEAB}"/>
                  </a:ext>
                </a:extLst>
              </p:cNvPr>
              <p:cNvGrpSpPr/>
              <p:nvPr/>
            </p:nvGrpSpPr>
            <p:grpSpPr>
              <a:xfrm>
                <a:off x="2701880" y="2829946"/>
                <a:ext cx="1540999" cy="1540999"/>
                <a:chOff x="2861252" y="1773692"/>
                <a:chExt cx="1540999" cy="1540999"/>
              </a:xfrm>
            </p:grpSpPr>
            <p:sp>
              <p:nvSpPr>
                <p:cNvPr id="95" name="Rounded Rectangle 94">
                  <a:extLst>
                    <a:ext uri="{FF2B5EF4-FFF2-40B4-BE49-F238E27FC236}">
                      <a16:creationId xmlns:a16="http://schemas.microsoft.com/office/drawing/2014/main" id="{0A354A0D-4A6D-154E-8D0D-FBB6C51DE9E8}"/>
                    </a:ext>
                  </a:extLst>
                </p:cNvPr>
                <p:cNvSpPr/>
                <p:nvPr/>
              </p:nvSpPr>
              <p:spPr>
                <a:xfrm>
                  <a:off x="2861252" y="1773692"/>
                  <a:ext cx="1540999" cy="1540999"/>
                </a:xfrm>
                <a:prstGeom prst="roundRect">
                  <a:avLst>
                    <a:gd name="adj" fmla="val 3969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76200">
                  <a:solidFill>
                    <a:srgbClr val="FFA21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EEC38138-E1F3-B14F-81D4-CF8339D04ADF}"/>
                    </a:ext>
                  </a:extLst>
                </p:cNvPr>
                <p:cNvSpPr/>
                <p:nvPr/>
              </p:nvSpPr>
              <p:spPr>
                <a:xfrm>
                  <a:off x="3182753" y="2053992"/>
                  <a:ext cx="315686" cy="315686"/>
                </a:xfrm>
                <a:prstGeom prst="ellipse">
                  <a:avLst/>
                </a:prstGeom>
                <a:solidFill>
                  <a:srgbClr val="FFA210"/>
                </a:solidFill>
                <a:ln>
                  <a:solidFill>
                    <a:srgbClr val="FFA21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84062CA2-CE5C-9D4D-8B71-71BF0FEC0C2D}"/>
                  </a:ext>
                </a:extLst>
              </p:cNvPr>
              <p:cNvSpPr/>
              <p:nvPr/>
            </p:nvSpPr>
            <p:spPr>
              <a:xfrm>
                <a:off x="3642860" y="3116032"/>
                <a:ext cx="315686" cy="315686"/>
              </a:xfrm>
              <a:prstGeom prst="ellipse">
                <a:avLst/>
              </a:prstGeom>
              <a:solidFill>
                <a:srgbClr val="FFA210"/>
              </a:solidFill>
              <a:ln>
                <a:solidFill>
                  <a:srgbClr val="FFA2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A071FC97-FE93-F34D-89AB-17E64073C5CA}"/>
                </a:ext>
              </a:extLst>
            </p:cNvPr>
            <p:cNvSpPr/>
            <p:nvPr/>
          </p:nvSpPr>
          <p:spPr>
            <a:xfrm>
              <a:off x="3891315" y="4667113"/>
              <a:ext cx="315686" cy="315686"/>
            </a:xfrm>
            <a:prstGeom prst="ellipse">
              <a:avLst/>
            </a:prstGeom>
            <a:solidFill>
              <a:srgbClr val="FFA210"/>
            </a:solidFill>
            <a:ln>
              <a:solidFill>
                <a:srgbClr val="FFA2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0BF68E12-2B07-5E42-B9B7-FB12F40A210E}"/>
                </a:ext>
              </a:extLst>
            </p:cNvPr>
            <p:cNvSpPr/>
            <p:nvPr/>
          </p:nvSpPr>
          <p:spPr>
            <a:xfrm>
              <a:off x="3271052" y="4667113"/>
              <a:ext cx="315686" cy="315686"/>
            </a:xfrm>
            <a:prstGeom prst="ellipse">
              <a:avLst/>
            </a:prstGeom>
            <a:solidFill>
              <a:srgbClr val="FFA210"/>
            </a:solidFill>
            <a:ln>
              <a:solidFill>
                <a:srgbClr val="FFA2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9F50AA4E-C4CC-3D45-A9C2-6DFC85D20E15}"/>
              </a:ext>
            </a:extLst>
          </p:cNvPr>
          <p:cNvGrpSpPr/>
          <p:nvPr/>
        </p:nvGrpSpPr>
        <p:grpSpPr>
          <a:xfrm>
            <a:off x="10096655" y="3172547"/>
            <a:ext cx="1540999" cy="1540999"/>
            <a:chOff x="5280817" y="1126701"/>
            <a:chExt cx="1540999" cy="1540999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83E6D1BF-BC70-7E45-9F96-EC60DEE12495}"/>
                </a:ext>
              </a:extLst>
            </p:cNvPr>
            <p:cNvGrpSpPr/>
            <p:nvPr/>
          </p:nvGrpSpPr>
          <p:grpSpPr>
            <a:xfrm>
              <a:off x="5280817" y="1126701"/>
              <a:ext cx="1540999" cy="1540999"/>
              <a:chOff x="2950335" y="3759514"/>
              <a:chExt cx="1540999" cy="1540999"/>
            </a:xfrm>
          </p:grpSpPr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574FF0C6-2495-3F40-A78A-D6D8659CE4BD}"/>
                  </a:ext>
                </a:extLst>
              </p:cNvPr>
              <p:cNvGrpSpPr/>
              <p:nvPr/>
            </p:nvGrpSpPr>
            <p:grpSpPr>
              <a:xfrm>
                <a:off x="2950335" y="3759514"/>
                <a:ext cx="1540999" cy="1540999"/>
                <a:chOff x="2701880" y="2829946"/>
                <a:chExt cx="1540999" cy="1540999"/>
              </a:xfrm>
            </p:grpSpPr>
            <p:grpSp>
              <p:nvGrpSpPr>
                <p:cNvPr id="104" name="Group 103">
                  <a:extLst>
                    <a:ext uri="{FF2B5EF4-FFF2-40B4-BE49-F238E27FC236}">
                      <a16:creationId xmlns:a16="http://schemas.microsoft.com/office/drawing/2014/main" id="{268B995F-3206-5346-9569-DE810FF1624B}"/>
                    </a:ext>
                  </a:extLst>
                </p:cNvPr>
                <p:cNvGrpSpPr/>
                <p:nvPr/>
              </p:nvGrpSpPr>
              <p:grpSpPr>
                <a:xfrm>
                  <a:off x="2701880" y="2829946"/>
                  <a:ext cx="1540999" cy="1540999"/>
                  <a:chOff x="2861252" y="1773692"/>
                  <a:chExt cx="1540999" cy="1540999"/>
                </a:xfrm>
              </p:grpSpPr>
              <p:sp>
                <p:nvSpPr>
                  <p:cNvPr id="106" name="Rounded Rectangle 105">
                    <a:extLst>
                      <a:ext uri="{FF2B5EF4-FFF2-40B4-BE49-F238E27FC236}">
                        <a16:creationId xmlns:a16="http://schemas.microsoft.com/office/drawing/2014/main" id="{8CBB2624-94A2-6845-B982-D60C4CF1F066}"/>
                      </a:ext>
                    </a:extLst>
                  </p:cNvPr>
                  <p:cNvSpPr/>
                  <p:nvPr/>
                </p:nvSpPr>
                <p:spPr>
                  <a:xfrm>
                    <a:off x="2861252" y="1773692"/>
                    <a:ext cx="1540999" cy="1540999"/>
                  </a:xfrm>
                  <a:prstGeom prst="roundRect">
                    <a:avLst>
                      <a:gd name="adj" fmla="val 3969"/>
                    </a:avLst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76200">
                    <a:solidFill>
                      <a:srgbClr val="FFA21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7" name="Oval 106">
                    <a:extLst>
                      <a:ext uri="{FF2B5EF4-FFF2-40B4-BE49-F238E27FC236}">
                        <a16:creationId xmlns:a16="http://schemas.microsoft.com/office/drawing/2014/main" id="{E452B76E-6E5A-434F-9EB5-84C97A7540E5}"/>
                      </a:ext>
                    </a:extLst>
                  </p:cNvPr>
                  <p:cNvSpPr/>
                  <p:nvPr/>
                </p:nvSpPr>
                <p:spPr>
                  <a:xfrm>
                    <a:off x="3183053" y="1937967"/>
                    <a:ext cx="315686" cy="315686"/>
                  </a:xfrm>
                  <a:prstGeom prst="ellipse">
                    <a:avLst/>
                  </a:prstGeom>
                  <a:solidFill>
                    <a:srgbClr val="FFA210"/>
                  </a:solidFill>
                  <a:ln>
                    <a:solidFill>
                      <a:srgbClr val="FFA21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1AC9C2CB-3291-D343-ADB8-A8EB759EE25A}"/>
                    </a:ext>
                  </a:extLst>
                </p:cNvPr>
                <p:cNvSpPr/>
                <p:nvPr/>
              </p:nvSpPr>
              <p:spPr>
                <a:xfrm>
                  <a:off x="3643872" y="2995917"/>
                  <a:ext cx="315686" cy="315686"/>
                </a:xfrm>
                <a:prstGeom prst="ellipse">
                  <a:avLst/>
                </a:prstGeom>
                <a:solidFill>
                  <a:srgbClr val="FFA210"/>
                </a:solidFill>
                <a:ln>
                  <a:solidFill>
                    <a:srgbClr val="FFA21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AE2E124E-9704-4142-A44B-92ADF320565C}"/>
                  </a:ext>
                </a:extLst>
              </p:cNvPr>
              <p:cNvSpPr/>
              <p:nvPr/>
            </p:nvSpPr>
            <p:spPr>
              <a:xfrm>
                <a:off x="3271842" y="4841430"/>
                <a:ext cx="315686" cy="315686"/>
              </a:xfrm>
              <a:prstGeom prst="ellipse">
                <a:avLst/>
              </a:prstGeom>
              <a:solidFill>
                <a:srgbClr val="FFA210"/>
              </a:solidFill>
              <a:ln>
                <a:solidFill>
                  <a:srgbClr val="FFA2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1C0974CA-9F74-1E42-8FBE-87A1B02433E8}"/>
                  </a:ext>
                </a:extLst>
              </p:cNvPr>
              <p:cNvSpPr/>
              <p:nvPr/>
            </p:nvSpPr>
            <p:spPr>
              <a:xfrm>
                <a:off x="3271842" y="4373160"/>
                <a:ext cx="315686" cy="315686"/>
              </a:xfrm>
              <a:prstGeom prst="ellipse">
                <a:avLst/>
              </a:prstGeom>
              <a:solidFill>
                <a:srgbClr val="FFA210"/>
              </a:solidFill>
              <a:ln>
                <a:solidFill>
                  <a:srgbClr val="FFA2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BDF38694-35DE-7244-A889-1721830C05AB}"/>
                </a:ext>
              </a:extLst>
            </p:cNvPr>
            <p:cNvSpPr/>
            <p:nvPr/>
          </p:nvSpPr>
          <p:spPr>
            <a:xfrm>
              <a:off x="6211588" y="1737970"/>
              <a:ext cx="315686" cy="315686"/>
            </a:xfrm>
            <a:prstGeom prst="ellipse">
              <a:avLst/>
            </a:prstGeom>
            <a:solidFill>
              <a:srgbClr val="FFA210"/>
            </a:solidFill>
            <a:ln>
              <a:solidFill>
                <a:srgbClr val="FFA2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ECDBB4D4-0D4E-F94A-B6E5-0A281907D4A6}"/>
                </a:ext>
              </a:extLst>
            </p:cNvPr>
            <p:cNvSpPr/>
            <p:nvPr/>
          </p:nvSpPr>
          <p:spPr>
            <a:xfrm>
              <a:off x="6222809" y="2206735"/>
              <a:ext cx="315686" cy="315686"/>
            </a:xfrm>
            <a:prstGeom prst="ellipse">
              <a:avLst/>
            </a:prstGeom>
            <a:solidFill>
              <a:srgbClr val="FFA210"/>
            </a:solidFill>
            <a:ln>
              <a:solidFill>
                <a:srgbClr val="FFA2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F2817EAF-4FE8-4240-ADF8-FB1925DBEA88}"/>
              </a:ext>
            </a:extLst>
          </p:cNvPr>
          <p:cNvGrpSpPr/>
          <p:nvPr/>
        </p:nvGrpSpPr>
        <p:grpSpPr>
          <a:xfrm>
            <a:off x="10005622" y="4953922"/>
            <a:ext cx="1540999" cy="1540999"/>
            <a:chOff x="5264243" y="3010782"/>
            <a:chExt cx="1540999" cy="1540999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264361AA-D97B-5E4D-8888-BCE8C131BD94}"/>
                </a:ext>
              </a:extLst>
            </p:cNvPr>
            <p:cNvGrpSpPr/>
            <p:nvPr/>
          </p:nvGrpSpPr>
          <p:grpSpPr>
            <a:xfrm>
              <a:off x="5264243" y="3010782"/>
              <a:ext cx="1540999" cy="1540999"/>
              <a:chOff x="2950335" y="3759514"/>
              <a:chExt cx="1540999" cy="1540999"/>
            </a:xfrm>
          </p:grpSpPr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73AA738A-3B54-1C4F-9687-85DF51C2D3DD}"/>
                  </a:ext>
                </a:extLst>
              </p:cNvPr>
              <p:cNvGrpSpPr/>
              <p:nvPr/>
            </p:nvGrpSpPr>
            <p:grpSpPr>
              <a:xfrm>
                <a:off x="2950335" y="3759514"/>
                <a:ext cx="1540999" cy="1540999"/>
                <a:chOff x="2701880" y="2829946"/>
                <a:chExt cx="1540999" cy="1540999"/>
              </a:xfrm>
            </p:grpSpPr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468F31A6-0164-2840-BB9C-EC5131B018F1}"/>
                    </a:ext>
                  </a:extLst>
                </p:cNvPr>
                <p:cNvGrpSpPr/>
                <p:nvPr/>
              </p:nvGrpSpPr>
              <p:grpSpPr>
                <a:xfrm>
                  <a:off x="2701880" y="2829946"/>
                  <a:ext cx="1540999" cy="1540999"/>
                  <a:chOff x="2861252" y="1773692"/>
                  <a:chExt cx="1540999" cy="1540999"/>
                </a:xfrm>
              </p:grpSpPr>
              <p:sp>
                <p:nvSpPr>
                  <p:cNvPr id="116" name="Rounded Rectangle 115">
                    <a:extLst>
                      <a:ext uri="{FF2B5EF4-FFF2-40B4-BE49-F238E27FC236}">
                        <a16:creationId xmlns:a16="http://schemas.microsoft.com/office/drawing/2014/main" id="{B8FB6CF1-23CD-7942-8FD2-C56F3006D8AF}"/>
                      </a:ext>
                    </a:extLst>
                  </p:cNvPr>
                  <p:cNvSpPr/>
                  <p:nvPr/>
                </p:nvSpPr>
                <p:spPr>
                  <a:xfrm>
                    <a:off x="2861252" y="1773692"/>
                    <a:ext cx="1540999" cy="1540999"/>
                  </a:xfrm>
                  <a:prstGeom prst="roundRect">
                    <a:avLst>
                      <a:gd name="adj" fmla="val 3969"/>
                    </a:avLst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76200">
                    <a:solidFill>
                      <a:srgbClr val="FFA21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7" name="Oval 116">
                    <a:extLst>
                      <a:ext uri="{FF2B5EF4-FFF2-40B4-BE49-F238E27FC236}">
                        <a16:creationId xmlns:a16="http://schemas.microsoft.com/office/drawing/2014/main" id="{8C1C058D-2C06-464A-990E-0AF8A11C5B04}"/>
                      </a:ext>
                    </a:extLst>
                  </p:cNvPr>
                  <p:cNvSpPr/>
                  <p:nvPr/>
                </p:nvSpPr>
                <p:spPr>
                  <a:xfrm>
                    <a:off x="3182753" y="2053992"/>
                    <a:ext cx="315686" cy="315686"/>
                  </a:xfrm>
                  <a:prstGeom prst="ellipse">
                    <a:avLst/>
                  </a:prstGeom>
                  <a:solidFill>
                    <a:srgbClr val="FFA210"/>
                  </a:solidFill>
                  <a:ln>
                    <a:solidFill>
                      <a:srgbClr val="FFA21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115" name="Oval 114">
                  <a:extLst>
                    <a:ext uri="{FF2B5EF4-FFF2-40B4-BE49-F238E27FC236}">
                      <a16:creationId xmlns:a16="http://schemas.microsoft.com/office/drawing/2014/main" id="{760C6F7D-A2D2-8F4F-AF95-52E51259C8C2}"/>
                    </a:ext>
                  </a:extLst>
                </p:cNvPr>
                <p:cNvSpPr/>
                <p:nvPr/>
              </p:nvSpPr>
              <p:spPr>
                <a:xfrm>
                  <a:off x="3642860" y="3116032"/>
                  <a:ext cx="315686" cy="315686"/>
                </a:xfrm>
                <a:prstGeom prst="ellipse">
                  <a:avLst/>
                </a:prstGeom>
                <a:solidFill>
                  <a:srgbClr val="FFA210"/>
                </a:solidFill>
                <a:ln>
                  <a:solidFill>
                    <a:srgbClr val="FFA21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C1B59DEE-E41F-E543-9562-C1E5D1643E1A}"/>
                  </a:ext>
                </a:extLst>
              </p:cNvPr>
              <p:cNvSpPr/>
              <p:nvPr/>
            </p:nvSpPr>
            <p:spPr>
              <a:xfrm>
                <a:off x="3891315" y="4667113"/>
                <a:ext cx="315686" cy="315686"/>
              </a:xfrm>
              <a:prstGeom prst="ellipse">
                <a:avLst/>
              </a:prstGeom>
              <a:solidFill>
                <a:srgbClr val="FFA210"/>
              </a:solidFill>
              <a:ln>
                <a:solidFill>
                  <a:srgbClr val="FFA2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C38FAB56-50AC-FD48-AF62-67322388E42E}"/>
                  </a:ext>
                </a:extLst>
              </p:cNvPr>
              <p:cNvSpPr/>
              <p:nvPr/>
            </p:nvSpPr>
            <p:spPr>
              <a:xfrm>
                <a:off x="3271052" y="4667113"/>
                <a:ext cx="315686" cy="315686"/>
              </a:xfrm>
              <a:prstGeom prst="ellipse">
                <a:avLst/>
              </a:prstGeom>
              <a:solidFill>
                <a:srgbClr val="FFA210"/>
              </a:solidFill>
              <a:ln>
                <a:solidFill>
                  <a:srgbClr val="FFA2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24ED0944-9994-CD47-B0CA-B1CB364C62E2}"/>
                </a:ext>
              </a:extLst>
            </p:cNvPr>
            <p:cNvSpPr/>
            <p:nvPr/>
          </p:nvSpPr>
          <p:spPr>
            <a:xfrm>
              <a:off x="5890544" y="3606431"/>
              <a:ext cx="315686" cy="315686"/>
            </a:xfrm>
            <a:prstGeom prst="ellipse">
              <a:avLst/>
            </a:prstGeom>
            <a:solidFill>
              <a:srgbClr val="FFA210"/>
            </a:solidFill>
            <a:ln>
              <a:solidFill>
                <a:srgbClr val="FFA2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873E5C8A-745C-6741-94BE-2D0CF85A5657}"/>
              </a:ext>
            </a:extLst>
          </p:cNvPr>
          <p:cNvGrpSpPr/>
          <p:nvPr/>
        </p:nvGrpSpPr>
        <p:grpSpPr>
          <a:xfrm>
            <a:off x="431796" y="1650024"/>
            <a:ext cx="5036897" cy="5036897"/>
            <a:chOff x="431796" y="1650024"/>
            <a:chExt cx="5036897" cy="5036897"/>
          </a:xfrm>
        </p:grpSpPr>
        <p:sp>
          <p:nvSpPr>
            <p:cNvPr id="118" name="Trapezoid 117">
              <a:extLst>
                <a:ext uri="{FF2B5EF4-FFF2-40B4-BE49-F238E27FC236}">
                  <a16:creationId xmlns:a16="http://schemas.microsoft.com/office/drawing/2014/main" id="{09D3A09F-D798-F84C-A0F5-ABB44983007B}"/>
                </a:ext>
              </a:extLst>
            </p:cNvPr>
            <p:cNvSpPr/>
            <p:nvPr/>
          </p:nvSpPr>
          <p:spPr>
            <a:xfrm>
              <a:off x="1891587" y="4240025"/>
              <a:ext cx="2130409" cy="2375088"/>
            </a:xfrm>
            <a:prstGeom prst="trapezoid">
              <a:avLst/>
            </a:prstGeom>
            <a:gradFill>
              <a:gsLst>
                <a:gs pos="69000">
                  <a:schemeClr val="accent4">
                    <a:lumMod val="40000"/>
                    <a:lumOff val="60000"/>
                  </a:schemeClr>
                </a:gs>
                <a:gs pos="29000">
                  <a:schemeClr val="accent4">
                    <a:lumMod val="40000"/>
                    <a:lumOff val="60000"/>
                  </a:schemeClr>
                </a:gs>
                <a:gs pos="0">
                  <a:schemeClr val="accent4"/>
                </a:gs>
                <a:gs pos="45000">
                  <a:schemeClr val="accent4">
                    <a:lumMod val="20000"/>
                    <a:lumOff val="80000"/>
                  </a:schemeClr>
                </a:gs>
                <a:gs pos="54000">
                  <a:schemeClr val="accent4">
                    <a:lumMod val="20000"/>
                    <a:lumOff val="80000"/>
                  </a:schemeClr>
                </a:gs>
                <a:gs pos="100000">
                  <a:schemeClr val="accent4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C7DDDEB-B33D-454C-AB74-294F118D1463}"/>
                </a:ext>
              </a:extLst>
            </p:cNvPr>
            <p:cNvSpPr/>
            <p:nvPr/>
          </p:nvSpPr>
          <p:spPr>
            <a:xfrm>
              <a:off x="2418464" y="4168472"/>
              <a:ext cx="1069848" cy="18288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Arc 123">
              <a:extLst>
                <a:ext uri="{FF2B5EF4-FFF2-40B4-BE49-F238E27FC236}">
                  <a16:creationId xmlns:a16="http://schemas.microsoft.com/office/drawing/2014/main" id="{7DF70714-9743-0042-9144-AEE196071D8A}"/>
                </a:ext>
              </a:extLst>
            </p:cNvPr>
            <p:cNvSpPr/>
            <p:nvPr/>
          </p:nvSpPr>
          <p:spPr>
            <a:xfrm rot="8048608">
              <a:off x="431796" y="1650024"/>
              <a:ext cx="5036897" cy="5036897"/>
            </a:xfrm>
            <a:prstGeom prst="arc">
              <a:avLst/>
            </a:prstGeom>
            <a:ln w="292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6660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47885077-2B60-A049-A228-4F517E696C7D}"/>
              </a:ext>
            </a:extLst>
          </p:cNvPr>
          <p:cNvGrpSpPr/>
          <p:nvPr/>
        </p:nvGrpSpPr>
        <p:grpSpPr>
          <a:xfrm>
            <a:off x="350588" y="368762"/>
            <a:ext cx="1540999" cy="1540999"/>
            <a:chOff x="2728913" y="1757363"/>
            <a:chExt cx="1540999" cy="1540999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CCD2FC8B-96AA-4E47-9D90-BB9D66ED88A1}"/>
                </a:ext>
              </a:extLst>
            </p:cNvPr>
            <p:cNvSpPr/>
            <p:nvPr/>
          </p:nvSpPr>
          <p:spPr>
            <a:xfrm>
              <a:off x="2728913" y="1757363"/>
              <a:ext cx="1540999" cy="1540999"/>
            </a:xfrm>
            <a:prstGeom prst="roundRect">
              <a:avLst>
                <a:gd name="adj" fmla="val 3969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762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0C4B188-1313-BD4D-8C95-E2E230C90D6D}"/>
                </a:ext>
              </a:extLst>
            </p:cNvPr>
            <p:cNvSpPr/>
            <p:nvPr/>
          </p:nvSpPr>
          <p:spPr>
            <a:xfrm>
              <a:off x="2895602" y="1905000"/>
              <a:ext cx="315686" cy="31568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EF1AF71-1099-4B4C-B3CD-04CF9F8FF450}"/>
                </a:ext>
              </a:extLst>
            </p:cNvPr>
            <p:cNvSpPr/>
            <p:nvPr/>
          </p:nvSpPr>
          <p:spPr>
            <a:xfrm>
              <a:off x="3365048" y="2362712"/>
              <a:ext cx="315686" cy="31568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4611F22-66B0-514E-88F9-D6A19052B76F}"/>
                </a:ext>
              </a:extLst>
            </p:cNvPr>
            <p:cNvSpPr/>
            <p:nvPr/>
          </p:nvSpPr>
          <p:spPr>
            <a:xfrm>
              <a:off x="3822248" y="2824841"/>
              <a:ext cx="315686" cy="31568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3D0563A-A6DB-F74F-8710-9E308A124C3B}"/>
              </a:ext>
            </a:extLst>
          </p:cNvPr>
          <p:cNvGrpSpPr/>
          <p:nvPr/>
        </p:nvGrpSpPr>
        <p:grpSpPr>
          <a:xfrm>
            <a:off x="2150832" y="361454"/>
            <a:ext cx="1540999" cy="1540999"/>
            <a:chOff x="2861252" y="1773692"/>
            <a:chExt cx="1540999" cy="1540999"/>
          </a:xfrm>
          <a:solidFill>
            <a:srgbClr val="C00000"/>
          </a:solidFill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E91BA7C4-0FE3-8A46-86CD-6A8A22FBBD8A}"/>
                </a:ext>
              </a:extLst>
            </p:cNvPr>
            <p:cNvSpPr/>
            <p:nvPr/>
          </p:nvSpPr>
          <p:spPr>
            <a:xfrm>
              <a:off x="2861252" y="1773692"/>
              <a:ext cx="1540999" cy="1540999"/>
            </a:xfrm>
            <a:prstGeom prst="roundRect">
              <a:avLst>
                <a:gd name="adj" fmla="val 3969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762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39A5D29-3276-4946-A36E-B9A031ED6E2F}"/>
                </a:ext>
              </a:extLst>
            </p:cNvPr>
            <p:cNvSpPr/>
            <p:nvPr/>
          </p:nvSpPr>
          <p:spPr>
            <a:xfrm>
              <a:off x="3497387" y="2379041"/>
              <a:ext cx="315686" cy="31568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6A3E40E-2C13-5142-8D8B-EBA8A522799D}"/>
              </a:ext>
            </a:extLst>
          </p:cNvPr>
          <p:cNvGrpSpPr/>
          <p:nvPr/>
        </p:nvGrpSpPr>
        <p:grpSpPr>
          <a:xfrm>
            <a:off x="303251" y="2133129"/>
            <a:ext cx="1540999" cy="1540999"/>
            <a:chOff x="2701880" y="2829946"/>
            <a:chExt cx="1540999" cy="1540999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1B234C6-303E-B44C-9A24-C847619EB554}"/>
                </a:ext>
              </a:extLst>
            </p:cNvPr>
            <p:cNvGrpSpPr/>
            <p:nvPr/>
          </p:nvGrpSpPr>
          <p:grpSpPr>
            <a:xfrm>
              <a:off x="2701880" y="2829946"/>
              <a:ext cx="1540999" cy="1540999"/>
              <a:chOff x="2861252" y="1773692"/>
              <a:chExt cx="1540999" cy="1540999"/>
            </a:xfrm>
          </p:grpSpPr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EBE59CC8-5250-3545-A2A2-74C9B1B7F956}"/>
                  </a:ext>
                </a:extLst>
              </p:cNvPr>
              <p:cNvSpPr/>
              <p:nvPr/>
            </p:nvSpPr>
            <p:spPr>
              <a:xfrm>
                <a:off x="2861252" y="1773692"/>
                <a:ext cx="1540999" cy="1540999"/>
              </a:xfrm>
              <a:prstGeom prst="roundRect">
                <a:avLst>
                  <a:gd name="adj" fmla="val 3969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02AE4F98-AE42-9442-A2D1-11D80BD8780B}"/>
                  </a:ext>
                </a:extLst>
              </p:cNvPr>
              <p:cNvSpPr/>
              <p:nvPr/>
            </p:nvSpPr>
            <p:spPr>
              <a:xfrm>
                <a:off x="3181353" y="2054682"/>
                <a:ext cx="315686" cy="31568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B8C5B75-350E-1443-8F27-2A183C3F0EBE}"/>
                </a:ext>
              </a:extLst>
            </p:cNvPr>
            <p:cNvSpPr/>
            <p:nvPr/>
          </p:nvSpPr>
          <p:spPr>
            <a:xfrm>
              <a:off x="3641781" y="3758133"/>
              <a:ext cx="315686" cy="31568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5DFF68E-BF52-CA4A-ACFC-36D7EE491FE4}"/>
              </a:ext>
            </a:extLst>
          </p:cNvPr>
          <p:cNvGrpSpPr/>
          <p:nvPr/>
        </p:nvGrpSpPr>
        <p:grpSpPr>
          <a:xfrm>
            <a:off x="2150831" y="2121575"/>
            <a:ext cx="1540999" cy="1540999"/>
            <a:chOff x="2950335" y="3759514"/>
            <a:chExt cx="1540999" cy="1540999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D943304-C820-CF41-8F35-C28CA4CD8C33}"/>
                </a:ext>
              </a:extLst>
            </p:cNvPr>
            <p:cNvGrpSpPr/>
            <p:nvPr/>
          </p:nvGrpSpPr>
          <p:grpSpPr>
            <a:xfrm>
              <a:off x="2950335" y="3759514"/>
              <a:ext cx="1540999" cy="1540999"/>
              <a:chOff x="2701880" y="2829946"/>
              <a:chExt cx="1540999" cy="1540999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5D4B5C70-A6E9-BA4E-A965-7230814FE1FA}"/>
                  </a:ext>
                </a:extLst>
              </p:cNvPr>
              <p:cNvGrpSpPr/>
              <p:nvPr/>
            </p:nvGrpSpPr>
            <p:grpSpPr>
              <a:xfrm>
                <a:off x="2701880" y="2829946"/>
                <a:ext cx="1540999" cy="1540999"/>
                <a:chOff x="2861252" y="1773692"/>
                <a:chExt cx="1540999" cy="1540999"/>
              </a:xfrm>
            </p:grpSpPr>
            <p:sp>
              <p:nvSpPr>
                <p:cNvPr id="33" name="Rounded Rectangle 32">
                  <a:extLst>
                    <a:ext uri="{FF2B5EF4-FFF2-40B4-BE49-F238E27FC236}">
                      <a16:creationId xmlns:a16="http://schemas.microsoft.com/office/drawing/2014/main" id="{922056B4-BCCE-2347-9D57-7C28482429D8}"/>
                    </a:ext>
                  </a:extLst>
                </p:cNvPr>
                <p:cNvSpPr/>
                <p:nvPr/>
              </p:nvSpPr>
              <p:spPr>
                <a:xfrm>
                  <a:off x="2861252" y="1773692"/>
                  <a:ext cx="1540999" cy="1540999"/>
                </a:xfrm>
                <a:prstGeom prst="roundRect">
                  <a:avLst>
                    <a:gd name="adj" fmla="val 3969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762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084A863D-85F0-9047-AEA5-797BF65F774A}"/>
                    </a:ext>
                  </a:extLst>
                </p:cNvPr>
                <p:cNvSpPr/>
                <p:nvPr/>
              </p:nvSpPr>
              <p:spPr>
                <a:xfrm>
                  <a:off x="3182753" y="2053992"/>
                  <a:ext cx="315686" cy="315686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7BE4ADB-C406-794C-A95C-9145E352E2FA}"/>
                  </a:ext>
                </a:extLst>
              </p:cNvPr>
              <p:cNvSpPr/>
              <p:nvPr/>
            </p:nvSpPr>
            <p:spPr>
              <a:xfrm>
                <a:off x="3642860" y="3116032"/>
                <a:ext cx="315686" cy="31568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3F29D9C-4810-8640-A931-4C39368374C3}"/>
                </a:ext>
              </a:extLst>
            </p:cNvPr>
            <p:cNvSpPr/>
            <p:nvPr/>
          </p:nvSpPr>
          <p:spPr>
            <a:xfrm>
              <a:off x="3891315" y="4667113"/>
              <a:ext cx="315686" cy="31568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27D137F-16CB-1348-99CE-A713A9D66562}"/>
                </a:ext>
              </a:extLst>
            </p:cNvPr>
            <p:cNvSpPr/>
            <p:nvPr/>
          </p:nvSpPr>
          <p:spPr>
            <a:xfrm>
              <a:off x="3271052" y="4667113"/>
              <a:ext cx="315686" cy="31568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93ED9BF-2285-3843-8C0F-32D6DA2E5D70}"/>
              </a:ext>
            </a:extLst>
          </p:cNvPr>
          <p:cNvGrpSpPr/>
          <p:nvPr/>
        </p:nvGrpSpPr>
        <p:grpSpPr>
          <a:xfrm>
            <a:off x="3943422" y="344116"/>
            <a:ext cx="1540999" cy="1540999"/>
            <a:chOff x="5280817" y="1126701"/>
            <a:chExt cx="1540999" cy="1540999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D66B9AD-9926-2346-B826-06DF75532B7A}"/>
                </a:ext>
              </a:extLst>
            </p:cNvPr>
            <p:cNvGrpSpPr/>
            <p:nvPr/>
          </p:nvGrpSpPr>
          <p:grpSpPr>
            <a:xfrm>
              <a:off x="5280817" y="1126701"/>
              <a:ext cx="1540999" cy="1540999"/>
              <a:chOff x="2950335" y="3759514"/>
              <a:chExt cx="1540999" cy="1540999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709CDBEC-B2E4-D743-99D0-33ECDBE77DB1}"/>
                  </a:ext>
                </a:extLst>
              </p:cNvPr>
              <p:cNvGrpSpPr/>
              <p:nvPr/>
            </p:nvGrpSpPr>
            <p:grpSpPr>
              <a:xfrm>
                <a:off x="2950335" y="3759514"/>
                <a:ext cx="1540999" cy="1540999"/>
                <a:chOff x="2701880" y="2829946"/>
                <a:chExt cx="1540999" cy="1540999"/>
              </a:xfrm>
            </p:grpSpPr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B289A657-BB74-214B-B5D0-DAA5F43F6DFA}"/>
                    </a:ext>
                  </a:extLst>
                </p:cNvPr>
                <p:cNvGrpSpPr/>
                <p:nvPr/>
              </p:nvGrpSpPr>
              <p:grpSpPr>
                <a:xfrm>
                  <a:off x="2701880" y="2829946"/>
                  <a:ext cx="1540999" cy="1540999"/>
                  <a:chOff x="2861252" y="1773692"/>
                  <a:chExt cx="1540999" cy="1540999"/>
                </a:xfrm>
              </p:grpSpPr>
              <p:sp>
                <p:nvSpPr>
                  <p:cNvPr id="52" name="Rounded Rectangle 51">
                    <a:extLst>
                      <a:ext uri="{FF2B5EF4-FFF2-40B4-BE49-F238E27FC236}">
                        <a16:creationId xmlns:a16="http://schemas.microsoft.com/office/drawing/2014/main" id="{DB697F14-3C87-664B-9C14-EE3F4CF5AC43}"/>
                      </a:ext>
                    </a:extLst>
                  </p:cNvPr>
                  <p:cNvSpPr/>
                  <p:nvPr/>
                </p:nvSpPr>
                <p:spPr>
                  <a:xfrm>
                    <a:off x="2861252" y="1773692"/>
                    <a:ext cx="1540999" cy="1540999"/>
                  </a:xfrm>
                  <a:prstGeom prst="roundRect">
                    <a:avLst>
                      <a:gd name="adj" fmla="val 3969"/>
                    </a:avLst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7620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26B100C2-9631-A540-9B92-08CB588E93AA}"/>
                      </a:ext>
                    </a:extLst>
                  </p:cNvPr>
                  <p:cNvSpPr/>
                  <p:nvPr/>
                </p:nvSpPr>
                <p:spPr>
                  <a:xfrm>
                    <a:off x="3183053" y="1937967"/>
                    <a:ext cx="315686" cy="315686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614BA49A-E410-AA41-9A57-B4022415947B}"/>
                    </a:ext>
                  </a:extLst>
                </p:cNvPr>
                <p:cNvSpPr/>
                <p:nvPr/>
              </p:nvSpPr>
              <p:spPr>
                <a:xfrm>
                  <a:off x="3643872" y="2995917"/>
                  <a:ext cx="315686" cy="315686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1F58286C-B887-E142-8D95-29BE77969D59}"/>
                  </a:ext>
                </a:extLst>
              </p:cNvPr>
              <p:cNvSpPr/>
              <p:nvPr/>
            </p:nvSpPr>
            <p:spPr>
              <a:xfrm>
                <a:off x="3271842" y="4841430"/>
                <a:ext cx="315686" cy="31568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BAFD1CE8-CB3B-324F-8DD4-897A813F8911}"/>
                  </a:ext>
                </a:extLst>
              </p:cNvPr>
              <p:cNvSpPr/>
              <p:nvPr/>
            </p:nvSpPr>
            <p:spPr>
              <a:xfrm>
                <a:off x="3271842" y="4373160"/>
                <a:ext cx="315686" cy="31568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DC703070-5B14-6F49-AE05-70E7A5AE83FF}"/>
                </a:ext>
              </a:extLst>
            </p:cNvPr>
            <p:cNvSpPr/>
            <p:nvPr/>
          </p:nvSpPr>
          <p:spPr>
            <a:xfrm>
              <a:off x="6211588" y="1737970"/>
              <a:ext cx="315686" cy="31568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6AAF4879-883B-5843-AE05-AE6399C2D884}"/>
                </a:ext>
              </a:extLst>
            </p:cNvPr>
            <p:cNvSpPr/>
            <p:nvPr/>
          </p:nvSpPr>
          <p:spPr>
            <a:xfrm>
              <a:off x="6222809" y="2206735"/>
              <a:ext cx="315686" cy="31568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1F57463-9FCB-2447-BE9F-2FF29C5784DF}"/>
              </a:ext>
            </a:extLst>
          </p:cNvPr>
          <p:cNvGrpSpPr/>
          <p:nvPr/>
        </p:nvGrpSpPr>
        <p:grpSpPr>
          <a:xfrm>
            <a:off x="6629006" y="259904"/>
            <a:ext cx="2231572" cy="2231572"/>
            <a:chOff x="2336348" y="1327036"/>
            <a:chExt cx="2231572" cy="2231572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F79A7F7-1064-1149-9329-9EDC536B5CAD}"/>
                </a:ext>
              </a:extLst>
            </p:cNvPr>
            <p:cNvCxnSpPr/>
            <p:nvPr/>
          </p:nvCxnSpPr>
          <p:spPr>
            <a:xfrm>
              <a:off x="2381250" y="2057400"/>
              <a:ext cx="21227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2BC84F6-5AD8-814D-AFC9-FB3FEDDF808F}"/>
                </a:ext>
              </a:extLst>
            </p:cNvPr>
            <p:cNvCxnSpPr/>
            <p:nvPr/>
          </p:nvCxnSpPr>
          <p:spPr>
            <a:xfrm>
              <a:off x="2396218" y="1757363"/>
              <a:ext cx="21227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C51F508-0689-094B-9C1F-F05BDF4701E5}"/>
                </a:ext>
              </a:extLst>
            </p:cNvPr>
            <p:cNvCxnSpPr/>
            <p:nvPr/>
          </p:nvCxnSpPr>
          <p:spPr>
            <a:xfrm>
              <a:off x="2381250" y="2360840"/>
              <a:ext cx="21227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2FB265F-180E-3147-B269-A57321ED39A4}"/>
                </a:ext>
              </a:extLst>
            </p:cNvPr>
            <p:cNvCxnSpPr/>
            <p:nvPr/>
          </p:nvCxnSpPr>
          <p:spPr>
            <a:xfrm>
              <a:off x="2396218" y="2674144"/>
              <a:ext cx="21227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7F57377-B3E6-264B-AC37-656CBD7BB221}"/>
                </a:ext>
              </a:extLst>
            </p:cNvPr>
            <p:cNvCxnSpPr/>
            <p:nvPr/>
          </p:nvCxnSpPr>
          <p:spPr>
            <a:xfrm>
              <a:off x="2336348" y="2982685"/>
              <a:ext cx="21227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5DD547C-3FE8-0148-9E9B-7D3B189A3F07}"/>
                </a:ext>
              </a:extLst>
            </p:cNvPr>
            <p:cNvCxnSpPr/>
            <p:nvPr/>
          </p:nvCxnSpPr>
          <p:spPr>
            <a:xfrm>
              <a:off x="2445206" y="3298367"/>
              <a:ext cx="21227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439AA75-0067-AC46-8FD7-1BC3E9B1D943}"/>
                </a:ext>
              </a:extLst>
            </p:cNvPr>
            <p:cNvGrpSpPr/>
            <p:nvPr/>
          </p:nvGrpSpPr>
          <p:grpSpPr>
            <a:xfrm rot="5400000">
              <a:off x="2390777" y="1672320"/>
              <a:ext cx="2231572" cy="1541004"/>
              <a:chOff x="5645605" y="2220686"/>
              <a:chExt cx="2231572" cy="1541004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B0F78478-6CDB-CC44-B045-37FE9D1437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90507" y="2520723"/>
                <a:ext cx="2122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575ACF2-8C52-9644-8D9F-8E9C473247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5475" y="2220686"/>
                <a:ext cx="2122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07138338-510F-7142-9418-758ABAA062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90507" y="2824163"/>
                <a:ext cx="2122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6E7E332-3574-AC41-8FE7-3929607FD3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5475" y="3137467"/>
                <a:ext cx="2122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F6712ABB-2F5B-4E42-8ACE-6A5FBE9F3A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45605" y="3446008"/>
                <a:ext cx="2122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27AC4396-3DC4-5342-854D-AA63EACB7C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4463" y="3761690"/>
                <a:ext cx="2122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8E84728-24B0-764D-81CF-05E91ED1DFB6}"/>
              </a:ext>
            </a:extLst>
          </p:cNvPr>
          <p:cNvGrpSpPr/>
          <p:nvPr/>
        </p:nvGrpSpPr>
        <p:grpSpPr>
          <a:xfrm>
            <a:off x="3940727" y="2148245"/>
            <a:ext cx="1540999" cy="1540999"/>
            <a:chOff x="5264243" y="3010782"/>
            <a:chExt cx="1540999" cy="1540999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65343C24-1C21-0F43-8877-E9D629B67A70}"/>
                </a:ext>
              </a:extLst>
            </p:cNvPr>
            <p:cNvGrpSpPr/>
            <p:nvPr/>
          </p:nvGrpSpPr>
          <p:grpSpPr>
            <a:xfrm>
              <a:off x="5264243" y="3010782"/>
              <a:ext cx="1540999" cy="1540999"/>
              <a:chOff x="2950335" y="3759514"/>
              <a:chExt cx="1540999" cy="1540999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5202F391-E8FE-5A40-8801-B15A526BE798}"/>
                  </a:ext>
                </a:extLst>
              </p:cNvPr>
              <p:cNvGrpSpPr/>
              <p:nvPr/>
            </p:nvGrpSpPr>
            <p:grpSpPr>
              <a:xfrm>
                <a:off x="2950335" y="3759514"/>
                <a:ext cx="1540999" cy="1540999"/>
                <a:chOff x="2701880" y="2829946"/>
                <a:chExt cx="1540999" cy="1540999"/>
              </a:xfrm>
            </p:grpSpPr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B59ED33B-006A-124A-A66A-530368F068A9}"/>
                    </a:ext>
                  </a:extLst>
                </p:cNvPr>
                <p:cNvGrpSpPr/>
                <p:nvPr/>
              </p:nvGrpSpPr>
              <p:grpSpPr>
                <a:xfrm>
                  <a:off x="2701880" y="2829946"/>
                  <a:ext cx="1540999" cy="1540999"/>
                  <a:chOff x="2861252" y="1773692"/>
                  <a:chExt cx="1540999" cy="1540999"/>
                </a:xfrm>
              </p:grpSpPr>
              <p:sp>
                <p:nvSpPr>
                  <p:cNvPr id="63" name="Rounded Rectangle 62">
                    <a:extLst>
                      <a:ext uri="{FF2B5EF4-FFF2-40B4-BE49-F238E27FC236}">
                        <a16:creationId xmlns:a16="http://schemas.microsoft.com/office/drawing/2014/main" id="{FD418D3F-4FFD-D74E-BDCC-5A85A9E619BF}"/>
                      </a:ext>
                    </a:extLst>
                  </p:cNvPr>
                  <p:cNvSpPr/>
                  <p:nvPr/>
                </p:nvSpPr>
                <p:spPr>
                  <a:xfrm>
                    <a:off x="2861252" y="1773692"/>
                    <a:ext cx="1540999" cy="1540999"/>
                  </a:xfrm>
                  <a:prstGeom prst="roundRect">
                    <a:avLst>
                      <a:gd name="adj" fmla="val 3969"/>
                    </a:avLst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7620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23782193-8524-E942-8291-75F49A35D45D}"/>
                      </a:ext>
                    </a:extLst>
                  </p:cNvPr>
                  <p:cNvSpPr/>
                  <p:nvPr/>
                </p:nvSpPr>
                <p:spPr>
                  <a:xfrm>
                    <a:off x="3182753" y="2053992"/>
                    <a:ext cx="315686" cy="315686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581C9A98-6C59-1942-8CE1-62BDFEE55B09}"/>
                    </a:ext>
                  </a:extLst>
                </p:cNvPr>
                <p:cNvSpPr/>
                <p:nvPr/>
              </p:nvSpPr>
              <p:spPr>
                <a:xfrm>
                  <a:off x="3642860" y="3116032"/>
                  <a:ext cx="315686" cy="315686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ACFDB23D-07BF-CF45-ACFF-B65092A7FEDA}"/>
                  </a:ext>
                </a:extLst>
              </p:cNvPr>
              <p:cNvSpPr/>
              <p:nvPr/>
            </p:nvSpPr>
            <p:spPr>
              <a:xfrm>
                <a:off x="3891315" y="4667113"/>
                <a:ext cx="315686" cy="31568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41AEC657-779A-384D-8DB8-7907243057F0}"/>
                  </a:ext>
                </a:extLst>
              </p:cNvPr>
              <p:cNvSpPr/>
              <p:nvPr/>
            </p:nvSpPr>
            <p:spPr>
              <a:xfrm>
                <a:off x="3271052" y="4667113"/>
                <a:ext cx="315686" cy="31568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CAE3B76-F7B5-FA46-9814-58A953EA94D2}"/>
                </a:ext>
              </a:extLst>
            </p:cNvPr>
            <p:cNvSpPr/>
            <p:nvPr/>
          </p:nvSpPr>
          <p:spPr>
            <a:xfrm>
              <a:off x="5890544" y="3606431"/>
              <a:ext cx="315686" cy="31568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4FEA42D-DF69-7E4C-8C68-42BD41361A07}"/>
              </a:ext>
            </a:extLst>
          </p:cNvPr>
          <p:cNvGrpSpPr/>
          <p:nvPr/>
        </p:nvGrpSpPr>
        <p:grpSpPr>
          <a:xfrm>
            <a:off x="6425247" y="3172547"/>
            <a:ext cx="1540999" cy="1540999"/>
            <a:chOff x="2728913" y="1757363"/>
            <a:chExt cx="1540999" cy="1540999"/>
          </a:xfrm>
        </p:grpSpPr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6D90A9D9-69C8-9B43-9FE4-0792BFF40B0D}"/>
                </a:ext>
              </a:extLst>
            </p:cNvPr>
            <p:cNvSpPr/>
            <p:nvPr/>
          </p:nvSpPr>
          <p:spPr>
            <a:xfrm>
              <a:off x="2728913" y="1757363"/>
              <a:ext cx="1540999" cy="1540999"/>
            </a:xfrm>
            <a:prstGeom prst="roundRect">
              <a:avLst>
                <a:gd name="adj" fmla="val 3969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762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8C1E5D7A-3626-A443-BE82-7F1F854E40FE}"/>
                </a:ext>
              </a:extLst>
            </p:cNvPr>
            <p:cNvSpPr/>
            <p:nvPr/>
          </p:nvSpPr>
          <p:spPr>
            <a:xfrm>
              <a:off x="2895602" y="1905000"/>
              <a:ext cx="315686" cy="31568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305F4C27-53F5-CF49-BBE3-C304AE10B79A}"/>
                </a:ext>
              </a:extLst>
            </p:cNvPr>
            <p:cNvSpPr/>
            <p:nvPr/>
          </p:nvSpPr>
          <p:spPr>
            <a:xfrm>
              <a:off x="3365048" y="2362712"/>
              <a:ext cx="315686" cy="31568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A9D238B8-2212-1A4F-B02D-521DFE1F428F}"/>
                </a:ext>
              </a:extLst>
            </p:cNvPr>
            <p:cNvSpPr/>
            <p:nvPr/>
          </p:nvSpPr>
          <p:spPr>
            <a:xfrm>
              <a:off x="3822248" y="2824841"/>
              <a:ext cx="315686" cy="31568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CE36C58F-EADA-B34C-8A34-6C8F32E8D0BA}"/>
              </a:ext>
            </a:extLst>
          </p:cNvPr>
          <p:cNvGrpSpPr/>
          <p:nvPr/>
        </p:nvGrpSpPr>
        <p:grpSpPr>
          <a:xfrm>
            <a:off x="8225491" y="3165239"/>
            <a:ext cx="1540999" cy="1540999"/>
            <a:chOff x="2861252" y="1773692"/>
            <a:chExt cx="1540999" cy="1540999"/>
          </a:xfrm>
          <a:solidFill>
            <a:srgbClr val="C00000"/>
          </a:solidFill>
        </p:grpSpPr>
        <p:sp>
          <p:nvSpPr>
            <p:cNvPr id="82" name="Rounded Rectangle 81">
              <a:extLst>
                <a:ext uri="{FF2B5EF4-FFF2-40B4-BE49-F238E27FC236}">
                  <a16:creationId xmlns:a16="http://schemas.microsoft.com/office/drawing/2014/main" id="{04AE2E76-8BA2-204B-B254-6F30F04F5484}"/>
                </a:ext>
              </a:extLst>
            </p:cNvPr>
            <p:cNvSpPr/>
            <p:nvPr/>
          </p:nvSpPr>
          <p:spPr>
            <a:xfrm>
              <a:off x="2861252" y="1773692"/>
              <a:ext cx="1540999" cy="1540999"/>
            </a:xfrm>
            <a:prstGeom prst="roundRect">
              <a:avLst>
                <a:gd name="adj" fmla="val 3969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762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77F39B9B-95D2-374D-9EA9-8D0A18917806}"/>
                </a:ext>
              </a:extLst>
            </p:cNvPr>
            <p:cNvSpPr/>
            <p:nvPr/>
          </p:nvSpPr>
          <p:spPr>
            <a:xfrm>
              <a:off x="3497387" y="2379041"/>
              <a:ext cx="315686" cy="31568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6BB2CD24-29EB-AA4D-B479-26C203307499}"/>
              </a:ext>
            </a:extLst>
          </p:cNvPr>
          <p:cNvGrpSpPr/>
          <p:nvPr/>
        </p:nvGrpSpPr>
        <p:grpSpPr>
          <a:xfrm>
            <a:off x="6377910" y="4936914"/>
            <a:ext cx="1540999" cy="1540999"/>
            <a:chOff x="2701880" y="2829946"/>
            <a:chExt cx="1540999" cy="1540999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D92C322D-1211-2F45-B12A-B4841638E176}"/>
                </a:ext>
              </a:extLst>
            </p:cNvPr>
            <p:cNvGrpSpPr/>
            <p:nvPr/>
          </p:nvGrpSpPr>
          <p:grpSpPr>
            <a:xfrm>
              <a:off x="2701880" y="2829946"/>
              <a:ext cx="1540999" cy="1540999"/>
              <a:chOff x="2861252" y="1773692"/>
              <a:chExt cx="1540999" cy="1540999"/>
            </a:xfrm>
          </p:grpSpPr>
          <p:sp>
            <p:nvSpPr>
              <p:cNvPr id="87" name="Rounded Rectangle 86">
                <a:extLst>
                  <a:ext uri="{FF2B5EF4-FFF2-40B4-BE49-F238E27FC236}">
                    <a16:creationId xmlns:a16="http://schemas.microsoft.com/office/drawing/2014/main" id="{A1F746E2-68E6-A847-84E3-483D60F8A875}"/>
                  </a:ext>
                </a:extLst>
              </p:cNvPr>
              <p:cNvSpPr/>
              <p:nvPr/>
            </p:nvSpPr>
            <p:spPr>
              <a:xfrm>
                <a:off x="2861252" y="1773692"/>
                <a:ext cx="1540999" cy="1540999"/>
              </a:xfrm>
              <a:prstGeom prst="roundRect">
                <a:avLst>
                  <a:gd name="adj" fmla="val 3969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663208CC-B73D-3041-A586-1B42C4F1F13E}"/>
                  </a:ext>
                </a:extLst>
              </p:cNvPr>
              <p:cNvSpPr/>
              <p:nvPr/>
            </p:nvSpPr>
            <p:spPr>
              <a:xfrm>
                <a:off x="3181353" y="2054682"/>
                <a:ext cx="315686" cy="31568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EC18E3CB-0F46-914B-891D-038E975A257F}"/>
                </a:ext>
              </a:extLst>
            </p:cNvPr>
            <p:cNvSpPr/>
            <p:nvPr/>
          </p:nvSpPr>
          <p:spPr>
            <a:xfrm>
              <a:off x="3641781" y="3758133"/>
              <a:ext cx="315686" cy="31568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990F653-4F6F-5545-8B90-90F0C7452F35}"/>
              </a:ext>
            </a:extLst>
          </p:cNvPr>
          <p:cNvGrpSpPr/>
          <p:nvPr/>
        </p:nvGrpSpPr>
        <p:grpSpPr>
          <a:xfrm>
            <a:off x="8225490" y="4925360"/>
            <a:ext cx="1540999" cy="1540999"/>
            <a:chOff x="2950335" y="3759514"/>
            <a:chExt cx="1540999" cy="1540999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517AD7EC-E7BD-7244-A015-552B5ABF0D82}"/>
                </a:ext>
              </a:extLst>
            </p:cNvPr>
            <p:cNvGrpSpPr/>
            <p:nvPr/>
          </p:nvGrpSpPr>
          <p:grpSpPr>
            <a:xfrm>
              <a:off x="2950335" y="3759514"/>
              <a:ext cx="1540999" cy="1540999"/>
              <a:chOff x="2701880" y="2829946"/>
              <a:chExt cx="1540999" cy="1540999"/>
            </a:xfrm>
          </p:grpSpPr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520D0038-C0CE-6345-AB30-0F9253B1AEAB}"/>
                  </a:ext>
                </a:extLst>
              </p:cNvPr>
              <p:cNvGrpSpPr/>
              <p:nvPr/>
            </p:nvGrpSpPr>
            <p:grpSpPr>
              <a:xfrm>
                <a:off x="2701880" y="2829946"/>
                <a:ext cx="1540999" cy="1540999"/>
                <a:chOff x="2861252" y="1773692"/>
                <a:chExt cx="1540999" cy="1540999"/>
              </a:xfrm>
            </p:grpSpPr>
            <p:sp>
              <p:nvSpPr>
                <p:cNvPr id="95" name="Rounded Rectangle 94">
                  <a:extLst>
                    <a:ext uri="{FF2B5EF4-FFF2-40B4-BE49-F238E27FC236}">
                      <a16:creationId xmlns:a16="http://schemas.microsoft.com/office/drawing/2014/main" id="{0A354A0D-4A6D-154E-8D0D-FBB6C51DE9E8}"/>
                    </a:ext>
                  </a:extLst>
                </p:cNvPr>
                <p:cNvSpPr/>
                <p:nvPr/>
              </p:nvSpPr>
              <p:spPr>
                <a:xfrm>
                  <a:off x="2861252" y="1773692"/>
                  <a:ext cx="1540999" cy="1540999"/>
                </a:xfrm>
                <a:prstGeom prst="roundRect">
                  <a:avLst>
                    <a:gd name="adj" fmla="val 3969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762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EEC38138-E1F3-B14F-81D4-CF8339D04ADF}"/>
                    </a:ext>
                  </a:extLst>
                </p:cNvPr>
                <p:cNvSpPr/>
                <p:nvPr/>
              </p:nvSpPr>
              <p:spPr>
                <a:xfrm>
                  <a:off x="3182753" y="2053992"/>
                  <a:ext cx="315686" cy="315686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84062CA2-CE5C-9D4D-8B71-71BF0FEC0C2D}"/>
                  </a:ext>
                </a:extLst>
              </p:cNvPr>
              <p:cNvSpPr/>
              <p:nvPr/>
            </p:nvSpPr>
            <p:spPr>
              <a:xfrm>
                <a:off x="3642860" y="3116032"/>
                <a:ext cx="315686" cy="31568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A071FC97-FE93-F34D-89AB-17E64073C5CA}"/>
                </a:ext>
              </a:extLst>
            </p:cNvPr>
            <p:cNvSpPr/>
            <p:nvPr/>
          </p:nvSpPr>
          <p:spPr>
            <a:xfrm>
              <a:off x="3891315" y="4667113"/>
              <a:ext cx="315686" cy="31568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0BF68E12-2B07-5E42-B9B7-FB12F40A210E}"/>
                </a:ext>
              </a:extLst>
            </p:cNvPr>
            <p:cNvSpPr/>
            <p:nvPr/>
          </p:nvSpPr>
          <p:spPr>
            <a:xfrm>
              <a:off x="3271052" y="4667113"/>
              <a:ext cx="315686" cy="31568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9F50AA4E-C4CC-3D45-A9C2-6DFC85D20E15}"/>
              </a:ext>
            </a:extLst>
          </p:cNvPr>
          <p:cNvGrpSpPr/>
          <p:nvPr/>
        </p:nvGrpSpPr>
        <p:grpSpPr>
          <a:xfrm>
            <a:off x="10096655" y="3172547"/>
            <a:ext cx="1540999" cy="1540999"/>
            <a:chOff x="5280817" y="1126701"/>
            <a:chExt cx="1540999" cy="1540999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83E6D1BF-BC70-7E45-9F96-EC60DEE12495}"/>
                </a:ext>
              </a:extLst>
            </p:cNvPr>
            <p:cNvGrpSpPr/>
            <p:nvPr/>
          </p:nvGrpSpPr>
          <p:grpSpPr>
            <a:xfrm>
              <a:off x="5280817" y="1126701"/>
              <a:ext cx="1540999" cy="1540999"/>
              <a:chOff x="2950335" y="3759514"/>
              <a:chExt cx="1540999" cy="1540999"/>
            </a:xfrm>
          </p:grpSpPr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574FF0C6-2495-3F40-A78A-D6D8659CE4BD}"/>
                  </a:ext>
                </a:extLst>
              </p:cNvPr>
              <p:cNvGrpSpPr/>
              <p:nvPr/>
            </p:nvGrpSpPr>
            <p:grpSpPr>
              <a:xfrm>
                <a:off x="2950335" y="3759514"/>
                <a:ext cx="1540999" cy="1540999"/>
                <a:chOff x="2701880" y="2829946"/>
                <a:chExt cx="1540999" cy="1540999"/>
              </a:xfrm>
            </p:grpSpPr>
            <p:grpSp>
              <p:nvGrpSpPr>
                <p:cNvPr id="104" name="Group 103">
                  <a:extLst>
                    <a:ext uri="{FF2B5EF4-FFF2-40B4-BE49-F238E27FC236}">
                      <a16:creationId xmlns:a16="http://schemas.microsoft.com/office/drawing/2014/main" id="{268B995F-3206-5346-9569-DE810FF1624B}"/>
                    </a:ext>
                  </a:extLst>
                </p:cNvPr>
                <p:cNvGrpSpPr/>
                <p:nvPr/>
              </p:nvGrpSpPr>
              <p:grpSpPr>
                <a:xfrm>
                  <a:off x="2701880" y="2829946"/>
                  <a:ext cx="1540999" cy="1540999"/>
                  <a:chOff x="2861252" y="1773692"/>
                  <a:chExt cx="1540999" cy="1540999"/>
                </a:xfrm>
              </p:grpSpPr>
              <p:sp>
                <p:nvSpPr>
                  <p:cNvPr id="106" name="Rounded Rectangle 105">
                    <a:extLst>
                      <a:ext uri="{FF2B5EF4-FFF2-40B4-BE49-F238E27FC236}">
                        <a16:creationId xmlns:a16="http://schemas.microsoft.com/office/drawing/2014/main" id="{8CBB2624-94A2-6845-B982-D60C4CF1F066}"/>
                      </a:ext>
                    </a:extLst>
                  </p:cNvPr>
                  <p:cNvSpPr/>
                  <p:nvPr/>
                </p:nvSpPr>
                <p:spPr>
                  <a:xfrm>
                    <a:off x="2861252" y="1773692"/>
                    <a:ext cx="1540999" cy="1540999"/>
                  </a:xfrm>
                  <a:prstGeom prst="roundRect">
                    <a:avLst>
                      <a:gd name="adj" fmla="val 3969"/>
                    </a:avLst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7620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7" name="Oval 106">
                    <a:extLst>
                      <a:ext uri="{FF2B5EF4-FFF2-40B4-BE49-F238E27FC236}">
                        <a16:creationId xmlns:a16="http://schemas.microsoft.com/office/drawing/2014/main" id="{E452B76E-6E5A-434F-9EB5-84C97A7540E5}"/>
                      </a:ext>
                    </a:extLst>
                  </p:cNvPr>
                  <p:cNvSpPr/>
                  <p:nvPr/>
                </p:nvSpPr>
                <p:spPr>
                  <a:xfrm>
                    <a:off x="3183053" y="1937967"/>
                    <a:ext cx="315686" cy="315686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1AC9C2CB-3291-D343-ADB8-A8EB759EE25A}"/>
                    </a:ext>
                  </a:extLst>
                </p:cNvPr>
                <p:cNvSpPr/>
                <p:nvPr/>
              </p:nvSpPr>
              <p:spPr>
                <a:xfrm>
                  <a:off x="3643872" y="2995917"/>
                  <a:ext cx="315686" cy="315686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AE2E124E-9704-4142-A44B-92ADF320565C}"/>
                  </a:ext>
                </a:extLst>
              </p:cNvPr>
              <p:cNvSpPr/>
              <p:nvPr/>
            </p:nvSpPr>
            <p:spPr>
              <a:xfrm>
                <a:off x="3271842" y="4841430"/>
                <a:ext cx="315686" cy="31568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1C0974CA-9F74-1E42-8FBE-87A1B02433E8}"/>
                  </a:ext>
                </a:extLst>
              </p:cNvPr>
              <p:cNvSpPr/>
              <p:nvPr/>
            </p:nvSpPr>
            <p:spPr>
              <a:xfrm>
                <a:off x="3271842" y="4373160"/>
                <a:ext cx="315686" cy="31568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BDF38694-35DE-7244-A889-1721830C05AB}"/>
                </a:ext>
              </a:extLst>
            </p:cNvPr>
            <p:cNvSpPr/>
            <p:nvPr/>
          </p:nvSpPr>
          <p:spPr>
            <a:xfrm>
              <a:off x="6211588" y="1737970"/>
              <a:ext cx="315686" cy="31568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ECDBB4D4-0D4E-F94A-B6E5-0A281907D4A6}"/>
                </a:ext>
              </a:extLst>
            </p:cNvPr>
            <p:cNvSpPr/>
            <p:nvPr/>
          </p:nvSpPr>
          <p:spPr>
            <a:xfrm>
              <a:off x="6222809" y="2206735"/>
              <a:ext cx="315686" cy="31568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F2817EAF-4FE8-4240-ADF8-FB1925DBEA88}"/>
              </a:ext>
            </a:extLst>
          </p:cNvPr>
          <p:cNvGrpSpPr/>
          <p:nvPr/>
        </p:nvGrpSpPr>
        <p:grpSpPr>
          <a:xfrm>
            <a:off x="10005622" y="4953922"/>
            <a:ext cx="1540999" cy="1540999"/>
            <a:chOff x="5264243" y="3010782"/>
            <a:chExt cx="1540999" cy="1540999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264361AA-D97B-5E4D-8888-BCE8C131BD94}"/>
                </a:ext>
              </a:extLst>
            </p:cNvPr>
            <p:cNvGrpSpPr/>
            <p:nvPr/>
          </p:nvGrpSpPr>
          <p:grpSpPr>
            <a:xfrm>
              <a:off x="5264243" y="3010782"/>
              <a:ext cx="1540999" cy="1540999"/>
              <a:chOff x="2950335" y="3759514"/>
              <a:chExt cx="1540999" cy="1540999"/>
            </a:xfrm>
          </p:grpSpPr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73AA738A-3B54-1C4F-9687-85DF51C2D3DD}"/>
                  </a:ext>
                </a:extLst>
              </p:cNvPr>
              <p:cNvGrpSpPr/>
              <p:nvPr/>
            </p:nvGrpSpPr>
            <p:grpSpPr>
              <a:xfrm>
                <a:off x="2950335" y="3759514"/>
                <a:ext cx="1540999" cy="1540999"/>
                <a:chOff x="2701880" y="2829946"/>
                <a:chExt cx="1540999" cy="1540999"/>
              </a:xfrm>
            </p:grpSpPr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468F31A6-0164-2840-BB9C-EC5131B018F1}"/>
                    </a:ext>
                  </a:extLst>
                </p:cNvPr>
                <p:cNvGrpSpPr/>
                <p:nvPr/>
              </p:nvGrpSpPr>
              <p:grpSpPr>
                <a:xfrm>
                  <a:off x="2701880" y="2829946"/>
                  <a:ext cx="1540999" cy="1540999"/>
                  <a:chOff x="2861252" y="1773692"/>
                  <a:chExt cx="1540999" cy="1540999"/>
                </a:xfrm>
              </p:grpSpPr>
              <p:sp>
                <p:nvSpPr>
                  <p:cNvPr id="116" name="Rounded Rectangle 115">
                    <a:extLst>
                      <a:ext uri="{FF2B5EF4-FFF2-40B4-BE49-F238E27FC236}">
                        <a16:creationId xmlns:a16="http://schemas.microsoft.com/office/drawing/2014/main" id="{B8FB6CF1-23CD-7942-8FD2-C56F3006D8AF}"/>
                      </a:ext>
                    </a:extLst>
                  </p:cNvPr>
                  <p:cNvSpPr/>
                  <p:nvPr/>
                </p:nvSpPr>
                <p:spPr>
                  <a:xfrm>
                    <a:off x="2861252" y="1773692"/>
                    <a:ext cx="1540999" cy="1540999"/>
                  </a:xfrm>
                  <a:prstGeom prst="roundRect">
                    <a:avLst>
                      <a:gd name="adj" fmla="val 3969"/>
                    </a:avLst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7620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7" name="Oval 116">
                    <a:extLst>
                      <a:ext uri="{FF2B5EF4-FFF2-40B4-BE49-F238E27FC236}">
                        <a16:creationId xmlns:a16="http://schemas.microsoft.com/office/drawing/2014/main" id="{8C1C058D-2C06-464A-990E-0AF8A11C5B04}"/>
                      </a:ext>
                    </a:extLst>
                  </p:cNvPr>
                  <p:cNvSpPr/>
                  <p:nvPr/>
                </p:nvSpPr>
                <p:spPr>
                  <a:xfrm>
                    <a:off x="3182753" y="2053992"/>
                    <a:ext cx="315686" cy="315686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115" name="Oval 114">
                  <a:extLst>
                    <a:ext uri="{FF2B5EF4-FFF2-40B4-BE49-F238E27FC236}">
                      <a16:creationId xmlns:a16="http://schemas.microsoft.com/office/drawing/2014/main" id="{760C6F7D-A2D2-8F4F-AF95-52E51259C8C2}"/>
                    </a:ext>
                  </a:extLst>
                </p:cNvPr>
                <p:cNvSpPr/>
                <p:nvPr/>
              </p:nvSpPr>
              <p:spPr>
                <a:xfrm>
                  <a:off x="3642860" y="3116032"/>
                  <a:ext cx="315686" cy="315686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C1B59DEE-E41F-E543-9562-C1E5D1643E1A}"/>
                  </a:ext>
                </a:extLst>
              </p:cNvPr>
              <p:cNvSpPr/>
              <p:nvPr/>
            </p:nvSpPr>
            <p:spPr>
              <a:xfrm>
                <a:off x="3891315" y="4667113"/>
                <a:ext cx="315686" cy="31568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C38FAB56-50AC-FD48-AF62-67322388E42E}"/>
                  </a:ext>
                </a:extLst>
              </p:cNvPr>
              <p:cNvSpPr/>
              <p:nvPr/>
            </p:nvSpPr>
            <p:spPr>
              <a:xfrm>
                <a:off x="3271052" y="4667113"/>
                <a:ext cx="315686" cy="31568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24ED0944-9994-CD47-B0CA-B1CB364C62E2}"/>
                </a:ext>
              </a:extLst>
            </p:cNvPr>
            <p:cNvSpPr/>
            <p:nvPr/>
          </p:nvSpPr>
          <p:spPr>
            <a:xfrm>
              <a:off x="5890544" y="3606431"/>
              <a:ext cx="315686" cy="31568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873E5C8A-745C-6741-94BE-2D0CF85A5657}"/>
              </a:ext>
            </a:extLst>
          </p:cNvPr>
          <p:cNvGrpSpPr/>
          <p:nvPr/>
        </p:nvGrpSpPr>
        <p:grpSpPr>
          <a:xfrm>
            <a:off x="431796" y="1650024"/>
            <a:ext cx="5036897" cy="5036897"/>
            <a:chOff x="431796" y="1650024"/>
            <a:chExt cx="5036897" cy="5036897"/>
          </a:xfrm>
        </p:grpSpPr>
        <p:sp>
          <p:nvSpPr>
            <p:cNvPr id="118" name="Trapezoid 117">
              <a:extLst>
                <a:ext uri="{FF2B5EF4-FFF2-40B4-BE49-F238E27FC236}">
                  <a16:creationId xmlns:a16="http://schemas.microsoft.com/office/drawing/2014/main" id="{09D3A09F-D798-F84C-A0F5-ABB44983007B}"/>
                </a:ext>
              </a:extLst>
            </p:cNvPr>
            <p:cNvSpPr/>
            <p:nvPr/>
          </p:nvSpPr>
          <p:spPr>
            <a:xfrm>
              <a:off x="1891587" y="4240025"/>
              <a:ext cx="2130409" cy="2375088"/>
            </a:xfrm>
            <a:prstGeom prst="trapezoid">
              <a:avLst/>
            </a:prstGeom>
            <a:gradFill>
              <a:gsLst>
                <a:gs pos="70000">
                  <a:schemeClr val="accent6">
                    <a:lumMod val="60000"/>
                    <a:lumOff val="40000"/>
                  </a:schemeClr>
                </a:gs>
                <a:gs pos="30000">
                  <a:schemeClr val="accent6">
                    <a:lumMod val="60000"/>
                    <a:lumOff val="40000"/>
                  </a:schemeClr>
                </a:gs>
                <a:gs pos="15000">
                  <a:schemeClr val="accent6"/>
                </a:gs>
                <a:gs pos="45000">
                  <a:schemeClr val="accent6">
                    <a:lumMod val="20000"/>
                    <a:lumOff val="80000"/>
                  </a:schemeClr>
                </a:gs>
                <a:gs pos="54000">
                  <a:schemeClr val="accent6">
                    <a:lumMod val="20000"/>
                    <a:lumOff val="80000"/>
                  </a:schemeClr>
                </a:gs>
                <a:gs pos="85000">
                  <a:schemeClr val="accent6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C7DDDEB-B33D-454C-AB74-294F118D1463}"/>
                </a:ext>
              </a:extLst>
            </p:cNvPr>
            <p:cNvSpPr/>
            <p:nvPr/>
          </p:nvSpPr>
          <p:spPr>
            <a:xfrm>
              <a:off x="2418464" y="4168472"/>
              <a:ext cx="1069848" cy="18288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Arc 123">
              <a:extLst>
                <a:ext uri="{FF2B5EF4-FFF2-40B4-BE49-F238E27FC236}">
                  <a16:creationId xmlns:a16="http://schemas.microsoft.com/office/drawing/2014/main" id="{7DF70714-9743-0042-9144-AEE196071D8A}"/>
                </a:ext>
              </a:extLst>
            </p:cNvPr>
            <p:cNvSpPr/>
            <p:nvPr/>
          </p:nvSpPr>
          <p:spPr>
            <a:xfrm rot="8048608">
              <a:off x="431796" y="1650024"/>
              <a:ext cx="5036897" cy="5036897"/>
            </a:xfrm>
            <a:prstGeom prst="arc">
              <a:avLst/>
            </a:prstGeom>
            <a:ln w="292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50814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47885077-2B60-A049-A228-4F517E696C7D}"/>
              </a:ext>
            </a:extLst>
          </p:cNvPr>
          <p:cNvGrpSpPr/>
          <p:nvPr/>
        </p:nvGrpSpPr>
        <p:grpSpPr>
          <a:xfrm>
            <a:off x="350588" y="368762"/>
            <a:ext cx="1540999" cy="1540999"/>
            <a:chOff x="2728913" y="1757363"/>
            <a:chExt cx="1540999" cy="1540999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CCD2FC8B-96AA-4E47-9D90-BB9D66ED88A1}"/>
                </a:ext>
              </a:extLst>
            </p:cNvPr>
            <p:cNvSpPr/>
            <p:nvPr/>
          </p:nvSpPr>
          <p:spPr>
            <a:xfrm>
              <a:off x="2728913" y="1757363"/>
              <a:ext cx="1540999" cy="1540999"/>
            </a:xfrm>
            <a:prstGeom prst="roundRect">
              <a:avLst>
                <a:gd name="adj" fmla="val 396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0C4B188-1313-BD4D-8C95-E2E230C90D6D}"/>
                </a:ext>
              </a:extLst>
            </p:cNvPr>
            <p:cNvSpPr/>
            <p:nvPr/>
          </p:nvSpPr>
          <p:spPr>
            <a:xfrm>
              <a:off x="2895602" y="1905000"/>
              <a:ext cx="315686" cy="31568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EF1AF71-1099-4B4C-B3CD-04CF9F8FF450}"/>
                </a:ext>
              </a:extLst>
            </p:cNvPr>
            <p:cNvSpPr/>
            <p:nvPr/>
          </p:nvSpPr>
          <p:spPr>
            <a:xfrm>
              <a:off x="3365048" y="2362712"/>
              <a:ext cx="315686" cy="31568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4611F22-66B0-514E-88F9-D6A19052B76F}"/>
                </a:ext>
              </a:extLst>
            </p:cNvPr>
            <p:cNvSpPr/>
            <p:nvPr/>
          </p:nvSpPr>
          <p:spPr>
            <a:xfrm>
              <a:off x="3822248" y="2824841"/>
              <a:ext cx="315686" cy="31568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3D0563A-A6DB-F74F-8710-9E308A124C3B}"/>
              </a:ext>
            </a:extLst>
          </p:cNvPr>
          <p:cNvGrpSpPr/>
          <p:nvPr/>
        </p:nvGrpSpPr>
        <p:grpSpPr>
          <a:xfrm>
            <a:off x="2150831" y="349464"/>
            <a:ext cx="1540999" cy="1540999"/>
            <a:chOff x="2861252" y="1773692"/>
            <a:chExt cx="1540999" cy="1540999"/>
          </a:xfrm>
          <a:solidFill>
            <a:srgbClr val="C00000"/>
          </a:solidFill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E91BA7C4-0FE3-8A46-86CD-6A8A22FBBD8A}"/>
                </a:ext>
              </a:extLst>
            </p:cNvPr>
            <p:cNvSpPr/>
            <p:nvPr/>
          </p:nvSpPr>
          <p:spPr>
            <a:xfrm>
              <a:off x="2861252" y="1773692"/>
              <a:ext cx="1540999" cy="1540999"/>
            </a:xfrm>
            <a:prstGeom prst="roundRect">
              <a:avLst>
                <a:gd name="adj" fmla="val 396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39A5D29-3276-4946-A36E-B9A031ED6E2F}"/>
                </a:ext>
              </a:extLst>
            </p:cNvPr>
            <p:cNvSpPr/>
            <p:nvPr/>
          </p:nvSpPr>
          <p:spPr>
            <a:xfrm>
              <a:off x="3497387" y="2379041"/>
              <a:ext cx="315686" cy="31568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6A3E40E-2C13-5142-8D8B-EBA8A522799D}"/>
              </a:ext>
            </a:extLst>
          </p:cNvPr>
          <p:cNvGrpSpPr/>
          <p:nvPr/>
        </p:nvGrpSpPr>
        <p:grpSpPr>
          <a:xfrm>
            <a:off x="302858" y="2175925"/>
            <a:ext cx="1540999" cy="1540999"/>
            <a:chOff x="2701880" y="2829946"/>
            <a:chExt cx="1540999" cy="1540999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1B234C6-303E-B44C-9A24-C847619EB554}"/>
                </a:ext>
              </a:extLst>
            </p:cNvPr>
            <p:cNvGrpSpPr/>
            <p:nvPr/>
          </p:nvGrpSpPr>
          <p:grpSpPr>
            <a:xfrm>
              <a:off x="2701880" y="2829946"/>
              <a:ext cx="1540999" cy="1540999"/>
              <a:chOff x="2861252" y="1773692"/>
              <a:chExt cx="1540999" cy="1540999"/>
            </a:xfrm>
          </p:grpSpPr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EBE59CC8-5250-3545-A2A2-74C9B1B7F956}"/>
                  </a:ext>
                </a:extLst>
              </p:cNvPr>
              <p:cNvSpPr/>
              <p:nvPr/>
            </p:nvSpPr>
            <p:spPr>
              <a:xfrm>
                <a:off x="2861252" y="1773692"/>
                <a:ext cx="1540999" cy="1540999"/>
              </a:xfrm>
              <a:prstGeom prst="roundRect">
                <a:avLst>
                  <a:gd name="adj" fmla="val 3969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762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02AE4F98-AE42-9442-A2D1-11D80BD8780B}"/>
                  </a:ext>
                </a:extLst>
              </p:cNvPr>
              <p:cNvSpPr/>
              <p:nvPr/>
            </p:nvSpPr>
            <p:spPr>
              <a:xfrm>
                <a:off x="3181353" y="2054682"/>
                <a:ext cx="315686" cy="315686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B8C5B75-350E-1443-8F27-2A183C3F0EBE}"/>
                </a:ext>
              </a:extLst>
            </p:cNvPr>
            <p:cNvSpPr/>
            <p:nvPr/>
          </p:nvSpPr>
          <p:spPr>
            <a:xfrm>
              <a:off x="3641781" y="3758133"/>
              <a:ext cx="315686" cy="31568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5DFF68E-BF52-CA4A-ACFC-36D7EE491FE4}"/>
              </a:ext>
            </a:extLst>
          </p:cNvPr>
          <p:cNvGrpSpPr/>
          <p:nvPr/>
        </p:nvGrpSpPr>
        <p:grpSpPr>
          <a:xfrm>
            <a:off x="2150831" y="2133129"/>
            <a:ext cx="1540999" cy="1540999"/>
            <a:chOff x="2950335" y="3759514"/>
            <a:chExt cx="1540999" cy="1540999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D943304-C820-CF41-8F35-C28CA4CD8C33}"/>
                </a:ext>
              </a:extLst>
            </p:cNvPr>
            <p:cNvGrpSpPr/>
            <p:nvPr/>
          </p:nvGrpSpPr>
          <p:grpSpPr>
            <a:xfrm>
              <a:off x="2950335" y="3759514"/>
              <a:ext cx="1540999" cy="1540999"/>
              <a:chOff x="2701880" y="2829946"/>
              <a:chExt cx="1540999" cy="1540999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5D4B5C70-A6E9-BA4E-A965-7230814FE1FA}"/>
                  </a:ext>
                </a:extLst>
              </p:cNvPr>
              <p:cNvGrpSpPr/>
              <p:nvPr/>
            </p:nvGrpSpPr>
            <p:grpSpPr>
              <a:xfrm>
                <a:off x="2701880" y="2829946"/>
                <a:ext cx="1540999" cy="1540999"/>
                <a:chOff x="2861252" y="1773692"/>
                <a:chExt cx="1540999" cy="1540999"/>
              </a:xfrm>
            </p:grpSpPr>
            <p:sp>
              <p:nvSpPr>
                <p:cNvPr id="33" name="Rounded Rectangle 32">
                  <a:extLst>
                    <a:ext uri="{FF2B5EF4-FFF2-40B4-BE49-F238E27FC236}">
                      <a16:creationId xmlns:a16="http://schemas.microsoft.com/office/drawing/2014/main" id="{922056B4-BCCE-2347-9D57-7C28482429D8}"/>
                    </a:ext>
                  </a:extLst>
                </p:cNvPr>
                <p:cNvSpPr/>
                <p:nvPr/>
              </p:nvSpPr>
              <p:spPr>
                <a:xfrm>
                  <a:off x="2861252" y="1773692"/>
                  <a:ext cx="1540999" cy="1540999"/>
                </a:xfrm>
                <a:prstGeom prst="roundRect">
                  <a:avLst>
                    <a:gd name="adj" fmla="val 3969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762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084A863D-85F0-9047-AEA5-797BF65F774A}"/>
                    </a:ext>
                  </a:extLst>
                </p:cNvPr>
                <p:cNvSpPr/>
                <p:nvPr/>
              </p:nvSpPr>
              <p:spPr>
                <a:xfrm>
                  <a:off x="3182753" y="2053992"/>
                  <a:ext cx="315686" cy="315686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7BE4ADB-C406-794C-A95C-9145E352E2FA}"/>
                  </a:ext>
                </a:extLst>
              </p:cNvPr>
              <p:cNvSpPr/>
              <p:nvPr/>
            </p:nvSpPr>
            <p:spPr>
              <a:xfrm>
                <a:off x="3642860" y="3116032"/>
                <a:ext cx="315686" cy="315686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3F29D9C-4810-8640-A931-4C39368374C3}"/>
                </a:ext>
              </a:extLst>
            </p:cNvPr>
            <p:cNvSpPr/>
            <p:nvPr/>
          </p:nvSpPr>
          <p:spPr>
            <a:xfrm>
              <a:off x="3891315" y="4667113"/>
              <a:ext cx="315686" cy="31568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27D137F-16CB-1348-99CE-A713A9D66562}"/>
                </a:ext>
              </a:extLst>
            </p:cNvPr>
            <p:cNvSpPr/>
            <p:nvPr/>
          </p:nvSpPr>
          <p:spPr>
            <a:xfrm>
              <a:off x="3271052" y="4667113"/>
              <a:ext cx="315686" cy="31568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93ED9BF-2285-3843-8C0F-32D6DA2E5D70}"/>
              </a:ext>
            </a:extLst>
          </p:cNvPr>
          <p:cNvGrpSpPr/>
          <p:nvPr/>
        </p:nvGrpSpPr>
        <p:grpSpPr>
          <a:xfrm>
            <a:off x="4021996" y="368762"/>
            <a:ext cx="1540999" cy="1540999"/>
            <a:chOff x="5280817" y="1126701"/>
            <a:chExt cx="1540999" cy="1540999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D66B9AD-9926-2346-B826-06DF75532B7A}"/>
                </a:ext>
              </a:extLst>
            </p:cNvPr>
            <p:cNvGrpSpPr/>
            <p:nvPr/>
          </p:nvGrpSpPr>
          <p:grpSpPr>
            <a:xfrm>
              <a:off x="5280817" y="1126701"/>
              <a:ext cx="1540999" cy="1540999"/>
              <a:chOff x="2950335" y="3759514"/>
              <a:chExt cx="1540999" cy="1540999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709CDBEC-B2E4-D743-99D0-33ECDBE77DB1}"/>
                  </a:ext>
                </a:extLst>
              </p:cNvPr>
              <p:cNvGrpSpPr/>
              <p:nvPr/>
            </p:nvGrpSpPr>
            <p:grpSpPr>
              <a:xfrm>
                <a:off x="2950335" y="3759514"/>
                <a:ext cx="1540999" cy="1540999"/>
                <a:chOff x="2701880" y="2829946"/>
                <a:chExt cx="1540999" cy="1540999"/>
              </a:xfrm>
            </p:grpSpPr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B289A657-BB74-214B-B5D0-DAA5F43F6DFA}"/>
                    </a:ext>
                  </a:extLst>
                </p:cNvPr>
                <p:cNvGrpSpPr/>
                <p:nvPr/>
              </p:nvGrpSpPr>
              <p:grpSpPr>
                <a:xfrm>
                  <a:off x="2701880" y="2829946"/>
                  <a:ext cx="1540999" cy="1540999"/>
                  <a:chOff x="2861252" y="1773692"/>
                  <a:chExt cx="1540999" cy="1540999"/>
                </a:xfrm>
              </p:grpSpPr>
              <p:sp>
                <p:nvSpPr>
                  <p:cNvPr id="52" name="Rounded Rectangle 51">
                    <a:extLst>
                      <a:ext uri="{FF2B5EF4-FFF2-40B4-BE49-F238E27FC236}">
                        <a16:creationId xmlns:a16="http://schemas.microsoft.com/office/drawing/2014/main" id="{DB697F14-3C87-664B-9C14-EE3F4CF5AC43}"/>
                      </a:ext>
                    </a:extLst>
                  </p:cNvPr>
                  <p:cNvSpPr/>
                  <p:nvPr/>
                </p:nvSpPr>
                <p:spPr>
                  <a:xfrm>
                    <a:off x="2861252" y="1773692"/>
                    <a:ext cx="1540999" cy="1540999"/>
                  </a:xfrm>
                  <a:prstGeom prst="roundRect">
                    <a:avLst>
                      <a:gd name="adj" fmla="val 3969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7620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26B100C2-9631-A540-9B92-08CB588E93AA}"/>
                      </a:ext>
                    </a:extLst>
                  </p:cNvPr>
                  <p:cNvSpPr/>
                  <p:nvPr/>
                </p:nvSpPr>
                <p:spPr>
                  <a:xfrm>
                    <a:off x="3183053" y="1937967"/>
                    <a:ext cx="315686" cy="315686"/>
                  </a:xfrm>
                  <a:prstGeom prst="ellipse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614BA49A-E410-AA41-9A57-B4022415947B}"/>
                    </a:ext>
                  </a:extLst>
                </p:cNvPr>
                <p:cNvSpPr/>
                <p:nvPr/>
              </p:nvSpPr>
              <p:spPr>
                <a:xfrm>
                  <a:off x="3643872" y="2995917"/>
                  <a:ext cx="315686" cy="315686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1F58286C-B887-E142-8D95-29BE77969D59}"/>
                  </a:ext>
                </a:extLst>
              </p:cNvPr>
              <p:cNvSpPr/>
              <p:nvPr/>
            </p:nvSpPr>
            <p:spPr>
              <a:xfrm>
                <a:off x="3271842" y="4841430"/>
                <a:ext cx="315686" cy="315686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BAFD1CE8-CB3B-324F-8DD4-897A813F8911}"/>
                  </a:ext>
                </a:extLst>
              </p:cNvPr>
              <p:cNvSpPr/>
              <p:nvPr/>
            </p:nvSpPr>
            <p:spPr>
              <a:xfrm>
                <a:off x="3271842" y="4373160"/>
                <a:ext cx="315686" cy="315686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DC703070-5B14-6F49-AE05-70E7A5AE83FF}"/>
                </a:ext>
              </a:extLst>
            </p:cNvPr>
            <p:cNvSpPr/>
            <p:nvPr/>
          </p:nvSpPr>
          <p:spPr>
            <a:xfrm>
              <a:off x="6211588" y="1737970"/>
              <a:ext cx="315686" cy="31568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6AAF4879-883B-5843-AE05-AE6399C2D884}"/>
                </a:ext>
              </a:extLst>
            </p:cNvPr>
            <p:cNvSpPr/>
            <p:nvPr/>
          </p:nvSpPr>
          <p:spPr>
            <a:xfrm>
              <a:off x="6222809" y="2206735"/>
              <a:ext cx="315686" cy="31568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1F57463-9FCB-2447-BE9F-2FF29C5784DF}"/>
              </a:ext>
            </a:extLst>
          </p:cNvPr>
          <p:cNvGrpSpPr/>
          <p:nvPr/>
        </p:nvGrpSpPr>
        <p:grpSpPr>
          <a:xfrm>
            <a:off x="6629006" y="259904"/>
            <a:ext cx="2231572" cy="2231572"/>
            <a:chOff x="2336348" y="1327036"/>
            <a:chExt cx="2231572" cy="2231572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F79A7F7-1064-1149-9329-9EDC536B5CAD}"/>
                </a:ext>
              </a:extLst>
            </p:cNvPr>
            <p:cNvCxnSpPr/>
            <p:nvPr/>
          </p:nvCxnSpPr>
          <p:spPr>
            <a:xfrm>
              <a:off x="2381250" y="2057400"/>
              <a:ext cx="21227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2BC84F6-5AD8-814D-AFC9-FB3FEDDF808F}"/>
                </a:ext>
              </a:extLst>
            </p:cNvPr>
            <p:cNvCxnSpPr/>
            <p:nvPr/>
          </p:nvCxnSpPr>
          <p:spPr>
            <a:xfrm>
              <a:off x="2396218" y="1757363"/>
              <a:ext cx="21227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C51F508-0689-094B-9C1F-F05BDF4701E5}"/>
                </a:ext>
              </a:extLst>
            </p:cNvPr>
            <p:cNvCxnSpPr/>
            <p:nvPr/>
          </p:nvCxnSpPr>
          <p:spPr>
            <a:xfrm>
              <a:off x="2381250" y="2360840"/>
              <a:ext cx="21227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2FB265F-180E-3147-B269-A57321ED39A4}"/>
                </a:ext>
              </a:extLst>
            </p:cNvPr>
            <p:cNvCxnSpPr/>
            <p:nvPr/>
          </p:nvCxnSpPr>
          <p:spPr>
            <a:xfrm>
              <a:off x="2396218" y="2674144"/>
              <a:ext cx="21227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7F57377-B3E6-264B-AC37-656CBD7BB221}"/>
                </a:ext>
              </a:extLst>
            </p:cNvPr>
            <p:cNvCxnSpPr/>
            <p:nvPr/>
          </p:nvCxnSpPr>
          <p:spPr>
            <a:xfrm>
              <a:off x="2336348" y="2982685"/>
              <a:ext cx="21227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5DD547C-3FE8-0148-9E9B-7D3B189A3F07}"/>
                </a:ext>
              </a:extLst>
            </p:cNvPr>
            <p:cNvCxnSpPr/>
            <p:nvPr/>
          </p:nvCxnSpPr>
          <p:spPr>
            <a:xfrm>
              <a:off x="2445206" y="3298367"/>
              <a:ext cx="21227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439AA75-0067-AC46-8FD7-1BC3E9B1D943}"/>
                </a:ext>
              </a:extLst>
            </p:cNvPr>
            <p:cNvGrpSpPr/>
            <p:nvPr/>
          </p:nvGrpSpPr>
          <p:grpSpPr>
            <a:xfrm rot="5400000">
              <a:off x="2390777" y="1672320"/>
              <a:ext cx="2231572" cy="1541004"/>
              <a:chOff x="5645605" y="2220686"/>
              <a:chExt cx="2231572" cy="1541004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B0F78478-6CDB-CC44-B045-37FE9D1437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90507" y="2520723"/>
                <a:ext cx="2122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575ACF2-8C52-9644-8D9F-8E9C473247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5475" y="2220686"/>
                <a:ext cx="2122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07138338-510F-7142-9418-758ABAA062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90507" y="2824163"/>
                <a:ext cx="2122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6E7E332-3574-AC41-8FE7-3929607FD3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5475" y="3137467"/>
                <a:ext cx="2122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F6712ABB-2F5B-4E42-8ACE-6A5FBE9F3A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45605" y="3446008"/>
                <a:ext cx="2122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27AC4396-3DC4-5342-854D-AA63EACB7C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4463" y="3761690"/>
                <a:ext cx="2122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8E84728-24B0-764D-81CF-05E91ED1DFB6}"/>
              </a:ext>
            </a:extLst>
          </p:cNvPr>
          <p:cNvGrpSpPr/>
          <p:nvPr/>
        </p:nvGrpSpPr>
        <p:grpSpPr>
          <a:xfrm>
            <a:off x="3930963" y="2150137"/>
            <a:ext cx="1540999" cy="1540999"/>
            <a:chOff x="5264243" y="3010782"/>
            <a:chExt cx="1540999" cy="1540999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65343C24-1C21-0F43-8877-E9D629B67A70}"/>
                </a:ext>
              </a:extLst>
            </p:cNvPr>
            <p:cNvGrpSpPr/>
            <p:nvPr/>
          </p:nvGrpSpPr>
          <p:grpSpPr>
            <a:xfrm>
              <a:off x="5264243" y="3010782"/>
              <a:ext cx="1540999" cy="1540999"/>
              <a:chOff x="2950335" y="3759514"/>
              <a:chExt cx="1540999" cy="1540999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5202F391-E8FE-5A40-8801-B15A526BE798}"/>
                  </a:ext>
                </a:extLst>
              </p:cNvPr>
              <p:cNvGrpSpPr/>
              <p:nvPr/>
            </p:nvGrpSpPr>
            <p:grpSpPr>
              <a:xfrm>
                <a:off x="2950335" y="3759514"/>
                <a:ext cx="1540999" cy="1540999"/>
                <a:chOff x="2701880" y="2829946"/>
                <a:chExt cx="1540999" cy="1540999"/>
              </a:xfrm>
            </p:grpSpPr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B59ED33B-006A-124A-A66A-530368F068A9}"/>
                    </a:ext>
                  </a:extLst>
                </p:cNvPr>
                <p:cNvGrpSpPr/>
                <p:nvPr/>
              </p:nvGrpSpPr>
              <p:grpSpPr>
                <a:xfrm>
                  <a:off x="2701880" y="2829946"/>
                  <a:ext cx="1540999" cy="1540999"/>
                  <a:chOff x="2861252" y="1773692"/>
                  <a:chExt cx="1540999" cy="1540999"/>
                </a:xfrm>
              </p:grpSpPr>
              <p:sp>
                <p:nvSpPr>
                  <p:cNvPr id="63" name="Rounded Rectangle 62">
                    <a:extLst>
                      <a:ext uri="{FF2B5EF4-FFF2-40B4-BE49-F238E27FC236}">
                        <a16:creationId xmlns:a16="http://schemas.microsoft.com/office/drawing/2014/main" id="{FD418D3F-4FFD-D74E-BDCC-5A85A9E619BF}"/>
                      </a:ext>
                    </a:extLst>
                  </p:cNvPr>
                  <p:cNvSpPr/>
                  <p:nvPr/>
                </p:nvSpPr>
                <p:spPr>
                  <a:xfrm>
                    <a:off x="2861252" y="1773692"/>
                    <a:ext cx="1540999" cy="1540999"/>
                  </a:xfrm>
                  <a:prstGeom prst="roundRect">
                    <a:avLst>
                      <a:gd name="adj" fmla="val 3969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7620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23782193-8524-E942-8291-75F49A35D45D}"/>
                      </a:ext>
                    </a:extLst>
                  </p:cNvPr>
                  <p:cNvSpPr/>
                  <p:nvPr/>
                </p:nvSpPr>
                <p:spPr>
                  <a:xfrm>
                    <a:off x="3182753" y="2053992"/>
                    <a:ext cx="315686" cy="315686"/>
                  </a:xfrm>
                  <a:prstGeom prst="ellipse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581C9A98-6C59-1942-8CE1-62BDFEE55B09}"/>
                    </a:ext>
                  </a:extLst>
                </p:cNvPr>
                <p:cNvSpPr/>
                <p:nvPr/>
              </p:nvSpPr>
              <p:spPr>
                <a:xfrm>
                  <a:off x="3642860" y="3116032"/>
                  <a:ext cx="315686" cy="315686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ACFDB23D-07BF-CF45-ACFF-B65092A7FEDA}"/>
                  </a:ext>
                </a:extLst>
              </p:cNvPr>
              <p:cNvSpPr/>
              <p:nvPr/>
            </p:nvSpPr>
            <p:spPr>
              <a:xfrm>
                <a:off x="3891315" y="4667113"/>
                <a:ext cx="315686" cy="315686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41AEC657-779A-384D-8DB8-7907243057F0}"/>
                  </a:ext>
                </a:extLst>
              </p:cNvPr>
              <p:cNvSpPr/>
              <p:nvPr/>
            </p:nvSpPr>
            <p:spPr>
              <a:xfrm>
                <a:off x="3271052" y="4667113"/>
                <a:ext cx="315686" cy="315686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CAE3B76-F7B5-FA46-9814-58A953EA94D2}"/>
                </a:ext>
              </a:extLst>
            </p:cNvPr>
            <p:cNvSpPr/>
            <p:nvPr/>
          </p:nvSpPr>
          <p:spPr>
            <a:xfrm>
              <a:off x="5890544" y="3606431"/>
              <a:ext cx="315686" cy="31568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873E5C8A-745C-6741-94BE-2D0CF85A5657}"/>
              </a:ext>
            </a:extLst>
          </p:cNvPr>
          <p:cNvGrpSpPr/>
          <p:nvPr/>
        </p:nvGrpSpPr>
        <p:grpSpPr>
          <a:xfrm>
            <a:off x="431796" y="1650024"/>
            <a:ext cx="5036897" cy="5036897"/>
            <a:chOff x="431796" y="1650024"/>
            <a:chExt cx="5036897" cy="5036897"/>
          </a:xfrm>
        </p:grpSpPr>
        <p:sp>
          <p:nvSpPr>
            <p:cNvPr id="118" name="Trapezoid 117">
              <a:extLst>
                <a:ext uri="{FF2B5EF4-FFF2-40B4-BE49-F238E27FC236}">
                  <a16:creationId xmlns:a16="http://schemas.microsoft.com/office/drawing/2014/main" id="{09D3A09F-D798-F84C-A0F5-ABB44983007B}"/>
                </a:ext>
              </a:extLst>
            </p:cNvPr>
            <p:cNvSpPr/>
            <p:nvPr/>
          </p:nvSpPr>
          <p:spPr>
            <a:xfrm>
              <a:off x="1891587" y="4240025"/>
              <a:ext cx="2130409" cy="2375088"/>
            </a:xfrm>
            <a:prstGeom prst="trapezoid">
              <a:avLst/>
            </a:prstGeom>
            <a:gradFill>
              <a:gsLst>
                <a:gs pos="70000">
                  <a:schemeClr val="accent1">
                    <a:lumMod val="60000"/>
                    <a:lumOff val="40000"/>
                  </a:schemeClr>
                </a:gs>
                <a:gs pos="30000">
                  <a:schemeClr val="accent1">
                    <a:lumMod val="60000"/>
                    <a:lumOff val="40000"/>
                  </a:schemeClr>
                </a:gs>
                <a:gs pos="15000">
                  <a:schemeClr val="accent1"/>
                </a:gs>
                <a:gs pos="45000">
                  <a:schemeClr val="accent1">
                    <a:lumMod val="20000"/>
                    <a:lumOff val="80000"/>
                  </a:schemeClr>
                </a:gs>
                <a:gs pos="54000">
                  <a:schemeClr val="accent1">
                    <a:lumMod val="20000"/>
                    <a:lumOff val="80000"/>
                  </a:schemeClr>
                </a:gs>
                <a:gs pos="85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C7DDDEB-B33D-454C-AB74-294F118D1463}"/>
                </a:ext>
              </a:extLst>
            </p:cNvPr>
            <p:cNvSpPr/>
            <p:nvPr/>
          </p:nvSpPr>
          <p:spPr>
            <a:xfrm>
              <a:off x="2418464" y="4168472"/>
              <a:ext cx="1069848" cy="1828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Arc 123">
              <a:extLst>
                <a:ext uri="{FF2B5EF4-FFF2-40B4-BE49-F238E27FC236}">
                  <a16:creationId xmlns:a16="http://schemas.microsoft.com/office/drawing/2014/main" id="{7DF70714-9743-0042-9144-AEE196071D8A}"/>
                </a:ext>
              </a:extLst>
            </p:cNvPr>
            <p:cNvSpPr/>
            <p:nvPr/>
          </p:nvSpPr>
          <p:spPr>
            <a:xfrm rot="8048608">
              <a:off x="431796" y="1650024"/>
              <a:ext cx="5036897" cy="5036897"/>
            </a:xfrm>
            <a:prstGeom prst="arc">
              <a:avLst/>
            </a:prstGeom>
            <a:ln w="292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70E7729-8C58-7842-B097-79F512F126DC}"/>
              </a:ext>
            </a:extLst>
          </p:cNvPr>
          <p:cNvGrpSpPr/>
          <p:nvPr/>
        </p:nvGrpSpPr>
        <p:grpSpPr>
          <a:xfrm>
            <a:off x="6280942" y="3130947"/>
            <a:ext cx="1540999" cy="1540999"/>
            <a:chOff x="2728913" y="1757363"/>
            <a:chExt cx="1540999" cy="1540999"/>
          </a:xfrm>
        </p:grpSpPr>
        <p:sp>
          <p:nvSpPr>
            <p:cNvPr id="121" name="Rounded Rectangle 120">
              <a:extLst>
                <a:ext uri="{FF2B5EF4-FFF2-40B4-BE49-F238E27FC236}">
                  <a16:creationId xmlns:a16="http://schemas.microsoft.com/office/drawing/2014/main" id="{197FBCE9-A48C-DC49-879D-353EA5EB411D}"/>
                </a:ext>
              </a:extLst>
            </p:cNvPr>
            <p:cNvSpPr/>
            <p:nvPr/>
          </p:nvSpPr>
          <p:spPr>
            <a:xfrm>
              <a:off x="2728913" y="1757363"/>
              <a:ext cx="1540999" cy="1540999"/>
            </a:xfrm>
            <a:prstGeom prst="roundRect">
              <a:avLst>
                <a:gd name="adj" fmla="val 3969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A9D84999-BF76-944A-8877-2068C0129F0B}"/>
                </a:ext>
              </a:extLst>
            </p:cNvPr>
            <p:cNvSpPr/>
            <p:nvPr/>
          </p:nvSpPr>
          <p:spPr>
            <a:xfrm>
              <a:off x="2895602" y="1905000"/>
              <a:ext cx="315686" cy="31568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63DF8CCA-B697-F245-9960-8951497071C8}"/>
                </a:ext>
              </a:extLst>
            </p:cNvPr>
            <p:cNvSpPr/>
            <p:nvPr/>
          </p:nvSpPr>
          <p:spPr>
            <a:xfrm>
              <a:off x="3365048" y="2362712"/>
              <a:ext cx="315686" cy="31568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9B74DEF3-9434-A14C-89BF-32C6FD0DFE60}"/>
                </a:ext>
              </a:extLst>
            </p:cNvPr>
            <p:cNvSpPr/>
            <p:nvPr/>
          </p:nvSpPr>
          <p:spPr>
            <a:xfrm>
              <a:off x="3822248" y="2824841"/>
              <a:ext cx="315686" cy="31568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A8B6A30B-7757-674A-8CDF-B0AC68A1CA4B}"/>
              </a:ext>
            </a:extLst>
          </p:cNvPr>
          <p:cNvGrpSpPr/>
          <p:nvPr/>
        </p:nvGrpSpPr>
        <p:grpSpPr>
          <a:xfrm>
            <a:off x="8081185" y="3111649"/>
            <a:ext cx="1540999" cy="1540999"/>
            <a:chOff x="2861252" y="1773692"/>
            <a:chExt cx="1540999" cy="1540999"/>
          </a:xfrm>
          <a:solidFill>
            <a:srgbClr val="C00000"/>
          </a:solidFill>
        </p:grpSpPr>
        <p:sp>
          <p:nvSpPr>
            <p:cNvPr id="128" name="Rounded Rectangle 127">
              <a:extLst>
                <a:ext uri="{FF2B5EF4-FFF2-40B4-BE49-F238E27FC236}">
                  <a16:creationId xmlns:a16="http://schemas.microsoft.com/office/drawing/2014/main" id="{BF58F8B5-F51C-AE4D-8657-673F103F7859}"/>
                </a:ext>
              </a:extLst>
            </p:cNvPr>
            <p:cNvSpPr/>
            <p:nvPr/>
          </p:nvSpPr>
          <p:spPr>
            <a:xfrm>
              <a:off x="2861252" y="1773692"/>
              <a:ext cx="1540999" cy="1540999"/>
            </a:xfrm>
            <a:prstGeom prst="roundRect">
              <a:avLst>
                <a:gd name="adj" fmla="val 3969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1CE0E551-E496-2149-835C-7E1CDD207E66}"/>
                </a:ext>
              </a:extLst>
            </p:cNvPr>
            <p:cNvSpPr/>
            <p:nvPr/>
          </p:nvSpPr>
          <p:spPr>
            <a:xfrm>
              <a:off x="3497387" y="2379041"/>
              <a:ext cx="315686" cy="31568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4AE11821-4486-414E-9422-D774866B48BC}"/>
              </a:ext>
            </a:extLst>
          </p:cNvPr>
          <p:cNvGrpSpPr/>
          <p:nvPr/>
        </p:nvGrpSpPr>
        <p:grpSpPr>
          <a:xfrm>
            <a:off x="6233212" y="4938110"/>
            <a:ext cx="1540999" cy="1540999"/>
            <a:chOff x="2701880" y="2829946"/>
            <a:chExt cx="1540999" cy="1540999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17EAE8B3-6339-8248-ABD4-AAB964B07FA1}"/>
                </a:ext>
              </a:extLst>
            </p:cNvPr>
            <p:cNvGrpSpPr/>
            <p:nvPr/>
          </p:nvGrpSpPr>
          <p:grpSpPr>
            <a:xfrm>
              <a:off x="2701880" y="2829946"/>
              <a:ext cx="1540999" cy="1540999"/>
              <a:chOff x="2861252" y="1773692"/>
              <a:chExt cx="1540999" cy="1540999"/>
            </a:xfrm>
          </p:grpSpPr>
          <p:sp>
            <p:nvSpPr>
              <p:cNvPr id="133" name="Rounded Rectangle 132">
                <a:extLst>
                  <a:ext uri="{FF2B5EF4-FFF2-40B4-BE49-F238E27FC236}">
                    <a16:creationId xmlns:a16="http://schemas.microsoft.com/office/drawing/2014/main" id="{8E18D2E6-D120-7E47-AC30-C68C96E50265}"/>
                  </a:ext>
                </a:extLst>
              </p:cNvPr>
              <p:cNvSpPr/>
              <p:nvPr/>
            </p:nvSpPr>
            <p:spPr>
              <a:xfrm>
                <a:off x="2861252" y="1773692"/>
                <a:ext cx="1540999" cy="1540999"/>
              </a:xfrm>
              <a:prstGeom prst="roundRect">
                <a:avLst>
                  <a:gd name="adj" fmla="val 3969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AE930429-4922-4049-8BE6-79AAB4DD3A97}"/>
                  </a:ext>
                </a:extLst>
              </p:cNvPr>
              <p:cNvSpPr/>
              <p:nvPr/>
            </p:nvSpPr>
            <p:spPr>
              <a:xfrm>
                <a:off x="3181353" y="2054682"/>
                <a:ext cx="315686" cy="315686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9C5F01AF-F016-A64D-84AB-CB41747D57BA}"/>
                </a:ext>
              </a:extLst>
            </p:cNvPr>
            <p:cNvSpPr/>
            <p:nvPr/>
          </p:nvSpPr>
          <p:spPr>
            <a:xfrm>
              <a:off x="3641781" y="3758133"/>
              <a:ext cx="315686" cy="31568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6C103FFC-444D-FB46-8B95-F45B79C5DFDF}"/>
              </a:ext>
            </a:extLst>
          </p:cNvPr>
          <p:cNvGrpSpPr/>
          <p:nvPr/>
        </p:nvGrpSpPr>
        <p:grpSpPr>
          <a:xfrm>
            <a:off x="8081185" y="4895314"/>
            <a:ext cx="1540999" cy="1540999"/>
            <a:chOff x="2950335" y="3759514"/>
            <a:chExt cx="1540999" cy="1540999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37639F88-10C3-C549-82B3-0BCC8F200965}"/>
                </a:ext>
              </a:extLst>
            </p:cNvPr>
            <p:cNvGrpSpPr/>
            <p:nvPr/>
          </p:nvGrpSpPr>
          <p:grpSpPr>
            <a:xfrm>
              <a:off x="2950335" y="3759514"/>
              <a:ext cx="1540999" cy="1540999"/>
              <a:chOff x="2701880" y="2829946"/>
              <a:chExt cx="1540999" cy="1540999"/>
            </a:xfrm>
          </p:grpSpPr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D604D10B-72E0-D94E-BC51-95CB2727877E}"/>
                  </a:ext>
                </a:extLst>
              </p:cNvPr>
              <p:cNvGrpSpPr/>
              <p:nvPr/>
            </p:nvGrpSpPr>
            <p:grpSpPr>
              <a:xfrm>
                <a:off x="2701880" y="2829946"/>
                <a:ext cx="1540999" cy="1540999"/>
                <a:chOff x="2861252" y="1773692"/>
                <a:chExt cx="1540999" cy="1540999"/>
              </a:xfrm>
            </p:grpSpPr>
            <p:sp>
              <p:nvSpPr>
                <p:cNvPr id="141" name="Rounded Rectangle 140">
                  <a:extLst>
                    <a:ext uri="{FF2B5EF4-FFF2-40B4-BE49-F238E27FC236}">
                      <a16:creationId xmlns:a16="http://schemas.microsoft.com/office/drawing/2014/main" id="{2EF1994D-FBB9-4B47-91C7-7527F8E68B0B}"/>
                    </a:ext>
                  </a:extLst>
                </p:cNvPr>
                <p:cNvSpPr/>
                <p:nvPr/>
              </p:nvSpPr>
              <p:spPr>
                <a:xfrm>
                  <a:off x="2861252" y="1773692"/>
                  <a:ext cx="1540999" cy="1540999"/>
                </a:xfrm>
                <a:prstGeom prst="roundRect">
                  <a:avLst>
                    <a:gd name="adj" fmla="val 3969"/>
                  </a:avLst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762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2" name="Oval 141">
                  <a:extLst>
                    <a:ext uri="{FF2B5EF4-FFF2-40B4-BE49-F238E27FC236}">
                      <a16:creationId xmlns:a16="http://schemas.microsoft.com/office/drawing/2014/main" id="{1D84B03B-DF4A-B040-8D7B-72B43B9F9708}"/>
                    </a:ext>
                  </a:extLst>
                </p:cNvPr>
                <p:cNvSpPr/>
                <p:nvPr/>
              </p:nvSpPr>
              <p:spPr>
                <a:xfrm>
                  <a:off x="3182753" y="2053992"/>
                  <a:ext cx="315686" cy="315686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AD02B7B6-C5E5-F444-9B1A-BF31751838CB}"/>
                  </a:ext>
                </a:extLst>
              </p:cNvPr>
              <p:cNvSpPr/>
              <p:nvPr/>
            </p:nvSpPr>
            <p:spPr>
              <a:xfrm>
                <a:off x="3642860" y="3116032"/>
                <a:ext cx="315686" cy="315686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2FB15735-2E53-5D47-A837-C91E0C9AF157}"/>
                </a:ext>
              </a:extLst>
            </p:cNvPr>
            <p:cNvSpPr/>
            <p:nvPr/>
          </p:nvSpPr>
          <p:spPr>
            <a:xfrm>
              <a:off x="3891315" y="4667113"/>
              <a:ext cx="315686" cy="31568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6EAE8C05-DD1B-4548-B69D-71A275EE9DCF}"/>
                </a:ext>
              </a:extLst>
            </p:cNvPr>
            <p:cNvSpPr/>
            <p:nvPr/>
          </p:nvSpPr>
          <p:spPr>
            <a:xfrm>
              <a:off x="3271052" y="4667113"/>
              <a:ext cx="315686" cy="31568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2D22B59B-1EB0-D64C-9240-1EA0E1EDE15C}"/>
              </a:ext>
            </a:extLst>
          </p:cNvPr>
          <p:cNvGrpSpPr/>
          <p:nvPr/>
        </p:nvGrpSpPr>
        <p:grpSpPr>
          <a:xfrm>
            <a:off x="9952350" y="3130947"/>
            <a:ext cx="1540999" cy="1540999"/>
            <a:chOff x="5280817" y="1126701"/>
            <a:chExt cx="1540999" cy="1540999"/>
          </a:xfrm>
        </p:grpSpPr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2B112088-3C69-A040-9A0A-1CBCFD081B4A}"/>
                </a:ext>
              </a:extLst>
            </p:cNvPr>
            <p:cNvGrpSpPr/>
            <p:nvPr/>
          </p:nvGrpSpPr>
          <p:grpSpPr>
            <a:xfrm>
              <a:off x="5280817" y="1126701"/>
              <a:ext cx="1540999" cy="1540999"/>
              <a:chOff x="2950335" y="3759514"/>
              <a:chExt cx="1540999" cy="1540999"/>
            </a:xfrm>
          </p:grpSpPr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3ACDFC41-B4D5-0245-B813-13CFC6CB6F8F}"/>
                  </a:ext>
                </a:extLst>
              </p:cNvPr>
              <p:cNvGrpSpPr/>
              <p:nvPr/>
            </p:nvGrpSpPr>
            <p:grpSpPr>
              <a:xfrm>
                <a:off x="2950335" y="3759514"/>
                <a:ext cx="1540999" cy="1540999"/>
                <a:chOff x="2701880" y="2829946"/>
                <a:chExt cx="1540999" cy="1540999"/>
              </a:xfrm>
            </p:grpSpPr>
            <p:grpSp>
              <p:nvGrpSpPr>
                <p:cNvPr id="150" name="Group 149">
                  <a:extLst>
                    <a:ext uri="{FF2B5EF4-FFF2-40B4-BE49-F238E27FC236}">
                      <a16:creationId xmlns:a16="http://schemas.microsoft.com/office/drawing/2014/main" id="{51FC86B5-1C65-8947-B415-8429FC26A82C}"/>
                    </a:ext>
                  </a:extLst>
                </p:cNvPr>
                <p:cNvGrpSpPr/>
                <p:nvPr/>
              </p:nvGrpSpPr>
              <p:grpSpPr>
                <a:xfrm>
                  <a:off x="2701880" y="2829946"/>
                  <a:ext cx="1540999" cy="1540999"/>
                  <a:chOff x="2861252" y="1773692"/>
                  <a:chExt cx="1540999" cy="1540999"/>
                </a:xfrm>
              </p:grpSpPr>
              <p:sp>
                <p:nvSpPr>
                  <p:cNvPr id="152" name="Rounded Rectangle 151">
                    <a:extLst>
                      <a:ext uri="{FF2B5EF4-FFF2-40B4-BE49-F238E27FC236}">
                        <a16:creationId xmlns:a16="http://schemas.microsoft.com/office/drawing/2014/main" id="{9191928E-AAB4-1C4A-A70C-60808042677A}"/>
                      </a:ext>
                    </a:extLst>
                  </p:cNvPr>
                  <p:cNvSpPr/>
                  <p:nvPr/>
                </p:nvSpPr>
                <p:spPr>
                  <a:xfrm>
                    <a:off x="2861252" y="1773692"/>
                    <a:ext cx="1540999" cy="1540999"/>
                  </a:xfrm>
                  <a:prstGeom prst="roundRect">
                    <a:avLst>
                      <a:gd name="adj" fmla="val 3969"/>
                    </a:avLst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7620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3" name="Oval 152">
                    <a:extLst>
                      <a:ext uri="{FF2B5EF4-FFF2-40B4-BE49-F238E27FC236}">
                        <a16:creationId xmlns:a16="http://schemas.microsoft.com/office/drawing/2014/main" id="{2DE5723E-2B46-7C44-969E-BD5F1EB82366}"/>
                      </a:ext>
                    </a:extLst>
                  </p:cNvPr>
                  <p:cNvSpPr/>
                  <p:nvPr/>
                </p:nvSpPr>
                <p:spPr>
                  <a:xfrm>
                    <a:off x="3183053" y="1937967"/>
                    <a:ext cx="315686" cy="315686"/>
                  </a:xfrm>
                  <a:prstGeom prst="ellipse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151" name="Oval 150">
                  <a:extLst>
                    <a:ext uri="{FF2B5EF4-FFF2-40B4-BE49-F238E27FC236}">
                      <a16:creationId xmlns:a16="http://schemas.microsoft.com/office/drawing/2014/main" id="{1063F65E-D370-2D43-86EE-C72967852B7D}"/>
                    </a:ext>
                  </a:extLst>
                </p:cNvPr>
                <p:cNvSpPr/>
                <p:nvPr/>
              </p:nvSpPr>
              <p:spPr>
                <a:xfrm>
                  <a:off x="3643872" y="2995917"/>
                  <a:ext cx="315686" cy="315686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5945B624-C819-5846-BF28-4CF743E91E5A}"/>
                  </a:ext>
                </a:extLst>
              </p:cNvPr>
              <p:cNvSpPr/>
              <p:nvPr/>
            </p:nvSpPr>
            <p:spPr>
              <a:xfrm>
                <a:off x="3271842" y="4841430"/>
                <a:ext cx="315686" cy="315686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AE69C9C5-8BF9-EE4A-B913-6AC1440A90C9}"/>
                  </a:ext>
                </a:extLst>
              </p:cNvPr>
              <p:cNvSpPr/>
              <p:nvPr/>
            </p:nvSpPr>
            <p:spPr>
              <a:xfrm>
                <a:off x="3271842" y="4373160"/>
                <a:ext cx="315686" cy="315686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1F7D2052-CFB9-AE40-9D5D-A91F11003061}"/>
                </a:ext>
              </a:extLst>
            </p:cNvPr>
            <p:cNvSpPr/>
            <p:nvPr/>
          </p:nvSpPr>
          <p:spPr>
            <a:xfrm>
              <a:off x="6211588" y="1737970"/>
              <a:ext cx="315686" cy="31568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4215BD3A-8ADC-C143-9CEE-8856296F762C}"/>
                </a:ext>
              </a:extLst>
            </p:cNvPr>
            <p:cNvSpPr/>
            <p:nvPr/>
          </p:nvSpPr>
          <p:spPr>
            <a:xfrm>
              <a:off x="6222809" y="2206735"/>
              <a:ext cx="315686" cy="31568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63A4A106-0A92-6445-8C72-E56AA5AEB399}"/>
              </a:ext>
            </a:extLst>
          </p:cNvPr>
          <p:cNvGrpSpPr/>
          <p:nvPr/>
        </p:nvGrpSpPr>
        <p:grpSpPr>
          <a:xfrm>
            <a:off x="9861317" y="4912322"/>
            <a:ext cx="1540999" cy="1540999"/>
            <a:chOff x="5264243" y="3010782"/>
            <a:chExt cx="1540999" cy="1540999"/>
          </a:xfrm>
        </p:grpSpPr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237E6874-047E-6B42-8F3A-5AFB0A27D44E}"/>
                </a:ext>
              </a:extLst>
            </p:cNvPr>
            <p:cNvGrpSpPr/>
            <p:nvPr/>
          </p:nvGrpSpPr>
          <p:grpSpPr>
            <a:xfrm>
              <a:off x="5264243" y="3010782"/>
              <a:ext cx="1540999" cy="1540999"/>
              <a:chOff x="2950335" y="3759514"/>
              <a:chExt cx="1540999" cy="1540999"/>
            </a:xfrm>
          </p:grpSpPr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164FAA7F-D459-B74B-BC42-ADBA528B1BF8}"/>
                  </a:ext>
                </a:extLst>
              </p:cNvPr>
              <p:cNvGrpSpPr/>
              <p:nvPr/>
            </p:nvGrpSpPr>
            <p:grpSpPr>
              <a:xfrm>
                <a:off x="2950335" y="3759514"/>
                <a:ext cx="1540999" cy="1540999"/>
                <a:chOff x="2701880" y="2829946"/>
                <a:chExt cx="1540999" cy="1540999"/>
              </a:xfrm>
            </p:grpSpPr>
            <p:grpSp>
              <p:nvGrpSpPr>
                <p:cNvPr id="160" name="Group 159">
                  <a:extLst>
                    <a:ext uri="{FF2B5EF4-FFF2-40B4-BE49-F238E27FC236}">
                      <a16:creationId xmlns:a16="http://schemas.microsoft.com/office/drawing/2014/main" id="{4038351D-34C3-7142-BA41-2C37682021F7}"/>
                    </a:ext>
                  </a:extLst>
                </p:cNvPr>
                <p:cNvGrpSpPr/>
                <p:nvPr/>
              </p:nvGrpSpPr>
              <p:grpSpPr>
                <a:xfrm>
                  <a:off x="2701880" y="2829946"/>
                  <a:ext cx="1540999" cy="1540999"/>
                  <a:chOff x="2861252" y="1773692"/>
                  <a:chExt cx="1540999" cy="1540999"/>
                </a:xfrm>
              </p:grpSpPr>
              <p:sp>
                <p:nvSpPr>
                  <p:cNvPr id="162" name="Rounded Rectangle 161">
                    <a:extLst>
                      <a:ext uri="{FF2B5EF4-FFF2-40B4-BE49-F238E27FC236}">
                        <a16:creationId xmlns:a16="http://schemas.microsoft.com/office/drawing/2014/main" id="{73503893-52BF-6543-9612-43FF290DBE7C}"/>
                      </a:ext>
                    </a:extLst>
                  </p:cNvPr>
                  <p:cNvSpPr/>
                  <p:nvPr/>
                </p:nvSpPr>
                <p:spPr>
                  <a:xfrm>
                    <a:off x="2861252" y="1773692"/>
                    <a:ext cx="1540999" cy="1540999"/>
                  </a:xfrm>
                  <a:prstGeom prst="roundRect">
                    <a:avLst>
                      <a:gd name="adj" fmla="val 3969"/>
                    </a:avLst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7620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3" name="Oval 162">
                    <a:extLst>
                      <a:ext uri="{FF2B5EF4-FFF2-40B4-BE49-F238E27FC236}">
                        <a16:creationId xmlns:a16="http://schemas.microsoft.com/office/drawing/2014/main" id="{F50DDFA5-620A-C04E-877D-5921D5A804AC}"/>
                      </a:ext>
                    </a:extLst>
                  </p:cNvPr>
                  <p:cNvSpPr/>
                  <p:nvPr/>
                </p:nvSpPr>
                <p:spPr>
                  <a:xfrm>
                    <a:off x="3182753" y="2053992"/>
                    <a:ext cx="315686" cy="315686"/>
                  </a:xfrm>
                  <a:prstGeom prst="ellipse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161" name="Oval 160">
                  <a:extLst>
                    <a:ext uri="{FF2B5EF4-FFF2-40B4-BE49-F238E27FC236}">
                      <a16:creationId xmlns:a16="http://schemas.microsoft.com/office/drawing/2014/main" id="{02EB9444-165A-F84F-8FC9-2EEEE5A7DCBC}"/>
                    </a:ext>
                  </a:extLst>
                </p:cNvPr>
                <p:cNvSpPr/>
                <p:nvPr/>
              </p:nvSpPr>
              <p:spPr>
                <a:xfrm>
                  <a:off x="3642860" y="3116032"/>
                  <a:ext cx="315686" cy="315686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D2E8145A-0370-D341-9C70-344CB5E0ECC3}"/>
                  </a:ext>
                </a:extLst>
              </p:cNvPr>
              <p:cNvSpPr/>
              <p:nvPr/>
            </p:nvSpPr>
            <p:spPr>
              <a:xfrm>
                <a:off x="3891315" y="4667113"/>
                <a:ext cx="315686" cy="315686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44296483-B8A8-C844-A0F1-F624302454E8}"/>
                  </a:ext>
                </a:extLst>
              </p:cNvPr>
              <p:cNvSpPr/>
              <p:nvPr/>
            </p:nvSpPr>
            <p:spPr>
              <a:xfrm>
                <a:off x="3271052" y="4667113"/>
                <a:ext cx="315686" cy="315686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55501929-AE29-B44B-8B05-E195C72C213C}"/>
                </a:ext>
              </a:extLst>
            </p:cNvPr>
            <p:cNvSpPr/>
            <p:nvPr/>
          </p:nvSpPr>
          <p:spPr>
            <a:xfrm>
              <a:off x="5890544" y="3606431"/>
              <a:ext cx="315686" cy="31568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5141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47885077-2B60-A049-A228-4F517E696C7D}"/>
              </a:ext>
            </a:extLst>
          </p:cNvPr>
          <p:cNvGrpSpPr/>
          <p:nvPr/>
        </p:nvGrpSpPr>
        <p:grpSpPr>
          <a:xfrm>
            <a:off x="350588" y="368762"/>
            <a:ext cx="1540999" cy="1540999"/>
            <a:chOff x="2728913" y="1757363"/>
            <a:chExt cx="1540999" cy="1540999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CCD2FC8B-96AA-4E47-9D90-BB9D66ED88A1}"/>
                </a:ext>
              </a:extLst>
            </p:cNvPr>
            <p:cNvSpPr/>
            <p:nvPr/>
          </p:nvSpPr>
          <p:spPr>
            <a:xfrm>
              <a:off x="2728913" y="1757363"/>
              <a:ext cx="1540999" cy="1540999"/>
            </a:xfrm>
            <a:prstGeom prst="roundRect">
              <a:avLst>
                <a:gd name="adj" fmla="val 3969"/>
              </a:avLst>
            </a:prstGeom>
            <a:solidFill>
              <a:schemeClr val="bg2">
                <a:lumMod val="9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0C4B188-1313-BD4D-8C95-E2E230C90D6D}"/>
                </a:ext>
              </a:extLst>
            </p:cNvPr>
            <p:cNvSpPr/>
            <p:nvPr/>
          </p:nvSpPr>
          <p:spPr>
            <a:xfrm>
              <a:off x="2895602" y="1905000"/>
              <a:ext cx="315686" cy="31568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EF1AF71-1099-4B4C-B3CD-04CF9F8FF450}"/>
                </a:ext>
              </a:extLst>
            </p:cNvPr>
            <p:cNvSpPr/>
            <p:nvPr/>
          </p:nvSpPr>
          <p:spPr>
            <a:xfrm>
              <a:off x="3365048" y="2362712"/>
              <a:ext cx="315686" cy="31568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4611F22-66B0-514E-88F9-D6A19052B76F}"/>
                </a:ext>
              </a:extLst>
            </p:cNvPr>
            <p:cNvSpPr/>
            <p:nvPr/>
          </p:nvSpPr>
          <p:spPr>
            <a:xfrm>
              <a:off x="3822248" y="2824841"/>
              <a:ext cx="315686" cy="31568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3D0563A-A6DB-F74F-8710-9E308A124C3B}"/>
              </a:ext>
            </a:extLst>
          </p:cNvPr>
          <p:cNvGrpSpPr/>
          <p:nvPr/>
        </p:nvGrpSpPr>
        <p:grpSpPr>
          <a:xfrm>
            <a:off x="2150832" y="361454"/>
            <a:ext cx="1540999" cy="1540999"/>
            <a:chOff x="2861252" y="1773692"/>
            <a:chExt cx="1540999" cy="1540999"/>
          </a:xfrm>
          <a:solidFill>
            <a:srgbClr val="C00000"/>
          </a:solidFill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E91BA7C4-0FE3-8A46-86CD-6A8A22FBBD8A}"/>
                </a:ext>
              </a:extLst>
            </p:cNvPr>
            <p:cNvSpPr/>
            <p:nvPr/>
          </p:nvSpPr>
          <p:spPr>
            <a:xfrm>
              <a:off x="2861252" y="1773692"/>
              <a:ext cx="1540999" cy="1540999"/>
            </a:xfrm>
            <a:prstGeom prst="roundRect">
              <a:avLst>
                <a:gd name="adj" fmla="val 3969"/>
              </a:avLst>
            </a:prstGeom>
            <a:solidFill>
              <a:schemeClr val="bg2">
                <a:lumMod val="9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39A5D29-3276-4946-A36E-B9A031ED6E2F}"/>
                </a:ext>
              </a:extLst>
            </p:cNvPr>
            <p:cNvSpPr/>
            <p:nvPr/>
          </p:nvSpPr>
          <p:spPr>
            <a:xfrm>
              <a:off x="3497387" y="2379041"/>
              <a:ext cx="315686" cy="31568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6A3E40E-2C13-5142-8D8B-EBA8A522799D}"/>
              </a:ext>
            </a:extLst>
          </p:cNvPr>
          <p:cNvGrpSpPr/>
          <p:nvPr/>
        </p:nvGrpSpPr>
        <p:grpSpPr>
          <a:xfrm>
            <a:off x="382934" y="2118791"/>
            <a:ext cx="1540999" cy="1540999"/>
            <a:chOff x="2701880" y="2829946"/>
            <a:chExt cx="1540999" cy="1540999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1B234C6-303E-B44C-9A24-C847619EB554}"/>
                </a:ext>
              </a:extLst>
            </p:cNvPr>
            <p:cNvGrpSpPr/>
            <p:nvPr/>
          </p:nvGrpSpPr>
          <p:grpSpPr>
            <a:xfrm>
              <a:off x="2701880" y="2829946"/>
              <a:ext cx="1540999" cy="1540999"/>
              <a:chOff x="2861252" y="1773692"/>
              <a:chExt cx="1540999" cy="1540999"/>
            </a:xfrm>
          </p:grpSpPr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EBE59CC8-5250-3545-A2A2-74C9B1B7F956}"/>
                  </a:ext>
                </a:extLst>
              </p:cNvPr>
              <p:cNvSpPr/>
              <p:nvPr/>
            </p:nvSpPr>
            <p:spPr>
              <a:xfrm>
                <a:off x="2861252" y="1773692"/>
                <a:ext cx="1540999" cy="1540999"/>
              </a:xfrm>
              <a:prstGeom prst="roundRect">
                <a:avLst>
                  <a:gd name="adj" fmla="val 3969"/>
                </a:avLst>
              </a:prstGeom>
              <a:solidFill>
                <a:schemeClr val="bg2">
                  <a:lumMod val="90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02AE4F98-AE42-9442-A2D1-11D80BD8780B}"/>
                  </a:ext>
                </a:extLst>
              </p:cNvPr>
              <p:cNvSpPr/>
              <p:nvPr/>
            </p:nvSpPr>
            <p:spPr>
              <a:xfrm>
                <a:off x="3181353" y="2054682"/>
                <a:ext cx="315686" cy="31568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B8C5B75-350E-1443-8F27-2A183C3F0EBE}"/>
                </a:ext>
              </a:extLst>
            </p:cNvPr>
            <p:cNvSpPr/>
            <p:nvPr/>
          </p:nvSpPr>
          <p:spPr>
            <a:xfrm>
              <a:off x="3641781" y="3758133"/>
              <a:ext cx="315686" cy="31568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5DFF68E-BF52-CA4A-ACFC-36D7EE491FE4}"/>
              </a:ext>
            </a:extLst>
          </p:cNvPr>
          <p:cNvGrpSpPr/>
          <p:nvPr/>
        </p:nvGrpSpPr>
        <p:grpSpPr>
          <a:xfrm>
            <a:off x="2150831" y="2121575"/>
            <a:ext cx="1540999" cy="1540999"/>
            <a:chOff x="2950335" y="3759514"/>
            <a:chExt cx="1540999" cy="1540999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D943304-C820-CF41-8F35-C28CA4CD8C33}"/>
                </a:ext>
              </a:extLst>
            </p:cNvPr>
            <p:cNvGrpSpPr/>
            <p:nvPr/>
          </p:nvGrpSpPr>
          <p:grpSpPr>
            <a:xfrm>
              <a:off x="2950335" y="3759514"/>
              <a:ext cx="1540999" cy="1540999"/>
              <a:chOff x="2701880" y="2829946"/>
              <a:chExt cx="1540999" cy="1540999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5D4B5C70-A6E9-BA4E-A965-7230814FE1FA}"/>
                  </a:ext>
                </a:extLst>
              </p:cNvPr>
              <p:cNvGrpSpPr/>
              <p:nvPr/>
            </p:nvGrpSpPr>
            <p:grpSpPr>
              <a:xfrm>
                <a:off x="2701880" y="2829946"/>
                <a:ext cx="1540999" cy="1540999"/>
                <a:chOff x="2861252" y="1773692"/>
                <a:chExt cx="1540999" cy="1540999"/>
              </a:xfrm>
            </p:grpSpPr>
            <p:sp>
              <p:nvSpPr>
                <p:cNvPr id="33" name="Rounded Rectangle 32">
                  <a:extLst>
                    <a:ext uri="{FF2B5EF4-FFF2-40B4-BE49-F238E27FC236}">
                      <a16:creationId xmlns:a16="http://schemas.microsoft.com/office/drawing/2014/main" id="{922056B4-BCCE-2347-9D57-7C28482429D8}"/>
                    </a:ext>
                  </a:extLst>
                </p:cNvPr>
                <p:cNvSpPr/>
                <p:nvPr/>
              </p:nvSpPr>
              <p:spPr>
                <a:xfrm>
                  <a:off x="2861252" y="1773692"/>
                  <a:ext cx="1540999" cy="1540999"/>
                </a:xfrm>
                <a:prstGeom prst="roundRect">
                  <a:avLst>
                    <a:gd name="adj" fmla="val 3969"/>
                  </a:avLst>
                </a:prstGeom>
                <a:solidFill>
                  <a:schemeClr val="bg2">
                    <a:lumMod val="90000"/>
                  </a:schemeClr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084A863D-85F0-9047-AEA5-797BF65F774A}"/>
                    </a:ext>
                  </a:extLst>
                </p:cNvPr>
                <p:cNvSpPr/>
                <p:nvPr/>
              </p:nvSpPr>
              <p:spPr>
                <a:xfrm>
                  <a:off x="3182753" y="2053992"/>
                  <a:ext cx="315686" cy="3156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7BE4ADB-C406-794C-A95C-9145E352E2FA}"/>
                  </a:ext>
                </a:extLst>
              </p:cNvPr>
              <p:cNvSpPr/>
              <p:nvPr/>
            </p:nvSpPr>
            <p:spPr>
              <a:xfrm>
                <a:off x="3642860" y="3116032"/>
                <a:ext cx="315686" cy="31568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3F29D9C-4810-8640-A931-4C39368374C3}"/>
                </a:ext>
              </a:extLst>
            </p:cNvPr>
            <p:cNvSpPr/>
            <p:nvPr/>
          </p:nvSpPr>
          <p:spPr>
            <a:xfrm>
              <a:off x="3891315" y="4667113"/>
              <a:ext cx="315686" cy="31568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27D137F-16CB-1348-99CE-A713A9D66562}"/>
                </a:ext>
              </a:extLst>
            </p:cNvPr>
            <p:cNvSpPr/>
            <p:nvPr/>
          </p:nvSpPr>
          <p:spPr>
            <a:xfrm>
              <a:off x="3271052" y="4667113"/>
              <a:ext cx="315686" cy="31568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93ED9BF-2285-3843-8C0F-32D6DA2E5D70}"/>
              </a:ext>
            </a:extLst>
          </p:cNvPr>
          <p:cNvGrpSpPr/>
          <p:nvPr/>
        </p:nvGrpSpPr>
        <p:grpSpPr>
          <a:xfrm>
            <a:off x="4021996" y="368762"/>
            <a:ext cx="1540999" cy="1540999"/>
            <a:chOff x="5280817" y="1126701"/>
            <a:chExt cx="1540999" cy="1540999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D66B9AD-9926-2346-B826-06DF75532B7A}"/>
                </a:ext>
              </a:extLst>
            </p:cNvPr>
            <p:cNvGrpSpPr/>
            <p:nvPr/>
          </p:nvGrpSpPr>
          <p:grpSpPr>
            <a:xfrm>
              <a:off x="5280817" y="1126701"/>
              <a:ext cx="1540999" cy="1540999"/>
              <a:chOff x="2950335" y="3759514"/>
              <a:chExt cx="1540999" cy="1540999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709CDBEC-B2E4-D743-99D0-33ECDBE77DB1}"/>
                  </a:ext>
                </a:extLst>
              </p:cNvPr>
              <p:cNvGrpSpPr/>
              <p:nvPr/>
            </p:nvGrpSpPr>
            <p:grpSpPr>
              <a:xfrm>
                <a:off x="2950335" y="3759514"/>
                <a:ext cx="1540999" cy="1540999"/>
                <a:chOff x="2701880" y="2829946"/>
                <a:chExt cx="1540999" cy="1540999"/>
              </a:xfrm>
            </p:grpSpPr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B289A657-BB74-214B-B5D0-DAA5F43F6DFA}"/>
                    </a:ext>
                  </a:extLst>
                </p:cNvPr>
                <p:cNvGrpSpPr/>
                <p:nvPr/>
              </p:nvGrpSpPr>
              <p:grpSpPr>
                <a:xfrm>
                  <a:off x="2701880" y="2829946"/>
                  <a:ext cx="1540999" cy="1540999"/>
                  <a:chOff x="2861252" y="1773692"/>
                  <a:chExt cx="1540999" cy="1540999"/>
                </a:xfrm>
              </p:grpSpPr>
              <p:sp>
                <p:nvSpPr>
                  <p:cNvPr id="52" name="Rounded Rectangle 51">
                    <a:extLst>
                      <a:ext uri="{FF2B5EF4-FFF2-40B4-BE49-F238E27FC236}">
                        <a16:creationId xmlns:a16="http://schemas.microsoft.com/office/drawing/2014/main" id="{DB697F14-3C87-664B-9C14-EE3F4CF5AC43}"/>
                      </a:ext>
                    </a:extLst>
                  </p:cNvPr>
                  <p:cNvSpPr/>
                  <p:nvPr/>
                </p:nvSpPr>
                <p:spPr>
                  <a:xfrm>
                    <a:off x="2861252" y="1773692"/>
                    <a:ext cx="1540999" cy="1540999"/>
                  </a:xfrm>
                  <a:prstGeom prst="roundRect">
                    <a:avLst>
                      <a:gd name="adj" fmla="val 3969"/>
                    </a:avLst>
                  </a:prstGeom>
                  <a:solidFill>
                    <a:schemeClr val="bg2">
                      <a:lumMod val="90000"/>
                    </a:schemeClr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26B100C2-9631-A540-9B92-08CB588E93AA}"/>
                      </a:ext>
                    </a:extLst>
                  </p:cNvPr>
                  <p:cNvSpPr/>
                  <p:nvPr/>
                </p:nvSpPr>
                <p:spPr>
                  <a:xfrm>
                    <a:off x="3183053" y="1937967"/>
                    <a:ext cx="315686" cy="31568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614BA49A-E410-AA41-9A57-B4022415947B}"/>
                    </a:ext>
                  </a:extLst>
                </p:cNvPr>
                <p:cNvSpPr/>
                <p:nvPr/>
              </p:nvSpPr>
              <p:spPr>
                <a:xfrm>
                  <a:off x="3643872" y="2995917"/>
                  <a:ext cx="315686" cy="3156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1F58286C-B887-E142-8D95-29BE77969D59}"/>
                  </a:ext>
                </a:extLst>
              </p:cNvPr>
              <p:cNvSpPr/>
              <p:nvPr/>
            </p:nvSpPr>
            <p:spPr>
              <a:xfrm>
                <a:off x="3271842" y="4841430"/>
                <a:ext cx="315686" cy="31568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BAFD1CE8-CB3B-324F-8DD4-897A813F8911}"/>
                  </a:ext>
                </a:extLst>
              </p:cNvPr>
              <p:cNvSpPr/>
              <p:nvPr/>
            </p:nvSpPr>
            <p:spPr>
              <a:xfrm>
                <a:off x="3271842" y="4373160"/>
                <a:ext cx="315686" cy="31568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DC703070-5B14-6F49-AE05-70E7A5AE83FF}"/>
                </a:ext>
              </a:extLst>
            </p:cNvPr>
            <p:cNvSpPr/>
            <p:nvPr/>
          </p:nvSpPr>
          <p:spPr>
            <a:xfrm>
              <a:off x="6211588" y="1737970"/>
              <a:ext cx="315686" cy="31568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6AAF4879-883B-5843-AE05-AE6399C2D884}"/>
                </a:ext>
              </a:extLst>
            </p:cNvPr>
            <p:cNvSpPr/>
            <p:nvPr/>
          </p:nvSpPr>
          <p:spPr>
            <a:xfrm>
              <a:off x="6222809" y="2206735"/>
              <a:ext cx="315686" cy="31568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1F57463-9FCB-2447-BE9F-2FF29C5784DF}"/>
              </a:ext>
            </a:extLst>
          </p:cNvPr>
          <p:cNvGrpSpPr/>
          <p:nvPr/>
        </p:nvGrpSpPr>
        <p:grpSpPr>
          <a:xfrm>
            <a:off x="6629006" y="259904"/>
            <a:ext cx="2231572" cy="2231572"/>
            <a:chOff x="2336348" y="1327036"/>
            <a:chExt cx="2231572" cy="2231572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F79A7F7-1064-1149-9329-9EDC536B5CAD}"/>
                </a:ext>
              </a:extLst>
            </p:cNvPr>
            <p:cNvCxnSpPr/>
            <p:nvPr/>
          </p:nvCxnSpPr>
          <p:spPr>
            <a:xfrm>
              <a:off x="2381250" y="2057400"/>
              <a:ext cx="21227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2BC84F6-5AD8-814D-AFC9-FB3FEDDF808F}"/>
                </a:ext>
              </a:extLst>
            </p:cNvPr>
            <p:cNvCxnSpPr/>
            <p:nvPr/>
          </p:nvCxnSpPr>
          <p:spPr>
            <a:xfrm>
              <a:off x="2396218" y="1757363"/>
              <a:ext cx="21227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C51F508-0689-094B-9C1F-F05BDF4701E5}"/>
                </a:ext>
              </a:extLst>
            </p:cNvPr>
            <p:cNvCxnSpPr/>
            <p:nvPr/>
          </p:nvCxnSpPr>
          <p:spPr>
            <a:xfrm>
              <a:off x="2381250" y="2360840"/>
              <a:ext cx="21227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2FB265F-180E-3147-B269-A57321ED39A4}"/>
                </a:ext>
              </a:extLst>
            </p:cNvPr>
            <p:cNvCxnSpPr/>
            <p:nvPr/>
          </p:nvCxnSpPr>
          <p:spPr>
            <a:xfrm>
              <a:off x="2396218" y="2674144"/>
              <a:ext cx="21227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7F57377-B3E6-264B-AC37-656CBD7BB221}"/>
                </a:ext>
              </a:extLst>
            </p:cNvPr>
            <p:cNvCxnSpPr/>
            <p:nvPr/>
          </p:nvCxnSpPr>
          <p:spPr>
            <a:xfrm>
              <a:off x="2336348" y="2982685"/>
              <a:ext cx="21227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5DD547C-3FE8-0148-9E9B-7D3B189A3F07}"/>
                </a:ext>
              </a:extLst>
            </p:cNvPr>
            <p:cNvCxnSpPr/>
            <p:nvPr/>
          </p:nvCxnSpPr>
          <p:spPr>
            <a:xfrm>
              <a:off x="2445206" y="3298367"/>
              <a:ext cx="21227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439AA75-0067-AC46-8FD7-1BC3E9B1D943}"/>
                </a:ext>
              </a:extLst>
            </p:cNvPr>
            <p:cNvGrpSpPr/>
            <p:nvPr/>
          </p:nvGrpSpPr>
          <p:grpSpPr>
            <a:xfrm rot="5400000">
              <a:off x="2390777" y="1672320"/>
              <a:ext cx="2231572" cy="1541004"/>
              <a:chOff x="5645605" y="2220686"/>
              <a:chExt cx="2231572" cy="1541004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B0F78478-6CDB-CC44-B045-37FE9D1437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90507" y="2520723"/>
                <a:ext cx="2122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575ACF2-8C52-9644-8D9F-8E9C473247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5475" y="2220686"/>
                <a:ext cx="2122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07138338-510F-7142-9418-758ABAA062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90507" y="2824163"/>
                <a:ext cx="2122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6E7E332-3574-AC41-8FE7-3929607FD3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5475" y="3137467"/>
                <a:ext cx="2122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F6712ABB-2F5B-4E42-8ACE-6A5FBE9F3A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45605" y="3446008"/>
                <a:ext cx="2122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27AC4396-3DC4-5342-854D-AA63EACB7C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4463" y="3761690"/>
                <a:ext cx="21227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8E84728-24B0-764D-81CF-05E91ED1DFB6}"/>
              </a:ext>
            </a:extLst>
          </p:cNvPr>
          <p:cNvGrpSpPr/>
          <p:nvPr/>
        </p:nvGrpSpPr>
        <p:grpSpPr>
          <a:xfrm>
            <a:off x="3930963" y="2150137"/>
            <a:ext cx="1540999" cy="1540999"/>
            <a:chOff x="5264243" y="3010782"/>
            <a:chExt cx="1540999" cy="1540999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65343C24-1C21-0F43-8877-E9D629B67A70}"/>
                </a:ext>
              </a:extLst>
            </p:cNvPr>
            <p:cNvGrpSpPr/>
            <p:nvPr/>
          </p:nvGrpSpPr>
          <p:grpSpPr>
            <a:xfrm>
              <a:off x="5264243" y="3010782"/>
              <a:ext cx="1540999" cy="1540999"/>
              <a:chOff x="2950335" y="3759514"/>
              <a:chExt cx="1540999" cy="1540999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5202F391-E8FE-5A40-8801-B15A526BE798}"/>
                  </a:ext>
                </a:extLst>
              </p:cNvPr>
              <p:cNvGrpSpPr/>
              <p:nvPr/>
            </p:nvGrpSpPr>
            <p:grpSpPr>
              <a:xfrm>
                <a:off x="2950335" y="3759514"/>
                <a:ext cx="1540999" cy="1540999"/>
                <a:chOff x="2701880" y="2829946"/>
                <a:chExt cx="1540999" cy="1540999"/>
              </a:xfrm>
            </p:grpSpPr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B59ED33B-006A-124A-A66A-530368F068A9}"/>
                    </a:ext>
                  </a:extLst>
                </p:cNvPr>
                <p:cNvGrpSpPr/>
                <p:nvPr/>
              </p:nvGrpSpPr>
              <p:grpSpPr>
                <a:xfrm>
                  <a:off x="2701880" y="2829946"/>
                  <a:ext cx="1540999" cy="1540999"/>
                  <a:chOff x="2861252" y="1773692"/>
                  <a:chExt cx="1540999" cy="1540999"/>
                </a:xfrm>
              </p:grpSpPr>
              <p:sp>
                <p:nvSpPr>
                  <p:cNvPr id="63" name="Rounded Rectangle 62">
                    <a:extLst>
                      <a:ext uri="{FF2B5EF4-FFF2-40B4-BE49-F238E27FC236}">
                        <a16:creationId xmlns:a16="http://schemas.microsoft.com/office/drawing/2014/main" id="{FD418D3F-4FFD-D74E-BDCC-5A85A9E619BF}"/>
                      </a:ext>
                    </a:extLst>
                  </p:cNvPr>
                  <p:cNvSpPr/>
                  <p:nvPr/>
                </p:nvSpPr>
                <p:spPr>
                  <a:xfrm>
                    <a:off x="2861252" y="1773692"/>
                    <a:ext cx="1540999" cy="1540999"/>
                  </a:xfrm>
                  <a:prstGeom prst="roundRect">
                    <a:avLst>
                      <a:gd name="adj" fmla="val 3969"/>
                    </a:avLst>
                  </a:prstGeom>
                  <a:solidFill>
                    <a:schemeClr val="bg2">
                      <a:lumMod val="90000"/>
                    </a:schemeClr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23782193-8524-E942-8291-75F49A35D45D}"/>
                      </a:ext>
                    </a:extLst>
                  </p:cNvPr>
                  <p:cNvSpPr/>
                  <p:nvPr/>
                </p:nvSpPr>
                <p:spPr>
                  <a:xfrm>
                    <a:off x="3182753" y="2053992"/>
                    <a:ext cx="315686" cy="31568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581C9A98-6C59-1942-8CE1-62BDFEE55B09}"/>
                    </a:ext>
                  </a:extLst>
                </p:cNvPr>
                <p:cNvSpPr/>
                <p:nvPr/>
              </p:nvSpPr>
              <p:spPr>
                <a:xfrm>
                  <a:off x="3642860" y="3116032"/>
                  <a:ext cx="315686" cy="3156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ACFDB23D-07BF-CF45-ACFF-B65092A7FEDA}"/>
                  </a:ext>
                </a:extLst>
              </p:cNvPr>
              <p:cNvSpPr/>
              <p:nvPr/>
            </p:nvSpPr>
            <p:spPr>
              <a:xfrm>
                <a:off x="3891315" y="4667113"/>
                <a:ext cx="315686" cy="31568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41AEC657-779A-384D-8DB8-7907243057F0}"/>
                  </a:ext>
                </a:extLst>
              </p:cNvPr>
              <p:cNvSpPr/>
              <p:nvPr/>
            </p:nvSpPr>
            <p:spPr>
              <a:xfrm>
                <a:off x="3271052" y="4667113"/>
                <a:ext cx="315686" cy="31568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CAE3B76-F7B5-FA46-9814-58A953EA94D2}"/>
                </a:ext>
              </a:extLst>
            </p:cNvPr>
            <p:cNvSpPr/>
            <p:nvPr/>
          </p:nvSpPr>
          <p:spPr>
            <a:xfrm>
              <a:off x="5890544" y="3606431"/>
              <a:ext cx="315686" cy="31568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873E5C8A-745C-6741-94BE-2D0CF85A5657}"/>
              </a:ext>
            </a:extLst>
          </p:cNvPr>
          <p:cNvGrpSpPr/>
          <p:nvPr/>
        </p:nvGrpSpPr>
        <p:grpSpPr>
          <a:xfrm>
            <a:off x="431796" y="1650024"/>
            <a:ext cx="5036897" cy="5036897"/>
            <a:chOff x="431796" y="1650024"/>
            <a:chExt cx="5036897" cy="5036897"/>
          </a:xfrm>
        </p:grpSpPr>
        <p:sp>
          <p:nvSpPr>
            <p:cNvPr id="118" name="Trapezoid 117">
              <a:extLst>
                <a:ext uri="{FF2B5EF4-FFF2-40B4-BE49-F238E27FC236}">
                  <a16:creationId xmlns:a16="http://schemas.microsoft.com/office/drawing/2014/main" id="{09D3A09F-D798-F84C-A0F5-ABB44983007B}"/>
                </a:ext>
              </a:extLst>
            </p:cNvPr>
            <p:cNvSpPr/>
            <p:nvPr/>
          </p:nvSpPr>
          <p:spPr>
            <a:xfrm>
              <a:off x="1891587" y="4240025"/>
              <a:ext cx="2130409" cy="2375088"/>
            </a:xfrm>
            <a:prstGeom prst="trapezoid">
              <a:avLst/>
            </a:prstGeom>
            <a:gradFill>
              <a:gsLst>
                <a:gs pos="70000">
                  <a:schemeClr val="tx1">
                    <a:lumMod val="65000"/>
                    <a:lumOff val="35000"/>
                  </a:schemeClr>
                </a:gs>
                <a:gs pos="30000">
                  <a:schemeClr val="tx1">
                    <a:lumMod val="65000"/>
                    <a:lumOff val="35000"/>
                  </a:schemeClr>
                </a:gs>
                <a:gs pos="15000">
                  <a:schemeClr val="tx1"/>
                </a:gs>
                <a:gs pos="44000">
                  <a:schemeClr val="bg2">
                    <a:lumMod val="90000"/>
                  </a:schemeClr>
                </a:gs>
                <a:gs pos="53000">
                  <a:schemeClr val="bg2">
                    <a:lumMod val="90000"/>
                  </a:schemeClr>
                </a:gs>
                <a:gs pos="85000">
                  <a:schemeClr val="tx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C7DDDEB-B33D-454C-AB74-294F118D1463}"/>
                </a:ext>
              </a:extLst>
            </p:cNvPr>
            <p:cNvSpPr/>
            <p:nvPr/>
          </p:nvSpPr>
          <p:spPr>
            <a:xfrm>
              <a:off x="2418464" y="4168472"/>
              <a:ext cx="1069848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Arc 123">
              <a:extLst>
                <a:ext uri="{FF2B5EF4-FFF2-40B4-BE49-F238E27FC236}">
                  <a16:creationId xmlns:a16="http://schemas.microsoft.com/office/drawing/2014/main" id="{7DF70714-9743-0042-9144-AEE196071D8A}"/>
                </a:ext>
              </a:extLst>
            </p:cNvPr>
            <p:cNvSpPr/>
            <p:nvPr/>
          </p:nvSpPr>
          <p:spPr>
            <a:xfrm rot="8048608">
              <a:off x="431796" y="1650024"/>
              <a:ext cx="5036897" cy="5036897"/>
            </a:xfrm>
            <a:prstGeom prst="arc">
              <a:avLst/>
            </a:prstGeom>
            <a:ln w="292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2025738F-433C-8146-841F-AE5F6008C668}"/>
              </a:ext>
            </a:extLst>
          </p:cNvPr>
          <p:cNvGrpSpPr/>
          <p:nvPr/>
        </p:nvGrpSpPr>
        <p:grpSpPr>
          <a:xfrm>
            <a:off x="6280942" y="3091345"/>
            <a:ext cx="1540999" cy="1540999"/>
            <a:chOff x="2728913" y="1757363"/>
            <a:chExt cx="1540999" cy="1540999"/>
          </a:xfrm>
        </p:grpSpPr>
        <p:sp>
          <p:nvSpPr>
            <p:cNvPr id="165" name="Rounded Rectangle 164">
              <a:extLst>
                <a:ext uri="{FF2B5EF4-FFF2-40B4-BE49-F238E27FC236}">
                  <a16:creationId xmlns:a16="http://schemas.microsoft.com/office/drawing/2014/main" id="{FF2477F5-5487-CC49-A034-5C346098F4C8}"/>
                </a:ext>
              </a:extLst>
            </p:cNvPr>
            <p:cNvSpPr/>
            <p:nvPr/>
          </p:nvSpPr>
          <p:spPr>
            <a:xfrm>
              <a:off x="2728913" y="1757363"/>
              <a:ext cx="1540999" cy="1540999"/>
            </a:xfrm>
            <a:prstGeom prst="roundRect">
              <a:avLst>
                <a:gd name="adj" fmla="val 3969"/>
              </a:avLst>
            </a:prstGeom>
            <a:solidFill>
              <a:schemeClr val="bg2">
                <a:lumMod val="5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0A9E8A80-EF79-3B45-A209-9497DFFDE282}"/>
                </a:ext>
              </a:extLst>
            </p:cNvPr>
            <p:cNvSpPr/>
            <p:nvPr/>
          </p:nvSpPr>
          <p:spPr>
            <a:xfrm>
              <a:off x="2895602" y="1905000"/>
              <a:ext cx="315686" cy="31568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B0C29A6D-E7F1-474E-906A-D7C76045FFFF}"/>
                </a:ext>
              </a:extLst>
            </p:cNvPr>
            <p:cNvSpPr/>
            <p:nvPr/>
          </p:nvSpPr>
          <p:spPr>
            <a:xfrm>
              <a:off x="3365048" y="2362712"/>
              <a:ext cx="315686" cy="31568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F86466A8-8447-CB43-93BE-B1257611D2F7}"/>
                </a:ext>
              </a:extLst>
            </p:cNvPr>
            <p:cNvSpPr/>
            <p:nvPr/>
          </p:nvSpPr>
          <p:spPr>
            <a:xfrm>
              <a:off x="3822248" y="2824841"/>
              <a:ext cx="315686" cy="31568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340968C0-2731-914D-B645-E46D1521FB2A}"/>
              </a:ext>
            </a:extLst>
          </p:cNvPr>
          <p:cNvGrpSpPr/>
          <p:nvPr/>
        </p:nvGrpSpPr>
        <p:grpSpPr>
          <a:xfrm>
            <a:off x="8081186" y="3084037"/>
            <a:ext cx="1540999" cy="1540999"/>
            <a:chOff x="2861252" y="1773692"/>
            <a:chExt cx="1540999" cy="1540999"/>
          </a:xfrm>
          <a:solidFill>
            <a:srgbClr val="C00000"/>
          </a:solidFill>
        </p:grpSpPr>
        <p:sp>
          <p:nvSpPr>
            <p:cNvPr id="170" name="Rounded Rectangle 169">
              <a:extLst>
                <a:ext uri="{FF2B5EF4-FFF2-40B4-BE49-F238E27FC236}">
                  <a16:creationId xmlns:a16="http://schemas.microsoft.com/office/drawing/2014/main" id="{32C3CF64-B10D-EB44-ADC6-223C7EEA1A27}"/>
                </a:ext>
              </a:extLst>
            </p:cNvPr>
            <p:cNvSpPr/>
            <p:nvPr/>
          </p:nvSpPr>
          <p:spPr>
            <a:xfrm>
              <a:off x="2861252" y="1773692"/>
              <a:ext cx="1540999" cy="1540999"/>
            </a:xfrm>
            <a:prstGeom prst="roundRect">
              <a:avLst>
                <a:gd name="adj" fmla="val 3969"/>
              </a:avLst>
            </a:prstGeom>
            <a:solidFill>
              <a:schemeClr val="bg2">
                <a:lumMod val="5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5C92069E-26D6-614E-B222-AE0C94B22B87}"/>
                </a:ext>
              </a:extLst>
            </p:cNvPr>
            <p:cNvSpPr/>
            <p:nvPr/>
          </p:nvSpPr>
          <p:spPr>
            <a:xfrm>
              <a:off x="3497387" y="2379041"/>
              <a:ext cx="315686" cy="31568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B95CAC08-3FAE-C04B-B062-70A3BEAA97C1}"/>
              </a:ext>
            </a:extLst>
          </p:cNvPr>
          <p:cNvGrpSpPr/>
          <p:nvPr/>
        </p:nvGrpSpPr>
        <p:grpSpPr>
          <a:xfrm>
            <a:off x="6280942" y="4878136"/>
            <a:ext cx="1540999" cy="1540999"/>
            <a:chOff x="2701880" y="2829946"/>
            <a:chExt cx="1540999" cy="1540999"/>
          </a:xfrm>
        </p:grpSpPr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A49C3413-52D4-854E-9640-E4BA0379546D}"/>
                </a:ext>
              </a:extLst>
            </p:cNvPr>
            <p:cNvGrpSpPr/>
            <p:nvPr/>
          </p:nvGrpSpPr>
          <p:grpSpPr>
            <a:xfrm>
              <a:off x="2701880" y="2829946"/>
              <a:ext cx="1540999" cy="1540999"/>
              <a:chOff x="2861252" y="1773692"/>
              <a:chExt cx="1540999" cy="1540999"/>
            </a:xfrm>
          </p:grpSpPr>
          <p:sp>
            <p:nvSpPr>
              <p:cNvPr id="175" name="Rounded Rectangle 174">
                <a:extLst>
                  <a:ext uri="{FF2B5EF4-FFF2-40B4-BE49-F238E27FC236}">
                    <a16:creationId xmlns:a16="http://schemas.microsoft.com/office/drawing/2014/main" id="{8C79530A-2335-0F42-A588-7F15FC28B502}"/>
                  </a:ext>
                </a:extLst>
              </p:cNvPr>
              <p:cNvSpPr/>
              <p:nvPr/>
            </p:nvSpPr>
            <p:spPr>
              <a:xfrm>
                <a:off x="2861252" y="1773692"/>
                <a:ext cx="1540999" cy="1540999"/>
              </a:xfrm>
              <a:prstGeom prst="roundRect">
                <a:avLst>
                  <a:gd name="adj" fmla="val 3969"/>
                </a:avLst>
              </a:prstGeom>
              <a:solidFill>
                <a:schemeClr val="bg2">
                  <a:lumMod val="50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B011872E-D60B-C049-963C-27F5A6116A05}"/>
                  </a:ext>
                </a:extLst>
              </p:cNvPr>
              <p:cNvSpPr/>
              <p:nvPr/>
            </p:nvSpPr>
            <p:spPr>
              <a:xfrm>
                <a:off x="3181353" y="2054682"/>
                <a:ext cx="315686" cy="31568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6FB967AE-984D-2B41-968B-B35FF2F0B5C7}"/>
                </a:ext>
              </a:extLst>
            </p:cNvPr>
            <p:cNvSpPr/>
            <p:nvPr/>
          </p:nvSpPr>
          <p:spPr>
            <a:xfrm>
              <a:off x="3641781" y="3758133"/>
              <a:ext cx="315686" cy="31568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BC1F185B-4721-1E45-BE9E-BF40A63A318F}"/>
              </a:ext>
            </a:extLst>
          </p:cNvPr>
          <p:cNvGrpSpPr/>
          <p:nvPr/>
        </p:nvGrpSpPr>
        <p:grpSpPr>
          <a:xfrm>
            <a:off x="8081185" y="4844158"/>
            <a:ext cx="1540999" cy="1540999"/>
            <a:chOff x="2950335" y="3759514"/>
            <a:chExt cx="1540999" cy="1540999"/>
          </a:xfrm>
        </p:grpSpPr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054398C5-8B12-4746-81D3-532BFA4816D3}"/>
                </a:ext>
              </a:extLst>
            </p:cNvPr>
            <p:cNvGrpSpPr/>
            <p:nvPr/>
          </p:nvGrpSpPr>
          <p:grpSpPr>
            <a:xfrm>
              <a:off x="2950335" y="3759514"/>
              <a:ext cx="1540999" cy="1540999"/>
              <a:chOff x="2701880" y="2829946"/>
              <a:chExt cx="1540999" cy="1540999"/>
            </a:xfrm>
          </p:grpSpPr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24CE2C65-4482-1E4A-AB05-283F3CD284BF}"/>
                  </a:ext>
                </a:extLst>
              </p:cNvPr>
              <p:cNvGrpSpPr/>
              <p:nvPr/>
            </p:nvGrpSpPr>
            <p:grpSpPr>
              <a:xfrm>
                <a:off x="2701880" y="2829946"/>
                <a:ext cx="1540999" cy="1540999"/>
                <a:chOff x="2861252" y="1773692"/>
                <a:chExt cx="1540999" cy="1540999"/>
              </a:xfrm>
            </p:grpSpPr>
            <p:sp>
              <p:nvSpPr>
                <p:cNvPr id="183" name="Rounded Rectangle 182">
                  <a:extLst>
                    <a:ext uri="{FF2B5EF4-FFF2-40B4-BE49-F238E27FC236}">
                      <a16:creationId xmlns:a16="http://schemas.microsoft.com/office/drawing/2014/main" id="{4F8D7F12-F610-974D-99D5-41F017B473C6}"/>
                    </a:ext>
                  </a:extLst>
                </p:cNvPr>
                <p:cNvSpPr/>
                <p:nvPr/>
              </p:nvSpPr>
              <p:spPr>
                <a:xfrm>
                  <a:off x="2861252" y="1773692"/>
                  <a:ext cx="1540999" cy="1540999"/>
                </a:xfrm>
                <a:prstGeom prst="roundRect">
                  <a:avLst>
                    <a:gd name="adj" fmla="val 3969"/>
                  </a:avLst>
                </a:prstGeom>
                <a:solidFill>
                  <a:schemeClr val="bg2">
                    <a:lumMod val="50000"/>
                  </a:schemeClr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4" name="Oval 183">
                  <a:extLst>
                    <a:ext uri="{FF2B5EF4-FFF2-40B4-BE49-F238E27FC236}">
                      <a16:creationId xmlns:a16="http://schemas.microsoft.com/office/drawing/2014/main" id="{768E9A35-8A45-574F-8BB1-D6DF59CF06ED}"/>
                    </a:ext>
                  </a:extLst>
                </p:cNvPr>
                <p:cNvSpPr/>
                <p:nvPr/>
              </p:nvSpPr>
              <p:spPr>
                <a:xfrm>
                  <a:off x="3182753" y="2053992"/>
                  <a:ext cx="315686" cy="3156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3922EFB4-C3A0-9E43-96BB-C927971964BA}"/>
                  </a:ext>
                </a:extLst>
              </p:cNvPr>
              <p:cNvSpPr/>
              <p:nvPr/>
            </p:nvSpPr>
            <p:spPr>
              <a:xfrm>
                <a:off x="3642860" y="3116032"/>
                <a:ext cx="315686" cy="31568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C2D96026-539C-3E4A-818C-99C2E3DB11AC}"/>
                </a:ext>
              </a:extLst>
            </p:cNvPr>
            <p:cNvSpPr/>
            <p:nvPr/>
          </p:nvSpPr>
          <p:spPr>
            <a:xfrm>
              <a:off x="3891315" y="4667113"/>
              <a:ext cx="315686" cy="31568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21C12AC5-D5D0-B746-B868-6CFA957BB0D9}"/>
                </a:ext>
              </a:extLst>
            </p:cNvPr>
            <p:cNvSpPr/>
            <p:nvPr/>
          </p:nvSpPr>
          <p:spPr>
            <a:xfrm>
              <a:off x="3271052" y="4667113"/>
              <a:ext cx="315686" cy="31568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3B9EB3D8-A8C5-DB4B-BA09-68D2335596BE}"/>
              </a:ext>
            </a:extLst>
          </p:cNvPr>
          <p:cNvGrpSpPr/>
          <p:nvPr/>
        </p:nvGrpSpPr>
        <p:grpSpPr>
          <a:xfrm>
            <a:off x="9952350" y="3091345"/>
            <a:ext cx="1540999" cy="1540999"/>
            <a:chOff x="5280817" y="1126701"/>
            <a:chExt cx="1540999" cy="1540999"/>
          </a:xfrm>
        </p:grpSpPr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1039C7A7-058E-B840-B7F5-D4CCE2564C2B}"/>
                </a:ext>
              </a:extLst>
            </p:cNvPr>
            <p:cNvGrpSpPr/>
            <p:nvPr/>
          </p:nvGrpSpPr>
          <p:grpSpPr>
            <a:xfrm>
              <a:off x="5280817" y="1126701"/>
              <a:ext cx="1540999" cy="1540999"/>
              <a:chOff x="2950335" y="3759514"/>
              <a:chExt cx="1540999" cy="1540999"/>
            </a:xfrm>
          </p:grpSpPr>
          <p:grpSp>
            <p:nvGrpSpPr>
              <p:cNvPr id="189" name="Group 188">
                <a:extLst>
                  <a:ext uri="{FF2B5EF4-FFF2-40B4-BE49-F238E27FC236}">
                    <a16:creationId xmlns:a16="http://schemas.microsoft.com/office/drawing/2014/main" id="{B43AE1AD-56F7-0B45-BF68-6D627FB43877}"/>
                  </a:ext>
                </a:extLst>
              </p:cNvPr>
              <p:cNvGrpSpPr/>
              <p:nvPr/>
            </p:nvGrpSpPr>
            <p:grpSpPr>
              <a:xfrm>
                <a:off x="2950335" y="3759514"/>
                <a:ext cx="1540999" cy="1540999"/>
                <a:chOff x="2701880" y="2829946"/>
                <a:chExt cx="1540999" cy="1540999"/>
              </a:xfrm>
            </p:grpSpPr>
            <p:grpSp>
              <p:nvGrpSpPr>
                <p:cNvPr id="192" name="Group 191">
                  <a:extLst>
                    <a:ext uri="{FF2B5EF4-FFF2-40B4-BE49-F238E27FC236}">
                      <a16:creationId xmlns:a16="http://schemas.microsoft.com/office/drawing/2014/main" id="{9D335E3C-CF04-C549-87C5-0063481C6B2E}"/>
                    </a:ext>
                  </a:extLst>
                </p:cNvPr>
                <p:cNvGrpSpPr/>
                <p:nvPr/>
              </p:nvGrpSpPr>
              <p:grpSpPr>
                <a:xfrm>
                  <a:off x="2701880" y="2829946"/>
                  <a:ext cx="1540999" cy="1540999"/>
                  <a:chOff x="2861252" y="1773692"/>
                  <a:chExt cx="1540999" cy="1540999"/>
                </a:xfrm>
              </p:grpSpPr>
              <p:sp>
                <p:nvSpPr>
                  <p:cNvPr id="194" name="Rounded Rectangle 193">
                    <a:extLst>
                      <a:ext uri="{FF2B5EF4-FFF2-40B4-BE49-F238E27FC236}">
                        <a16:creationId xmlns:a16="http://schemas.microsoft.com/office/drawing/2014/main" id="{B5FDBD86-B175-5D4E-A35D-2DBB6A2A61E2}"/>
                      </a:ext>
                    </a:extLst>
                  </p:cNvPr>
                  <p:cNvSpPr/>
                  <p:nvPr/>
                </p:nvSpPr>
                <p:spPr>
                  <a:xfrm>
                    <a:off x="2861252" y="1773692"/>
                    <a:ext cx="1540999" cy="1540999"/>
                  </a:xfrm>
                  <a:prstGeom prst="roundRect">
                    <a:avLst>
                      <a:gd name="adj" fmla="val 3969"/>
                    </a:avLst>
                  </a:prstGeom>
                  <a:solidFill>
                    <a:schemeClr val="bg2">
                      <a:lumMod val="50000"/>
                    </a:schemeClr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95" name="Oval 194">
                    <a:extLst>
                      <a:ext uri="{FF2B5EF4-FFF2-40B4-BE49-F238E27FC236}">
                        <a16:creationId xmlns:a16="http://schemas.microsoft.com/office/drawing/2014/main" id="{3EA68DD7-4282-3040-95F2-73391E2E9157}"/>
                      </a:ext>
                    </a:extLst>
                  </p:cNvPr>
                  <p:cNvSpPr/>
                  <p:nvPr/>
                </p:nvSpPr>
                <p:spPr>
                  <a:xfrm>
                    <a:off x="3183053" y="1937967"/>
                    <a:ext cx="315686" cy="31568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193" name="Oval 192">
                  <a:extLst>
                    <a:ext uri="{FF2B5EF4-FFF2-40B4-BE49-F238E27FC236}">
                      <a16:creationId xmlns:a16="http://schemas.microsoft.com/office/drawing/2014/main" id="{99CE21B9-6B73-F34C-9484-24051370899E}"/>
                    </a:ext>
                  </a:extLst>
                </p:cNvPr>
                <p:cNvSpPr/>
                <p:nvPr/>
              </p:nvSpPr>
              <p:spPr>
                <a:xfrm>
                  <a:off x="3643872" y="2995917"/>
                  <a:ext cx="315686" cy="3156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2E8F5952-F717-314D-9FD0-66BAB9CAEA03}"/>
                  </a:ext>
                </a:extLst>
              </p:cNvPr>
              <p:cNvSpPr/>
              <p:nvPr/>
            </p:nvSpPr>
            <p:spPr>
              <a:xfrm>
                <a:off x="3271842" y="4841430"/>
                <a:ext cx="315686" cy="31568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FC4633A3-159D-BC41-96E6-72986A4B737D}"/>
                  </a:ext>
                </a:extLst>
              </p:cNvPr>
              <p:cNvSpPr/>
              <p:nvPr/>
            </p:nvSpPr>
            <p:spPr>
              <a:xfrm>
                <a:off x="3271842" y="4373160"/>
                <a:ext cx="315686" cy="31568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0D448AE0-2B92-EF45-9E96-44211A95533C}"/>
                </a:ext>
              </a:extLst>
            </p:cNvPr>
            <p:cNvSpPr/>
            <p:nvPr/>
          </p:nvSpPr>
          <p:spPr>
            <a:xfrm>
              <a:off x="6211588" y="1737970"/>
              <a:ext cx="315686" cy="31568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B90B8617-F3A6-434B-B30D-11DA0D4B9DC5}"/>
                </a:ext>
              </a:extLst>
            </p:cNvPr>
            <p:cNvSpPr/>
            <p:nvPr/>
          </p:nvSpPr>
          <p:spPr>
            <a:xfrm>
              <a:off x="6222809" y="2206735"/>
              <a:ext cx="315686" cy="31568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1EFEB66E-7D4A-0041-A8AF-B0E07FEFB632}"/>
              </a:ext>
            </a:extLst>
          </p:cNvPr>
          <p:cNvGrpSpPr/>
          <p:nvPr/>
        </p:nvGrpSpPr>
        <p:grpSpPr>
          <a:xfrm>
            <a:off x="9861317" y="4872720"/>
            <a:ext cx="1540999" cy="1540999"/>
            <a:chOff x="5264243" y="3010782"/>
            <a:chExt cx="1540999" cy="1540999"/>
          </a:xfrm>
        </p:grpSpPr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E2CF520E-51FF-6F49-9C66-4676187633A4}"/>
                </a:ext>
              </a:extLst>
            </p:cNvPr>
            <p:cNvGrpSpPr/>
            <p:nvPr/>
          </p:nvGrpSpPr>
          <p:grpSpPr>
            <a:xfrm>
              <a:off x="5264243" y="3010782"/>
              <a:ext cx="1540999" cy="1540999"/>
              <a:chOff x="2950335" y="3759514"/>
              <a:chExt cx="1540999" cy="1540999"/>
            </a:xfrm>
          </p:grpSpPr>
          <p:grpSp>
            <p:nvGrpSpPr>
              <p:cNvPr id="199" name="Group 198">
                <a:extLst>
                  <a:ext uri="{FF2B5EF4-FFF2-40B4-BE49-F238E27FC236}">
                    <a16:creationId xmlns:a16="http://schemas.microsoft.com/office/drawing/2014/main" id="{1EBFE1CC-5F76-C243-8B0B-70524DD38235}"/>
                  </a:ext>
                </a:extLst>
              </p:cNvPr>
              <p:cNvGrpSpPr/>
              <p:nvPr/>
            </p:nvGrpSpPr>
            <p:grpSpPr>
              <a:xfrm>
                <a:off x="2950335" y="3759514"/>
                <a:ext cx="1540999" cy="1540999"/>
                <a:chOff x="2701880" y="2829946"/>
                <a:chExt cx="1540999" cy="1540999"/>
              </a:xfrm>
            </p:grpSpPr>
            <p:grpSp>
              <p:nvGrpSpPr>
                <p:cNvPr id="202" name="Group 201">
                  <a:extLst>
                    <a:ext uri="{FF2B5EF4-FFF2-40B4-BE49-F238E27FC236}">
                      <a16:creationId xmlns:a16="http://schemas.microsoft.com/office/drawing/2014/main" id="{7678BC2D-2C2C-264D-939A-78D2A91D1C41}"/>
                    </a:ext>
                  </a:extLst>
                </p:cNvPr>
                <p:cNvGrpSpPr/>
                <p:nvPr/>
              </p:nvGrpSpPr>
              <p:grpSpPr>
                <a:xfrm>
                  <a:off x="2701880" y="2829946"/>
                  <a:ext cx="1540999" cy="1540999"/>
                  <a:chOff x="2861252" y="1773692"/>
                  <a:chExt cx="1540999" cy="1540999"/>
                </a:xfrm>
              </p:grpSpPr>
              <p:sp>
                <p:nvSpPr>
                  <p:cNvPr id="204" name="Rounded Rectangle 203">
                    <a:extLst>
                      <a:ext uri="{FF2B5EF4-FFF2-40B4-BE49-F238E27FC236}">
                        <a16:creationId xmlns:a16="http://schemas.microsoft.com/office/drawing/2014/main" id="{1BD70B6D-D5DE-FF4B-B28C-E632FFD274F9}"/>
                      </a:ext>
                    </a:extLst>
                  </p:cNvPr>
                  <p:cNvSpPr/>
                  <p:nvPr/>
                </p:nvSpPr>
                <p:spPr>
                  <a:xfrm>
                    <a:off x="2861252" y="1773692"/>
                    <a:ext cx="1540999" cy="1540999"/>
                  </a:xfrm>
                  <a:prstGeom prst="roundRect">
                    <a:avLst>
                      <a:gd name="adj" fmla="val 3969"/>
                    </a:avLst>
                  </a:prstGeom>
                  <a:solidFill>
                    <a:schemeClr val="bg2">
                      <a:lumMod val="50000"/>
                    </a:schemeClr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5" name="Oval 204">
                    <a:extLst>
                      <a:ext uri="{FF2B5EF4-FFF2-40B4-BE49-F238E27FC236}">
                        <a16:creationId xmlns:a16="http://schemas.microsoft.com/office/drawing/2014/main" id="{DEC8B450-A8B9-A94E-8A1A-01DCF42C5F5D}"/>
                      </a:ext>
                    </a:extLst>
                  </p:cNvPr>
                  <p:cNvSpPr/>
                  <p:nvPr/>
                </p:nvSpPr>
                <p:spPr>
                  <a:xfrm>
                    <a:off x="3182753" y="2053992"/>
                    <a:ext cx="315686" cy="31568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203" name="Oval 202">
                  <a:extLst>
                    <a:ext uri="{FF2B5EF4-FFF2-40B4-BE49-F238E27FC236}">
                      <a16:creationId xmlns:a16="http://schemas.microsoft.com/office/drawing/2014/main" id="{CECC66B3-C931-9F43-904E-1DC83200578F}"/>
                    </a:ext>
                  </a:extLst>
                </p:cNvPr>
                <p:cNvSpPr/>
                <p:nvPr/>
              </p:nvSpPr>
              <p:spPr>
                <a:xfrm>
                  <a:off x="3642860" y="3116032"/>
                  <a:ext cx="315686" cy="3156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93467C91-C7E5-484B-BC8C-EFA0F352603A}"/>
                  </a:ext>
                </a:extLst>
              </p:cNvPr>
              <p:cNvSpPr/>
              <p:nvPr/>
            </p:nvSpPr>
            <p:spPr>
              <a:xfrm>
                <a:off x="3891315" y="4667113"/>
                <a:ext cx="315686" cy="31568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CF2BFE4D-4906-7641-B5E7-713F4BF1A7FB}"/>
                  </a:ext>
                </a:extLst>
              </p:cNvPr>
              <p:cNvSpPr/>
              <p:nvPr/>
            </p:nvSpPr>
            <p:spPr>
              <a:xfrm>
                <a:off x="3271052" y="4667113"/>
                <a:ext cx="315686" cy="31568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E75F2C14-9FF4-B44F-BC0C-C87F10C981D7}"/>
                </a:ext>
              </a:extLst>
            </p:cNvPr>
            <p:cNvSpPr/>
            <p:nvPr/>
          </p:nvSpPr>
          <p:spPr>
            <a:xfrm>
              <a:off x="5890544" y="3606431"/>
              <a:ext cx="315686" cy="31568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57661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C1C46666-9B10-864F-8195-718FF351B31E}"/>
              </a:ext>
            </a:extLst>
          </p:cNvPr>
          <p:cNvGrpSpPr/>
          <p:nvPr/>
        </p:nvGrpSpPr>
        <p:grpSpPr>
          <a:xfrm>
            <a:off x="431451" y="497341"/>
            <a:ext cx="1743222" cy="1958926"/>
            <a:chOff x="368732" y="1470074"/>
            <a:chExt cx="1743222" cy="1958926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19C10629-8932-F149-BDA3-380CB824D7F2}"/>
                </a:ext>
              </a:extLst>
            </p:cNvPr>
            <p:cNvGrpSpPr/>
            <p:nvPr/>
          </p:nvGrpSpPr>
          <p:grpSpPr>
            <a:xfrm>
              <a:off x="437898" y="1470074"/>
              <a:ext cx="1674056" cy="1958926"/>
              <a:chOff x="437898" y="1470074"/>
              <a:chExt cx="1674056" cy="1958926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AB3CD2C-4D9D-244D-BE81-0BF8BAD60585}"/>
                  </a:ext>
                </a:extLst>
              </p:cNvPr>
              <p:cNvSpPr/>
              <p:nvPr/>
            </p:nvSpPr>
            <p:spPr>
              <a:xfrm>
                <a:off x="437898" y="2437227"/>
                <a:ext cx="1674056" cy="991773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lumMod val="43000"/>
                      <a:lumOff val="57000"/>
                    </a:schemeClr>
                  </a:gs>
                  <a:gs pos="70000">
                    <a:srgbClr val="FF635F"/>
                  </a:gs>
                </a:gsLst>
                <a:path path="circle">
                  <a:fillToRect l="50000" t="50000" r="50000" b="50000"/>
                </a:path>
              </a:gra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AB99662-FB9B-D34C-B7D6-16467CDA56AF}"/>
                  </a:ext>
                </a:extLst>
              </p:cNvPr>
              <p:cNvSpPr/>
              <p:nvPr/>
            </p:nvSpPr>
            <p:spPr>
              <a:xfrm>
                <a:off x="543406" y="1470074"/>
                <a:ext cx="1463040" cy="146304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80000">
                    <a:srgbClr val="FF635F"/>
                  </a:gs>
                </a:gsLst>
                <a:path path="circle">
                  <a:fillToRect l="50000" t="50000" r="50000" b="50000"/>
                </a:path>
                <a:tileRect/>
              </a:gra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6CDF91C3-8823-A248-8DE2-D4D38BD7C8CF}"/>
                </a:ext>
              </a:extLst>
            </p:cNvPr>
            <p:cNvSpPr/>
            <p:nvPr/>
          </p:nvSpPr>
          <p:spPr>
            <a:xfrm>
              <a:off x="368732" y="2069912"/>
              <a:ext cx="665872" cy="44656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C15EF5C2-A4B9-694F-B20F-E86A5289E4F8}"/>
                </a:ext>
              </a:extLst>
            </p:cNvPr>
            <p:cNvSpPr/>
            <p:nvPr/>
          </p:nvSpPr>
          <p:spPr>
            <a:xfrm>
              <a:off x="1162685" y="2069912"/>
              <a:ext cx="665872" cy="44656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2C0D59D-76E3-CF4E-8B5B-2D1D89BD6B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2738" y="2001007"/>
              <a:ext cx="352769" cy="24966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41F1F5E-804E-0643-984E-2E7F0016C616}"/>
                </a:ext>
              </a:extLst>
            </p:cNvPr>
            <p:cNvCxnSpPr>
              <a:cxnSpLocks/>
            </p:cNvCxnSpPr>
            <p:nvPr/>
          </p:nvCxnSpPr>
          <p:spPr>
            <a:xfrm>
              <a:off x="883140" y="2239419"/>
              <a:ext cx="449927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C20D050-0BD2-B243-A2C2-3C38CE070107}"/>
              </a:ext>
            </a:extLst>
          </p:cNvPr>
          <p:cNvGrpSpPr/>
          <p:nvPr/>
        </p:nvGrpSpPr>
        <p:grpSpPr>
          <a:xfrm>
            <a:off x="2370492" y="497341"/>
            <a:ext cx="1758419" cy="1958926"/>
            <a:chOff x="2307773" y="1470074"/>
            <a:chExt cx="1758419" cy="195892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C0A2733-635E-7149-B9FF-5D2F9D719F6A}"/>
                </a:ext>
              </a:extLst>
            </p:cNvPr>
            <p:cNvGrpSpPr/>
            <p:nvPr/>
          </p:nvGrpSpPr>
          <p:grpSpPr>
            <a:xfrm>
              <a:off x="2392136" y="1470074"/>
              <a:ext cx="1674056" cy="1958926"/>
              <a:chOff x="4775981" y="2264898"/>
              <a:chExt cx="1674056" cy="1958926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E6443C7A-7048-5F44-80B3-617C96B49683}"/>
                  </a:ext>
                </a:extLst>
              </p:cNvPr>
              <p:cNvSpPr/>
              <p:nvPr/>
            </p:nvSpPr>
            <p:spPr>
              <a:xfrm>
                <a:off x="4775981" y="3232051"/>
                <a:ext cx="1674056" cy="991773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lumMod val="43000"/>
                      <a:lumOff val="57000"/>
                    </a:schemeClr>
                  </a:gs>
                  <a:gs pos="72000">
                    <a:srgbClr val="EDA35A"/>
                  </a:gs>
                </a:gsLst>
                <a:path path="circle">
                  <a:fillToRect l="50000" t="50000" r="50000" b="50000"/>
                </a:path>
              </a:gra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A0DFA29-72A4-3941-85B5-1CFE3F3284C2}"/>
                  </a:ext>
                </a:extLst>
              </p:cNvPr>
              <p:cNvSpPr/>
              <p:nvPr/>
            </p:nvSpPr>
            <p:spPr>
              <a:xfrm>
                <a:off x="4881489" y="2264898"/>
                <a:ext cx="1463040" cy="146304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43000"/>
                      <a:lumOff val="57000"/>
                    </a:schemeClr>
                  </a:gs>
                  <a:gs pos="72000">
                    <a:srgbClr val="EDA35A"/>
                  </a:gs>
                </a:gsLst>
                <a:path path="circle">
                  <a:fillToRect l="50000" t="50000" r="50000" b="50000"/>
                </a:path>
                <a:tileRect/>
              </a:gra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B7EC3F7-4B81-C14A-96C4-520C19EE9AD7}"/>
                </a:ext>
              </a:extLst>
            </p:cNvPr>
            <p:cNvGrpSpPr/>
            <p:nvPr/>
          </p:nvGrpSpPr>
          <p:grpSpPr>
            <a:xfrm>
              <a:off x="2307773" y="2000392"/>
              <a:ext cx="1736775" cy="515473"/>
              <a:chOff x="1907100" y="4103964"/>
              <a:chExt cx="1736775" cy="515473"/>
            </a:xfrm>
          </p:grpSpPr>
          <p:sp>
            <p:nvSpPr>
              <p:cNvPr id="50" name="Rounded Rectangle 49">
                <a:extLst>
                  <a:ext uri="{FF2B5EF4-FFF2-40B4-BE49-F238E27FC236}">
                    <a16:creationId xmlns:a16="http://schemas.microsoft.com/office/drawing/2014/main" id="{27E7E555-EF9D-414C-977F-0A7941961268}"/>
                  </a:ext>
                </a:extLst>
              </p:cNvPr>
              <p:cNvSpPr/>
              <p:nvPr/>
            </p:nvSpPr>
            <p:spPr>
              <a:xfrm>
                <a:off x="1907100" y="4172869"/>
                <a:ext cx="665872" cy="446568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Rounded Rectangle 50">
                <a:extLst>
                  <a:ext uri="{FF2B5EF4-FFF2-40B4-BE49-F238E27FC236}">
                    <a16:creationId xmlns:a16="http://schemas.microsoft.com/office/drawing/2014/main" id="{C4EAAF56-DC5E-374E-8875-0EA2D3C4330B}"/>
                  </a:ext>
                </a:extLst>
              </p:cNvPr>
              <p:cNvSpPr/>
              <p:nvPr/>
            </p:nvSpPr>
            <p:spPr>
              <a:xfrm>
                <a:off x="2701053" y="4172869"/>
                <a:ext cx="665872" cy="446568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1F2F092F-F69A-A149-84ED-36F0B73F3D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91106" y="4103964"/>
                <a:ext cx="352769" cy="249660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63916210-AE65-D644-9130-32D130B36E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1508" y="4342376"/>
                <a:ext cx="449927" cy="0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138CFB6-F338-2F44-87AF-1EDF8CED0726}"/>
              </a:ext>
            </a:extLst>
          </p:cNvPr>
          <p:cNvGrpSpPr/>
          <p:nvPr/>
        </p:nvGrpSpPr>
        <p:grpSpPr>
          <a:xfrm>
            <a:off x="4324086" y="497341"/>
            <a:ext cx="1740284" cy="1958926"/>
            <a:chOff x="4261367" y="1470074"/>
            <a:chExt cx="1740284" cy="195892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16C59EA-D574-BC46-B040-E7891B1E13DD}"/>
                </a:ext>
              </a:extLst>
            </p:cNvPr>
            <p:cNvGrpSpPr/>
            <p:nvPr/>
          </p:nvGrpSpPr>
          <p:grpSpPr>
            <a:xfrm>
              <a:off x="4261367" y="1470074"/>
              <a:ext cx="1674056" cy="1958926"/>
              <a:chOff x="4775981" y="2264898"/>
              <a:chExt cx="1674056" cy="1958926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0068DADD-1778-D542-837E-EF770BBB5C28}"/>
                  </a:ext>
                </a:extLst>
              </p:cNvPr>
              <p:cNvSpPr/>
              <p:nvPr/>
            </p:nvSpPr>
            <p:spPr>
              <a:xfrm>
                <a:off x="4775981" y="3232051"/>
                <a:ext cx="1674056" cy="991773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lumMod val="43000"/>
                      <a:lumOff val="57000"/>
                    </a:schemeClr>
                  </a:gs>
                  <a:gs pos="72000">
                    <a:schemeClr val="accent4">
                      <a:lumMod val="60000"/>
                      <a:lumOff val="40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5A9DFB9E-06E3-354E-A92B-CB73BA2D0356}"/>
                  </a:ext>
                </a:extLst>
              </p:cNvPr>
              <p:cNvSpPr/>
              <p:nvPr/>
            </p:nvSpPr>
            <p:spPr>
              <a:xfrm>
                <a:off x="4881489" y="2264898"/>
                <a:ext cx="1463040" cy="146304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43000"/>
                      <a:lumOff val="57000"/>
                    </a:schemeClr>
                  </a:gs>
                  <a:gs pos="72000">
                    <a:schemeClr val="accent4">
                      <a:lumMod val="60000"/>
                      <a:lumOff val="4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6DFC5FA5-6211-0643-94A5-662D39BA3668}"/>
                </a:ext>
              </a:extLst>
            </p:cNvPr>
            <p:cNvGrpSpPr/>
            <p:nvPr/>
          </p:nvGrpSpPr>
          <p:grpSpPr>
            <a:xfrm>
              <a:off x="4264876" y="1981089"/>
              <a:ext cx="1736775" cy="515473"/>
              <a:chOff x="1907100" y="4103964"/>
              <a:chExt cx="1736775" cy="515473"/>
            </a:xfrm>
          </p:grpSpPr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925DCED7-9FC2-034D-A1AC-CB2730382363}"/>
                  </a:ext>
                </a:extLst>
              </p:cNvPr>
              <p:cNvSpPr/>
              <p:nvPr/>
            </p:nvSpPr>
            <p:spPr>
              <a:xfrm>
                <a:off x="1907100" y="4172869"/>
                <a:ext cx="665872" cy="446568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Rounded Rectangle 56">
                <a:extLst>
                  <a:ext uri="{FF2B5EF4-FFF2-40B4-BE49-F238E27FC236}">
                    <a16:creationId xmlns:a16="http://schemas.microsoft.com/office/drawing/2014/main" id="{C5C20B1F-3BF7-9A49-86FB-DD16B5513649}"/>
                  </a:ext>
                </a:extLst>
              </p:cNvPr>
              <p:cNvSpPr/>
              <p:nvPr/>
            </p:nvSpPr>
            <p:spPr>
              <a:xfrm>
                <a:off x="2701053" y="4172869"/>
                <a:ext cx="665872" cy="446568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D12E4787-794D-4141-B648-B078D96AE36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91106" y="4103964"/>
                <a:ext cx="352769" cy="249660"/>
              </a:xfrm>
              <a:prstGeom prst="line">
                <a:avLst/>
              </a:prstGeom>
              <a:ln w="5715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08E536E7-9700-4D40-95D1-B7DC2592E2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1508" y="4342376"/>
                <a:ext cx="449927" cy="0"/>
              </a:xfrm>
              <a:prstGeom prst="line">
                <a:avLst/>
              </a:prstGeom>
              <a:solidFill>
                <a:schemeClr val="accent4"/>
              </a:solidFill>
              <a:ln w="5715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E7D5054-8157-B346-A41F-3812ED3257FB}"/>
              </a:ext>
            </a:extLst>
          </p:cNvPr>
          <p:cNvGrpSpPr/>
          <p:nvPr/>
        </p:nvGrpSpPr>
        <p:grpSpPr>
          <a:xfrm>
            <a:off x="6186041" y="497341"/>
            <a:ext cx="1736775" cy="1958926"/>
            <a:chOff x="6123322" y="1470074"/>
            <a:chExt cx="1736775" cy="195892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E68FA46-C9F4-034F-9DB6-3D3F4FE95906}"/>
                </a:ext>
              </a:extLst>
            </p:cNvPr>
            <p:cNvGrpSpPr/>
            <p:nvPr/>
          </p:nvGrpSpPr>
          <p:grpSpPr>
            <a:xfrm>
              <a:off x="6130598" y="1470074"/>
              <a:ext cx="1674056" cy="1958926"/>
              <a:chOff x="4775981" y="2264898"/>
              <a:chExt cx="1674056" cy="1958926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D724ED44-EC20-2449-92F2-E00879397741}"/>
                  </a:ext>
                </a:extLst>
              </p:cNvPr>
              <p:cNvSpPr/>
              <p:nvPr/>
            </p:nvSpPr>
            <p:spPr>
              <a:xfrm>
                <a:off x="4775981" y="3232051"/>
                <a:ext cx="1674056" cy="991773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lumMod val="43000"/>
                      <a:lumOff val="57000"/>
                    </a:schemeClr>
                  </a:gs>
                  <a:gs pos="72000">
                    <a:srgbClr val="90CE82"/>
                  </a:gs>
                </a:gsLst>
                <a:path path="circle">
                  <a:fillToRect l="50000" t="50000" r="50000" b="50000"/>
                </a:path>
              </a:gra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A2AD1A77-4A74-E147-AD53-FD1C0BD9C717}"/>
                  </a:ext>
                </a:extLst>
              </p:cNvPr>
              <p:cNvSpPr/>
              <p:nvPr/>
            </p:nvSpPr>
            <p:spPr>
              <a:xfrm>
                <a:off x="4881489" y="2264898"/>
                <a:ext cx="1463040" cy="146304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43000"/>
                      <a:lumOff val="57000"/>
                    </a:schemeClr>
                  </a:gs>
                  <a:gs pos="72000">
                    <a:srgbClr val="90CE82"/>
                  </a:gs>
                </a:gsLst>
                <a:path path="circle">
                  <a:fillToRect l="50000" t="50000" r="50000" b="50000"/>
                </a:path>
                <a:tileRect/>
              </a:gra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2CF5E9CD-3ED7-AC40-BCF8-22D615C55411}"/>
                </a:ext>
              </a:extLst>
            </p:cNvPr>
            <p:cNvGrpSpPr/>
            <p:nvPr/>
          </p:nvGrpSpPr>
          <p:grpSpPr>
            <a:xfrm>
              <a:off x="6123322" y="1993182"/>
              <a:ext cx="1736775" cy="515473"/>
              <a:chOff x="1907100" y="4103964"/>
              <a:chExt cx="1736775" cy="515473"/>
            </a:xfrm>
          </p:grpSpPr>
          <p:sp>
            <p:nvSpPr>
              <p:cNvPr id="62" name="Rounded Rectangle 61">
                <a:extLst>
                  <a:ext uri="{FF2B5EF4-FFF2-40B4-BE49-F238E27FC236}">
                    <a16:creationId xmlns:a16="http://schemas.microsoft.com/office/drawing/2014/main" id="{E512C016-0BE1-DB49-BAE1-8047D8D459CC}"/>
                  </a:ext>
                </a:extLst>
              </p:cNvPr>
              <p:cNvSpPr/>
              <p:nvPr/>
            </p:nvSpPr>
            <p:spPr>
              <a:xfrm>
                <a:off x="1907100" y="4172869"/>
                <a:ext cx="665872" cy="446568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Rounded Rectangle 62">
                <a:extLst>
                  <a:ext uri="{FF2B5EF4-FFF2-40B4-BE49-F238E27FC236}">
                    <a16:creationId xmlns:a16="http://schemas.microsoft.com/office/drawing/2014/main" id="{A091413D-071E-A243-9D6F-2B40598D6DA0}"/>
                  </a:ext>
                </a:extLst>
              </p:cNvPr>
              <p:cNvSpPr/>
              <p:nvPr/>
            </p:nvSpPr>
            <p:spPr>
              <a:xfrm>
                <a:off x="2701053" y="4172869"/>
                <a:ext cx="665872" cy="446568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76994052-DA9A-9D43-A604-94386140BC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91106" y="4103964"/>
                <a:ext cx="352769" cy="249660"/>
              </a:xfrm>
              <a:prstGeom prst="line">
                <a:avLst/>
              </a:prstGeom>
              <a:solidFill>
                <a:schemeClr val="accent6"/>
              </a:solidFill>
              <a:ln w="571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9EE1FD28-892C-2945-9D1E-4152910AC4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1508" y="4342376"/>
                <a:ext cx="449927" cy="0"/>
              </a:xfrm>
              <a:prstGeom prst="line">
                <a:avLst/>
              </a:prstGeom>
              <a:solidFill>
                <a:schemeClr val="accent4"/>
              </a:solidFill>
              <a:ln w="571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474616F-E6A8-D441-81A0-C79834FF0225}"/>
              </a:ext>
            </a:extLst>
          </p:cNvPr>
          <p:cNvGrpSpPr/>
          <p:nvPr/>
        </p:nvGrpSpPr>
        <p:grpSpPr>
          <a:xfrm>
            <a:off x="7998722" y="497341"/>
            <a:ext cx="1736775" cy="1958926"/>
            <a:chOff x="7936003" y="1470074"/>
            <a:chExt cx="1736775" cy="195892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6514A4D-6C89-5047-804F-3E9F4F6493D9}"/>
                </a:ext>
              </a:extLst>
            </p:cNvPr>
            <p:cNvGrpSpPr/>
            <p:nvPr/>
          </p:nvGrpSpPr>
          <p:grpSpPr>
            <a:xfrm>
              <a:off x="7979328" y="1470074"/>
              <a:ext cx="1674056" cy="1958926"/>
              <a:chOff x="4775981" y="2264898"/>
              <a:chExt cx="1674056" cy="1958926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37F55C1-2731-F54E-A064-9207D7523BD9}"/>
                  </a:ext>
                </a:extLst>
              </p:cNvPr>
              <p:cNvSpPr/>
              <p:nvPr/>
            </p:nvSpPr>
            <p:spPr>
              <a:xfrm>
                <a:off x="4775981" y="3232051"/>
                <a:ext cx="1674056" cy="991773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lumMod val="43000"/>
                      <a:lumOff val="57000"/>
                    </a:schemeClr>
                  </a:gs>
                  <a:gs pos="72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CD419A0-0E70-0842-82E7-124FC7B7499F}"/>
                  </a:ext>
                </a:extLst>
              </p:cNvPr>
              <p:cNvSpPr/>
              <p:nvPr/>
            </p:nvSpPr>
            <p:spPr>
              <a:xfrm>
                <a:off x="4881489" y="2264898"/>
                <a:ext cx="1463040" cy="146304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43000"/>
                      <a:lumOff val="57000"/>
                    </a:schemeClr>
                  </a:gs>
                  <a:gs pos="72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DC026E6E-905F-F243-A79F-375AA5EF2016}"/>
                </a:ext>
              </a:extLst>
            </p:cNvPr>
            <p:cNvGrpSpPr/>
            <p:nvPr/>
          </p:nvGrpSpPr>
          <p:grpSpPr>
            <a:xfrm>
              <a:off x="7936003" y="1994276"/>
              <a:ext cx="1736775" cy="515473"/>
              <a:chOff x="1907100" y="4103964"/>
              <a:chExt cx="1736775" cy="515473"/>
            </a:xfrm>
          </p:grpSpPr>
          <p:sp>
            <p:nvSpPr>
              <p:cNvPr id="67" name="Rounded Rectangle 66">
                <a:extLst>
                  <a:ext uri="{FF2B5EF4-FFF2-40B4-BE49-F238E27FC236}">
                    <a16:creationId xmlns:a16="http://schemas.microsoft.com/office/drawing/2014/main" id="{D952523B-8FF1-9D46-B5C7-25A4D52E8CDD}"/>
                  </a:ext>
                </a:extLst>
              </p:cNvPr>
              <p:cNvSpPr/>
              <p:nvPr/>
            </p:nvSpPr>
            <p:spPr>
              <a:xfrm>
                <a:off x="1907100" y="4172869"/>
                <a:ext cx="665872" cy="446568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Rounded Rectangle 67">
                <a:extLst>
                  <a:ext uri="{FF2B5EF4-FFF2-40B4-BE49-F238E27FC236}">
                    <a16:creationId xmlns:a16="http://schemas.microsoft.com/office/drawing/2014/main" id="{FCCE5646-F857-9845-B210-FB22A43E9611}"/>
                  </a:ext>
                </a:extLst>
              </p:cNvPr>
              <p:cNvSpPr/>
              <p:nvPr/>
            </p:nvSpPr>
            <p:spPr>
              <a:xfrm>
                <a:off x="2701053" y="4172869"/>
                <a:ext cx="665872" cy="446568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064581EF-6C44-2E45-BCE3-9E99E6D6753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91106" y="4103964"/>
                <a:ext cx="352769" cy="249660"/>
              </a:xfrm>
              <a:prstGeom prst="lin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EAA54C12-2A97-A743-A7A8-0CA452C121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1508" y="4342376"/>
                <a:ext cx="449927" cy="0"/>
              </a:xfrm>
              <a:prstGeom prst="lin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C3F8F5C-E2DF-E742-94CD-25188EA2EBA9}"/>
              </a:ext>
            </a:extLst>
          </p:cNvPr>
          <p:cNvGrpSpPr/>
          <p:nvPr/>
        </p:nvGrpSpPr>
        <p:grpSpPr>
          <a:xfrm>
            <a:off x="9877749" y="481392"/>
            <a:ext cx="1736775" cy="1958926"/>
            <a:chOff x="9815030" y="1454125"/>
            <a:chExt cx="1736775" cy="1958926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B9387FC-C5DA-034A-824E-08BE752A18B6}"/>
                </a:ext>
              </a:extLst>
            </p:cNvPr>
            <p:cNvGrpSpPr/>
            <p:nvPr/>
          </p:nvGrpSpPr>
          <p:grpSpPr>
            <a:xfrm>
              <a:off x="9848559" y="1454125"/>
              <a:ext cx="1674056" cy="1958926"/>
              <a:chOff x="4775981" y="2264898"/>
              <a:chExt cx="1674056" cy="1958926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8068134-28EA-7348-8682-6ECF839783E7}"/>
                  </a:ext>
                </a:extLst>
              </p:cNvPr>
              <p:cNvSpPr/>
              <p:nvPr/>
            </p:nvSpPr>
            <p:spPr>
              <a:xfrm>
                <a:off x="4775981" y="3232051"/>
                <a:ext cx="1674056" cy="991773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lumMod val="43000"/>
                      <a:lumOff val="57000"/>
                    </a:schemeClr>
                  </a:gs>
                  <a:gs pos="71000">
                    <a:schemeClr val="tx1">
                      <a:lumMod val="50000"/>
                      <a:lumOff val="50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55845726-D9A6-7C4C-BF8E-58DAB2BE2C1D}"/>
                  </a:ext>
                </a:extLst>
              </p:cNvPr>
              <p:cNvSpPr/>
              <p:nvPr/>
            </p:nvSpPr>
            <p:spPr>
              <a:xfrm>
                <a:off x="4881489" y="2264898"/>
                <a:ext cx="1463040" cy="146304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43000"/>
                      <a:lumOff val="57000"/>
                    </a:schemeClr>
                  </a:gs>
                  <a:gs pos="72000">
                    <a:schemeClr val="tx1">
                      <a:lumMod val="50000"/>
                      <a:lumOff val="5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055EF4AC-CFC3-FA48-AC6F-CF1258979290}"/>
                </a:ext>
              </a:extLst>
            </p:cNvPr>
            <p:cNvGrpSpPr/>
            <p:nvPr/>
          </p:nvGrpSpPr>
          <p:grpSpPr>
            <a:xfrm>
              <a:off x="9815030" y="1994276"/>
              <a:ext cx="1736775" cy="515473"/>
              <a:chOff x="1907100" y="4103964"/>
              <a:chExt cx="1736775" cy="515473"/>
            </a:xfrm>
          </p:grpSpPr>
          <p:sp>
            <p:nvSpPr>
              <p:cNvPr id="72" name="Rounded Rectangle 71">
                <a:extLst>
                  <a:ext uri="{FF2B5EF4-FFF2-40B4-BE49-F238E27FC236}">
                    <a16:creationId xmlns:a16="http://schemas.microsoft.com/office/drawing/2014/main" id="{119E5EDD-0AB3-474F-BC91-8E5238DC0FC4}"/>
                  </a:ext>
                </a:extLst>
              </p:cNvPr>
              <p:cNvSpPr/>
              <p:nvPr/>
            </p:nvSpPr>
            <p:spPr>
              <a:xfrm>
                <a:off x="1907100" y="4172869"/>
                <a:ext cx="665872" cy="44656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Rounded Rectangle 72">
                <a:extLst>
                  <a:ext uri="{FF2B5EF4-FFF2-40B4-BE49-F238E27FC236}">
                    <a16:creationId xmlns:a16="http://schemas.microsoft.com/office/drawing/2014/main" id="{0A233D74-9CCA-5A49-8E1C-C8067387842E}"/>
                  </a:ext>
                </a:extLst>
              </p:cNvPr>
              <p:cNvSpPr/>
              <p:nvPr/>
            </p:nvSpPr>
            <p:spPr>
              <a:xfrm>
                <a:off x="2701053" y="4172869"/>
                <a:ext cx="665872" cy="44656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1BFA322A-1905-3946-9471-95828A8E47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91106" y="4103964"/>
                <a:ext cx="352769" cy="249660"/>
              </a:xfrm>
              <a:prstGeom prst="line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EB89CBEE-29FA-CE4D-8C71-AAE64E40B1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1508" y="4342376"/>
                <a:ext cx="449927" cy="0"/>
              </a:xfrm>
              <a:prstGeom prst="line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1606F4C-8790-2F44-967A-867202FA3720}"/>
              </a:ext>
            </a:extLst>
          </p:cNvPr>
          <p:cNvGrpSpPr/>
          <p:nvPr/>
        </p:nvGrpSpPr>
        <p:grpSpPr>
          <a:xfrm>
            <a:off x="362285" y="3892347"/>
            <a:ext cx="1814501" cy="2408100"/>
            <a:chOff x="362285" y="3892347"/>
            <a:chExt cx="1814501" cy="2408100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8CED8AB9-C666-1042-9D25-A08935FF7153}"/>
                </a:ext>
              </a:extLst>
            </p:cNvPr>
            <p:cNvGrpSpPr/>
            <p:nvPr/>
          </p:nvGrpSpPr>
          <p:grpSpPr>
            <a:xfrm>
              <a:off x="362285" y="4341521"/>
              <a:ext cx="1743222" cy="1958926"/>
              <a:chOff x="368732" y="1470074"/>
              <a:chExt cx="1743222" cy="1958926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04727BD6-9C87-B440-9985-3EA92AD31E0E}"/>
                  </a:ext>
                </a:extLst>
              </p:cNvPr>
              <p:cNvGrpSpPr/>
              <p:nvPr/>
            </p:nvGrpSpPr>
            <p:grpSpPr>
              <a:xfrm>
                <a:off x="437898" y="1470074"/>
                <a:ext cx="1674056" cy="1958926"/>
                <a:chOff x="437898" y="1470074"/>
                <a:chExt cx="1674056" cy="1958926"/>
              </a:xfrm>
            </p:grpSpPr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63DE755D-980A-6247-AE10-3F4D8674E9DD}"/>
                    </a:ext>
                  </a:extLst>
                </p:cNvPr>
                <p:cNvSpPr/>
                <p:nvPr/>
              </p:nvSpPr>
              <p:spPr>
                <a:xfrm>
                  <a:off x="437898" y="2437227"/>
                  <a:ext cx="1674056" cy="991773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lumMod val="43000"/>
                        <a:lumOff val="57000"/>
                      </a:schemeClr>
                    </a:gs>
                    <a:gs pos="70000">
                      <a:srgbClr val="FF635F"/>
                    </a:gs>
                  </a:gsLst>
                  <a:path path="circle">
                    <a:fillToRect l="50000" t="50000" r="50000" b="50000"/>
                  </a:path>
                </a:gra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773FE649-48F6-EF4C-9D7E-1AB0DB521726}"/>
                    </a:ext>
                  </a:extLst>
                </p:cNvPr>
                <p:cNvSpPr/>
                <p:nvPr/>
              </p:nvSpPr>
              <p:spPr>
                <a:xfrm>
                  <a:off x="543406" y="1470074"/>
                  <a:ext cx="1463040" cy="146304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80000">
                      <a:srgbClr val="FF635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82" name="Rounded Rectangle 81">
                <a:extLst>
                  <a:ext uri="{FF2B5EF4-FFF2-40B4-BE49-F238E27FC236}">
                    <a16:creationId xmlns:a16="http://schemas.microsoft.com/office/drawing/2014/main" id="{835278B3-91A6-834E-A2F3-2EE2FF7BB509}"/>
                  </a:ext>
                </a:extLst>
              </p:cNvPr>
              <p:cNvSpPr/>
              <p:nvPr/>
            </p:nvSpPr>
            <p:spPr>
              <a:xfrm>
                <a:off x="368732" y="2069912"/>
                <a:ext cx="665872" cy="446568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Rounded Rectangle 82">
                <a:extLst>
                  <a:ext uri="{FF2B5EF4-FFF2-40B4-BE49-F238E27FC236}">
                    <a16:creationId xmlns:a16="http://schemas.microsoft.com/office/drawing/2014/main" id="{968659CA-C291-0E43-9354-4AF0974F1194}"/>
                  </a:ext>
                </a:extLst>
              </p:cNvPr>
              <p:cNvSpPr/>
              <p:nvPr/>
            </p:nvSpPr>
            <p:spPr>
              <a:xfrm>
                <a:off x="1162685" y="2069912"/>
                <a:ext cx="665872" cy="446568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3994418A-9185-F344-839D-FD2C0B31F9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52738" y="2001007"/>
                <a:ext cx="352769" cy="24966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DC76B7BA-EF98-EE42-B17C-7EDBDE66C0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140" y="2239419"/>
                <a:ext cx="449927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2BE08E2-26AC-5948-967F-07B54D36535A}"/>
                </a:ext>
              </a:extLst>
            </p:cNvPr>
            <p:cNvGrpSpPr/>
            <p:nvPr/>
          </p:nvGrpSpPr>
          <p:grpSpPr>
            <a:xfrm rot="989252">
              <a:off x="868976" y="3892347"/>
              <a:ext cx="1307810" cy="736002"/>
              <a:chOff x="3022405" y="2925348"/>
              <a:chExt cx="1121187" cy="867163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C80B5B5-AB63-7242-A153-1FCAA5D34738}"/>
                  </a:ext>
                </a:extLst>
              </p:cNvPr>
              <p:cNvSpPr/>
              <p:nvPr/>
            </p:nvSpPr>
            <p:spPr>
              <a:xfrm>
                <a:off x="3036364" y="3542851"/>
                <a:ext cx="1092547" cy="24966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Triangle 2">
                <a:extLst>
                  <a:ext uri="{FF2B5EF4-FFF2-40B4-BE49-F238E27FC236}">
                    <a16:creationId xmlns:a16="http://schemas.microsoft.com/office/drawing/2014/main" id="{1BD37811-2210-F447-8EEA-002D51595C66}"/>
                  </a:ext>
                </a:extLst>
              </p:cNvPr>
              <p:cNvSpPr/>
              <p:nvPr/>
            </p:nvSpPr>
            <p:spPr>
              <a:xfrm>
                <a:off x="3334827" y="3037032"/>
                <a:ext cx="495490" cy="585515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ight Triangle 4">
                <a:extLst>
                  <a:ext uri="{FF2B5EF4-FFF2-40B4-BE49-F238E27FC236}">
                    <a16:creationId xmlns:a16="http://schemas.microsoft.com/office/drawing/2014/main" id="{852190E2-3210-5740-A70E-AAB9FAC1064C}"/>
                  </a:ext>
                </a:extLst>
              </p:cNvPr>
              <p:cNvSpPr/>
              <p:nvPr/>
            </p:nvSpPr>
            <p:spPr>
              <a:xfrm>
                <a:off x="3022405" y="2937393"/>
                <a:ext cx="422032" cy="761112"/>
              </a:xfrm>
              <a:prstGeom prst="rt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ight Triangle 132">
                <a:extLst>
                  <a:ext uri="{FF2B5EF4-FFF2-40B4-BE49-F238E27FC236}">
                    <a16:creationId xmlns:a16="http://schemas.microsoft.com/office/drawing/2014/main" id="{49C715E1-B651-F049-8369-421C5B04148E}"/>
                  </a:ext>
                </a:extLst>
              </p:cNvPr>
              <p:cNvSpPr/>
              <p:nvPr/>
            </p:nvSpPr>
            <p:spPr>
              <a:xfrm flipH="1">
                <a:off x="3721560" y="2925348"/>
                <a:ext cx="422032" cy="761112"/>
              </a:xfrm>
              <a:prstGeom prst="rt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D2F1FD5-B8A5-0F4C-924E-78109AC0A353}"/>
              </a:ext>
            </a:extLst>
          </p:cNvPr>
          <p:cNvGrpSpPr/>
          <p:nvPr/>
        </p:nvGrpSpPr>
        <p:grpSpPr>
          <a:xfrm>
            <a:off x="4254920" y="3897957"/>
            <a:ext cx="1740284" cy="2402490"/>
            <a:chOff x="4254920" y="3897957"/>
            <a:chExt cx="1740284" cy="2402490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7B6C15F7-979A-F64B-BD6A-4C9022FB5A00}"/>
                </a:ext>
              </a:extLst>
            </p:cNvPr>
            <p:cNvGrpSpPr/>
            <p:nvPr/>
          </p:nvGrpSpPr>
          <p:grpSpPr>
            <a:xfrm>
              <a:off x="4254920" y="4341521"/>
              <a:ext cx="1740284" cy="1958926"/>
              <a:chOff x="4261367" y="1470074"/>
              <a:chExt cx="1740284" cy="1958926"/>
            </a:xfrm>
          </p:grpSpPr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5A9FE5D1-53BA-9240-AA91-23BAEA258D72}"/>
                  </a:ext>
                </a:extLst>
              </p:cNvPr>
              <p:cNvGrpSpPr/>
              <p:nvPr/>
            </p:nvGrpSpPr>
            <p:grpSpPr>
              <a:xfrm>
                <a:off x="4261367" y="1470074"/>
                <a:ext cx="1674056" cy="1958926"/>
                <a:chOff x="4775981" y="2264898"/>
                <a:chExt cx="1674056" cy="1958926"/>
              </a:xfrm>
            </p:grpSpPr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6EE182EC-F5E4-9247-AA7D-AB00E4260A11}"/>
                    </a:ext>
                  </a:extLst>
                </p:cNvPr>
                <p:cNvSpPr/>
                <p:nvPr/>
              </p:nvSpPr>
              <p:spPr>
                <a:xfrm>
                  <a:off x="4775981" y="3232051"/>
                  <a:ext cx="1674056" cy="991773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lumMod val="43000"/>
                        <a:lumOff val="57000"/>
                      </a:schemeClr>
                    </a:gs>
                    <a:gs pos="72000">
                      <a:schemeClr val="accent4">
                        <a:lumMod val="60000"/>
                        <a:lumOff val="40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BA5D4CED-72BD-424B-9EAF-9D53A78E2FCA}"/>
                    </a:ext>
                  </a:extLst>
                </p:cNvPr>
                <p:cNvSpPr/>
                <p:nvPr/>
              </p:nvSpPr>
              <p:spPr>
                <a:xfrm>
                  <a:off x="4881489" y="2264898"/>
                  <a:ext cx="1463040" cy="146304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43000"/>
                        <a:lumOff val="57000"/>
                      </a:schemeClr>
                    </a:gs>
                    <a:gs pos="72000">
                      <a:schemeClr val="accent4">
                        <a:lumMod val="60000"/>
                        <a:lumOff val="4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FEBED9FF-547E-EC4D-9DDF-09C93686C7CD}"/>
                  </a:ext>
                </a:extLst>
              </p:cNvPr>
              <p:cNvGrpSpPr/>
              <p:nvPr/>
            </p:nvGrpSpPr>
            <p:grpSpPr>
              <a:xfrm>
                <a:off x="4264876" y="1981089"/>
                <a:ext cx="1736775" cy="515473"/>
                <a:chOff x="1907100" y="4103964"/>
                <a:chExt cx="1736775" cy="515473"/>
              </a:xfrm>
            </p:grpSpPr>
            <p:sp>
              <p:nvSpPr>
                <p:cNvPr id="100" name="Rounded Rectangle 99">
                  <a:extLst>
                    <a:ext uri="{FF2B5EF4-FFF2-40B4-BE49-F238E27FC236}">
                      <a16:creationId xmlns:a16="http://schemas.microsoft.com/office/drawing/2014/main" id="{FCA20928-72DC-2644-99C1-DAF02EFA892A}"/>
                    </a:ext>
                  </a:extLst>
                </p:cNvPr>
                <p:cNvSpPr/>
                <p:nvPr/>
              </p:nvSpPr>
              <p:spPr>
                <a:xfrm>
                  <a:off x="1907100" y="4172869"/>
                  <a:ext cx="665872" cy="446568"/>
                </a:xfrm>
                <a:prstGeom prst="round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1" name="Rounded Rectangle 100">
                  <a:extLst>
                    <a:ext uri="{FF2B5EF4-FFF2-40B4-BE49-F238E27FC236}">
                      <a16:creationId xmlns:a16="http://schemas.microsoft.com/office/drawing/2014/main" id="{5CF59F19-10E0-574E-929F-370DDE05592C}"/>
                    </a:ext>
                  </a:extLst>
                </p:cNvPr>
                <p:cNvSpPr/>
                <p:nvPr/>
              </p:nvSpPr>
              <p:spPr>
                <a:xfrm>
                  <a:off x="2701053" y="4172869"/>
                  <a:ext cx="665872" cy="446568"/>
                </a:xfrm>
                <a:prstGeom prst="round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2CB26AE4-DC3F-E142-86F7-9EAD6E7430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91106" y="4103964"/>
                  <a:ext cx="352769" cy="249660"/>
                </a:xfrm>
                <a:prstGeom prst="line">
                  <a:avLst/>
                </a:prstGeom>
                <a:ln w="5715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1B77E282-64B2-7B4C-A8A4-782B7D3A70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21508" y="4342376"/>
                  <a:ext cx="449927" cy="0"/>
                </a:xfrm>
                <a:prstGeom prst="line">
                  <a:avLst/>
                </a:prstGeom>
                <a:solidFill>
                  <a:schemeClr val="accent4"/>
                </a:solidFill>
                <a:ln w="5715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A4444C15-BB58-E645-BA68-5AB78A8B2ABC}"/>
                </a:ext>
              </a:extLst>
            </p:cNvPr>
            <p:cNvGrpSpPr/>
            <p:nvPr/>
          </p:nvGrpSpPr>
          <p:grpSpPr>
            <a:xfrm rot="989252">
              <a:off x="4673705" y="3897957"/>
              <a:ext cx="1307810" cy="736002"/>
              <a:chOff x="3022405" y="2925348"/>
              <a:chExt cx="1121187" cy="867163"/>
            </a:xfrm>
          </p:grpSpPr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A3E89656-0148-C24E-919B-E0A8EBA57FA5}"/>
                  </a:ext>
                </a:extLst>
              </p:cNvPr>
              <p:cNvSpPr/>
              <p:nvPr/>
            </p:nvSpPr>
            <p:spPr>
              <a:xfrm>
                <a:off x="3036364" y="3542851"/>
                <a:ext cx="1092547" cy="24966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Triangle 135">
                <a:extLst>
                  <a:ext uri="{FF2B5EF4-FFF2-40B4-BE49-F238E27FC236}">
                    <a16:creationId xmlns:a16="http://schemas.microsoft.com/office/drawing/2014/main" id="{C82933A4-169E-674D-ACB8-282D605AD8C8}"/>
                  </a:ext>
                </a:extLst>
              </p:cNvPr>
              <p:cNvSpPr/>
              <p:nvPr/>
            </p:nvSpPr>
            <p:spPr>
              <a:xfrm>
                <a:off x="3334827" y="3037032"/>
                <a:ext cx="495490" cy="585515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ight Triangle 136">
                <a:extLst>
                  <a:ext uri="{FF2B5EF4-FFF2-40B4-BE49-F238E27FC236}">
                    <a16:creationId xmlns:a16="http://schemas.microsoft.com/office/drawing/2014/main" id="{787D1ACD-6DD3-CA43-BD1C-99C9F67A126D}"/>
                  </a:ext>
                </a:extLst>
              </p:cNvPr>
              <p:cNvSpPr/>
              <p:nvPr/>
            </p:nvSpPr>
            <p:spPr>
              <a:xfrm>
                <a:off x="3022405" y="2937393"/>
                <a:ext cx="422032" cy="761112"/>
              </a:xfrm>
              <a:prstGeom prst="rt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ight Triangle 137">
                <a:extLst>
                  <a:ext uri="{FF2B5EF4-FFF2-40B4-BE49-F238E27FC236}">
                    <a16:creationId xmlns:a16="http://schemas.microsoft.com/office/drawing/2014/main" id="{B3F405A3-4B50-384F-91C2-B2A9813C5E87}"/>
                  </a:ext>
                </a:extLst>
              </p:cNvPr>
              <p:cNvSpPr/>
              <p:nvPr/>
            </p:nvSpPr>
            <p:spPr>
              <a:xfrm flipH="1">
                <a:off x="3721560" y="2925348"/>
                <a:ext cx="422032" cy="761112"/>
              </a:xfrm>
              <a:prstGeom prst="rt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B57B729-2631-3A41-9D64-7F4906FE3CC2}"/>
              </a:ext>
            </a:extLst>
          </p:cNvPr>
          <p:cNvGrpSpPr/>
          <p:nvPr/>
        </p:nvGrpSpPr>
        <p:grpSpPr>
          <a:xfrm>
            <a:off x="2301326" y="3909539"/>
            <a:ext cx="1789472" cy="2390908"/>
            <a:chOff x="2301326" y="3909539"/>
            <a:chExt cx="1789472" cy="2390908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6F45EF14-5497-5F4D-B1FA-F096E140946A}"/>
                </a:ext>
              </a:extLst>
            </p:cNvPr>
            <p:cNvGrpSpPr/>
            <p:nvPr/>
          </p:nvGrpSpPr>
          <p:grpSpPr>
            <a:xfrm>
              <a:off x="2301326" y="4341521"/>
              <a:ext cx="1758419" cy="1958926"/>
              <a:chOff x="2307773" y="1470074"/>
              <a:chExt cx="1758419" cy="1958926"/>
            </a:xfrm>
          </p:grpSpPr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68145CDA-E874-184E-84F7-F7CE0DB7B7AD}"/>
                  </a:ext>
                </a:extLst>
              </p:cNvPr>
              <p:cNvGrpSpPr/>
              <p:nvPr/>
            </p:nvGrpSpPr>
            <p:grpSpPr>
              <a:xfrm>
                <a:off x="2392136" y="1470074"/>
                <a:ext cx="1674056" cy="1958926"/>
                <a:chOff x="4775981" y="2264898"/>
                <a:chExt cx="1674056" cy="1958926"/>
              </a:xfrm>
            </p:grpSpPr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4CCEDC0E-4893-1647-B993-593E61BA6E16}"/>
                    </a:ext>
                  </a:extLst>
                </p:cNvPr>
                <p:cNvSpPr/>
                <p:nvPr/>
              </p:nvSpPr>
              <p:spPr>
                <a:xfrm>
                  <a:off x="4775981" y="3232051"/>
                  <a:ext cx="1674056" cy="991773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lumMod val="43000"/>
                        <a:lumOff val="57000"/>
                      </a:schemeClr>
                    </a:gs>
                    <a:gs pos="72000">
                      <a:srgbClr val="EDA35A"/>
                    </a:gs>
                  </a:gsLst>
                  <a:path path="circle">
                    <a:fillToRect l="50000" t="50000" r="50000" b="50000"/>
                  </a:path>
                </a:gra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E39188D5-E5A7-3844-BEB4-D42DB724AEED}"/>
                    </a:ext>
                  </a:extLst>
                </p:cNvPr>
                <p:cNvSpPr/>
                <p:nvPr/>
              </p:nvSpPr>
              <p:spPr>
                <a:xfrm>
                  <a:off x="4881489" y="2264898"/>
                  <a:ext cx="1463040" cy="146304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43000"/>
                        <a:lumOff val="57000"/>
                      </a:schemeClr>
                    </a:gs>
                    <a:gs pos="72000">
                      <a:srgbClr val="EDA35A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E1114356-169A-9E47-92C2-0963B92429DA}"/>
                  </a:ext>
                </a:extLst>
              </p:cNvPr>
              <p:cNvGrpSpPr/>
              <p:nvPr/>
            </p:nvGrpSpPr>
            <p:grpSpPr>
              <a:xfrm>
                <a:off x="2307773" y="2000392"/>
                <a:ext cx="1736775" cy="515473"/>
                <a:chOff x="1907100" y="4103964"/>
                <a:chExt cx="1736775" cy="515473"/>
              </a:xfrm>
            </p:grpSpPr>
            <p:sp>
              <p:nvSpPr>
                <p:cNvPr id="91" name="Rounded Rectangle 90">
                  <a:extLst>
                    <a:ext uri="{FF2B5EF4-FFF2-40B4-BE49-F238E27FC236}">
                      <a16:creationId xmlns:a16="http://schemas.microsoft.com/office/drawing/2014/main" id="{BD55E150-0B95-5A43-A344-6FAC20835587}"/>
                    </a:ext>
                  </a:extLst>
                </p:cNvPr>
                <p:cNvSpPr/>
                <p:nvPr/>
              </p:nvSpPr>
              <p:spPr>
                <a:xfrm>
                  <a:off x="1907100" y="4172869"/>
                  <a:ext cx="665872" cy="446568"/>
                </a:xfrm>
                <a:prstGeom prst="round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2" name="Rounded Rectangle 91">
                  <a:extLst>
                    <a:ext uri="{FF2B5EF4-FFF2-40B4-BE49-F238E27FC236}">
                      <a16:creationId xmlns:a16="http://schemas.microsoft.com/office/drawing/2014/main" id="{27345E10-73C6-5748-8335-954FCF9EB3FB}"/>
                    </a:ext>
                  </a:extLst>
                </p:cNvPr>
                <p:cNvSpPr/>
                <p:nvPr/>
              </p:nvSpPr>
              <p:spPr>
                <a:xfrm>
                  <a:off x="2701053" y="4172869"/>
                  <a:ext cx="665872" cy="446568"/>
                </a:xfrm>
                <a:prstGeom prst="round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567411A7-CE65-E54E-B62A-9DD7307A9C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91106" y="4103964"/>
                  <a:ext cx="352769" cy="249660"/>
                </a:xfrm>
                <a:prstGeom prst="line">
                  <a:avLst/>
                </a:prstGeom>
                <a:ln w="571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EDCC6554-19E7-524D-A06B-FEF0ACEF5E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21508" y="4342376"/>
                  <a:ext cx="449927" cy="0"/>
                </a:xfrm>
                <a:prstGeom prst="line">
                  <a:avLst/>
                </a:prstGeom>
                <a:ln w="571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9A7C60A7-AD24-C444-A33E-C0DED631474B}"/>
                </a:ext>
              </a:extLst>
            </p:cNvPr>
            <p:cNvGrpSpPr/>
            <p:nvPr/>
          </p:nvGrpSpPr>
          <p:grpSpPr>
            <a:xfrm rot="989252">
              <a:off x="2782988" y="3909539"/>
              <a:ext cx="1307810" cy="736002"/>
              <a:chOff x="3022405" y="2925348"/>
              <a:chExt cx="1121187" cy="867163"/>
            </a:xfrm>
          </p:grpSpPr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56B8E0C2-A623-524D-890F-C179D9F730B4}"/>
                  </a:ext>
                </a:extLst>
              </p:cNvPr>
              <p:cNvSpPr/>
              <p:nvPr/>
            </p:nvSpPr>
            <p:spPr>
              <a:xfrm>
                <a:off x="3036364" y="3542851"/>
                <a:ext cx="1092547" cy="24966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Triangle 140">
                <a:extLst>
                  <a:ext uri="{FF2B5EF4-FFF2-40B4-BE49-F238E27FC236}">
                    <a16:creationId xmlns:a16="http://schemas.microsoft.com/office/drawing/2014/main" id="{08A04647-2FBC-D242-8753-C7BBC313BE92}"/>
                  </a:ext>
                </a:extLst>
              </p:cNvPr>
              <p:cNvSpPr/>
              <p:nvPr/>
            </p:nvSpPr>
            <p:spPr>
              <a:xfrm>
                <a:off x="3334827" y="3037032"/>
                <a:ext cx="495490" cy="585515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2" name="Right Triangle 141">
                <a:extLst>
                  <a:ext uri="{FF2B5EF4-FFF2-40B4-BE49-F238E27FC236}">
                    <a16:creationId xmlns:a16="http://schemas.microsoft.com/office/drawing/2014/main" id="{98A4EF69-1897-DD44-8807-3E9A59E4C58C}"/>
                  </a:ext>
                </a:extLst>
              </p:cNvPr>
              <p:cNvSpPr/>
              <p:nvPr/>
            </p:nvSpPr>
            <p:spPr>
              <a:xfrm>
                <a:off x="3022405" y="2937393"/>
                <a:ext cx="422032" cy="761112"/>
              </a:xfrm>
              <a:prstGeom prst="rt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ight Triangle 142">
                <a:extLst>
                  <a:ext uri="{FF2B5EF4-FFF2-40B4-BE49-F238E27FC236}">
                    <a16:creationId xmlns:a16="http://schemas.microsoft.com/office/drawing/2014/main" id="{227CF6CB-8C75-854B-A2A9-841E8B36D6E7}"/>
                  </a:ext>
                </a:extLst>
              </p:cNvPr>
              <p:cNvSpPr/>
              <p:nvPr/>
            </p:nvSpPr>
            <p:spPr>
              <a:xfrm flipH="1">
                <a:off x="3721560" y="2925348"/>
                <a:ext cx="422032" cy="761112"/>
              </a:xfrm>
              <a:prstGeom prst="rt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107BBCF-F9D4-D348-9609-3E85801040FB}"/>
              </a:ext>
            </a:extLst>
          </p:cNvPr>
          <p:cNvGrpSpPr/>
          <p:nvPr/>
        </p:nvGrpSpPr>
        <p:grpSpPr>
          <a:xfrm>
            <a:off x="6116875" y="3881067"/>
            <a:ext cx="1749263" cy="2419380"/>
            <a:chOff x="6116875" y="3881067"/>
            <a:chExt cx="1749263" cy="2419380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C15FBFB4-8BB6-D44D-91DC-8CFF3EAC754B}"/>
                </a:ext>
              </a:extLst>
            </p:cNvPr>
            <p:cNvGrpSpPr/>
            <p:nvPr/>
          </p:nvGrpSpPr>
          <p:grpSpPr>
            <a:xfrm>
              <a:off x="6116875" y="4341521"/>
              <a:ext cx="1736775" cy="1958926"/>
              <a:chOff x="6123322" y="1470074"/>
              <a:chExt cx="1736775" cy="1958926"/>
            </a:xfrm>
          </p:grpSpPr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E4B296B8-DC75-904B-8CFA-5143A8EB9E73}"/>
                  </a:ext>
                </a:extLst>
              </p:cNvPr>
              <p:cNvGrpSpPr/>
              <p:nvPr/>
            </p:nvGrpSpPr>
            <p:grpSpPr>
              <a:xfrm>
                <a:off x="6130598" y="1470074"/>
                <a:ext cx="1674056" cy="1958926"/>
                <a:chOff x="4775981" y="2264898"/>
                <a:chExt cx="1674056" cy="1958926"/>
              </a:xfrm>
            </p:grpSpPr>
            <p:sp>
              <p:nvSpPr>
                <p:cNvPr id="113" name="Oval 112">
                  <a:extLst>
                    <a:ext uri="{FF2B5EF4-FFF2-40B4-BE49-F238E27FC236}">
                      <a16:creationId xmlns:a16="http://schemas.microsoft.com/office/drawing/2014/main" id="{E3290208-6A57-BA40-A6B6-041F1CF5920C}"/>
                    </a:ext>
                  </a:extLst>
                </p:cNvPr>
                <p:cNvSpPr/>
                <p:nvPr/>
              </p:nvSpPr>
              <p:spPr>
                <a:xfrm>
                  <a:off x="4775981" y="3232051"/>
                  <a:ext cx="1674056" cy="991773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lumMod val="43000"/>
                        <a:lumOff val="57000"/>
                      </a:schemeClr>
                    </a:gs>
                    <a:gs pos="72000">
                      <a:srgbClr val="90CE82"/>
                    </a:gs>
                  </a:gsLst>
                  <a:path path="circle">
                    <a:fillToRect l="50000" t="50000" r="50000" b="50000"/>
                  </a:path>
                </a:gra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Oval 113">
                  <a:extLst>
                    <a:ext uri="{FF2B5EF4-FFF2-40B4-BE49-F238E27FC236}">
                      <a16:creationId xmlns:a16="http://schemas.microsoft.com/office/drawing/2014/main" id="{B4810090-0DC1-0141-9027-A51BE0A89A00}"/>
                    </a:ext>
                  </a:extLst>
                </p:cNvPr>
                <p:cNvSpPr/>
                <p:nvPr/>
              </p:nvSpPr>
              <p:spPr>
                <a:xfrm>
                  <a:off x="4881489" y="2264898"/>
                  <a:ext cx="1463040" cy="146304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43000"/>
                        <a:lumOff val="57000"/>
                      </a:schemeClr>
                    </a:gs>
                    <a:gs pos="72000">
                      <a:srgbClr val="90CE8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867635AE-B35F-0740-93A9-0EB5E24E41B9}"/>
                  </a:ext>
                </a:extLst>
              </p:cNvPr>
              <p:cNvGrpSpPr/>
              <p:nvPr/>
            </p:nvGrpSpPr>
            <p:grpSpPr>
              <a:xfrm>
                <a:off x="6123322" y="1993182"/>
                <a:ext cx="1736775" cy="515473"/>
                <a:chOff x="1907100" y="4103964"/>
                <a:chExt cx="1736775" cy="515473"/>
              </a:xfrm>
            </p:grpSpPr>
            <p:sp>
              <p:nvSpPr>
                <p:cNvPr id="109" name="Rounded Rectangle 108">
                  <a:extLst>
                    <a:ext uri="{FF2B5EF4-FFF2-40B4-BE49-F238E27FC236}">
                      <a16:creationId xmlns:a16="http://schemas.microsoft.com/office/drawing/2014/main" id="{7041606E-41E0-3E46-89FE-419A5DAC555C}"/>
                    </a:ext>
                  </a:extLst>
                </p:cNvPr>
                <p:cNvSpPr/>
                <p:nvPr/>
              </p:nvSpPr>
              <p:spPr>
                <a:xfrm>
                  <a:off x="1907100" y="4172869"/>
                  <a:ext cx="665872" cy="446568"/>
                </a:xfrm>
                <a:prstGeom prst="round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0" name="Rounded Rectangle 109">
                  <a:extLst>
                    <a:ext uri="{FF2B5EF4-FFF2-40B4-BE49-F238E27FC236}">
                      <a16:creationId xmlns:a16="http://schemas.microsoft.com/office/drawing/2014/main" id="{94B3A33B-475A-D14E-8F28-E03AA203BEFD}"/>
                    </a:ext>
                  </a:extLst>
                </p:cNvPr>
                <p:cNvSpPr/>
                <p:nvPr/>
              </p:nvSpPr>
              <p:spPr>
                <a:xfrm>
                  <a:off x="2701053" y="4172869"/>
                  <a:ext cx="665872" cy="446568"/>
                </a:xfrm>
                <a:prstGeom prst="round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4D85EBB7-10CC-C540-B5FD-13897D65B3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91106" y="4103964"/>
                  <a:ext cx="352769" cy="249660"/>
                </a:xfrm>
                <a:prstGeom prst="line">
                  <a:avLst/>
                </a:prstGeom>
                <a:solidFill>
                  <a:schemeClr val="accent6"/>
                </a:solidFill>
                <a:ln w="5715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2DF34EBD-A9FF-BA49-A46F-7853501566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21508" y="4342376"/>
                  <a:ext cx="449927" cy="0"/>
                </a:xfrm>
                <a:prstGeom prst="line">
                  <a:avLst/>
                </a:prstGeom>
                <a:solidFill>
                  <a:schemeClr val="accent4"/>
                </a:solidFill>
                <a:ln w="5715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4BF36D18-B8D3-0944-9714-C5CDAB630A4F}"/>
                </a:ext>
              </a:extLst>
            </p:cNvPr>
            <p:cNvGrpSpPr/>
            <p:nvPr/>
          </p:nvGrpSpPr>
          <p:grpSpPr>
            <a:xfrm rot="989252">
              <a:off x="6558328" y="3881067"/>
              <a:ext cx="1307810" cy="736002"/>
              <a:chOff x="3022405" y="2925348"/>
              <a:chExt cx="1121187" cy="867163"/>
            </a:xfrm>
          </p:grpSpPr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A5A2EC32-E960-4C4E-AE55-337D561F9CC3}"/>
                  </a:ext>
                </a:extLst>
              </p:cNvPr>
              <p:cNvSpPr/>
              <p:nvPr/>
            </p:nvSpPr>
            <p:spPr>
              <a:xfrm>
                <a:off x="3036364" y="3542851"/>
                <a:ext cx="1092547" cy="24966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Triangle 145">
                <a:extLst>
                  <a:ext uri="{FF2B5EF4-FFF2-40B4-BE49-F238E27FC236}">
                    <a16:creationId xmlns:a16="http://schemas.microsoft.com/office/drawing/2014/main" id="{98697513-B9F0-1D44-81AE-9F37BE70F35A}"/>
                  </a:ext>
                </a:extLst>
              </p:cNvPr>
              <p:cNvSpPr/>
              <p:nvPr/>
            </p:nvSpPr>
            <p:spPr>
              <a:xfrm>
                <a:off x="3334827" y="3037032"/>
                <a:ext cx="495490" cy="585515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ight Triangle 146">
                <a:extLst>
                  <a:ext uri="{FF2B5EF4-FFF2-40B4-BE49-F238E27FC236}">
                    <a16:creationId xmlns:a16="http://schemas.microsoft.com/office/drawing/2014/main" id="{97A72C33-2DC7-1A4E-A4D0-2B40A9A7FA54}"/>
                  </a:ext>
                </a:extLst>
              </p:cNvPr>
              <p:cNvSpPr/>
              <p:nvPr/>
            </p:nvSpPr>
            <p:spPr>
              <a:xfrm>
                <a:off x="3022405" y="2937393"/>
                <a:ext cx="422032" cy="761112"/>
              </a:xfrm>
              <a:prstGeom prst="rt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ight Triangle 147">
                <a:extLst>
                  <a:ext uri="{FF2B5EF4-FFF2-40B4-BE49-F238E27FC236}">
                    <a16:creationId xmlns:a16="http://schemas.microsoft.com/office/drawing/2014/main" id="{CC73E6CC-4467-804D-9AF1-04317B9E6E95}"/>
                  </a:ext>
                </a:extLst>
              </p:cNvPr>
              <p:cNvSpPr/>
              <p:nvPr/>
            </p:nvSpPr>
            <p:spPr>
              <a:xfrm flipH="1">
                <a:off x="3721560" y="2925348"/>
                <a:ext cx="422032" cy="761112"/>
              </a:xfrm>
              <a:prstGeom prst="rt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5564247-09A9-8440-9132-E412C489CAC5}"/>
              </a:ext>
            </a:extLst>
          </p:cNvPr>
          <p:cNvGrpSpPr/>
          <p:nvPr/>
        </p:nvGrpSpPr>
        <p:grpSpPr>
          <a:xfrm>
            <a:off x="7929556" y="3866679"/>
            <a:ext cx="1771690" cy="2433768"/>
            <a:chOff x="7929556" y="3866679"/>
            <a:chExt cx="1771690" cy="2433768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5FDF6A38-120F-4242-A8A9-4F97D1A52EAF}"/>
                </a:ext>
              </a:extLst>
            </p:cNvPr>
            <p:cNvGrpSpPr/>
            <p:nvPr/>
          </p:nvGrpSpPr>
          <p:grpSpPr>
            <a:xfrm>
              <a:off x="7929556" y="4341521"/>
              <a:ext cx="1736775" cy="1958926"/>
              <a:chOff x="7936003" y="1470074"/>
              <a:chExt cx="1736775" cy="1958926"/>
            </a:xfrm>
          </p:grpSpPr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6423F9F0-994D-DE48-A7BA-06A08BD202E7}"/>
                  </a:ext>
                </a:extLst>
              </p:cNvPr>
              <p:cNvGrpSpPr/>
              <p:nvPr/>
            </p:nvGrpSpPr>
            <p:grpSpPr>
              <a:xfrm>
                <a:off x="7979328" y="1470074"/>
                <a:ext cx="1674056" cy="1958926"/>
                <a:chOff x="4775981" y="2264898"/>
                <a:chExt cx="1674056" cy="1958926"/>
              </a:xfrm>
            </p:grpSpPr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3F8371F9-5911-714C-80AA-342D8C6A9013}"/>
                    </a:ext>
                  </a:extLst>
                </p:cNvPr>
                <p:cNvSpPr/>
                <p:nvPr/>
              </p:nvSpPr>
              <p:spPr>
                <a:xfrm>
                  <a:off x="4775981" y="3232051"/>
                  <a:ext cx="1674056" cy="991773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lumMod val="43000"/>
                        <a:lumOff val="57000"/>
                      </a:schemeClr>
                    </a:gs>
                    <a:gs pos="72000">
                      <a:schemeClr val="accent1">
                        <a:lumMod val="60000"/>
                        <a:lumOff val="40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8CACF8EC-14F7-8C4B-A47A-1A618436F188}"/>
                    </a:ext>
                  </a:extLst>
                </p:cNvPr>
                <p:cNvSpPr/>
                <p:nvPr/>
              </p:nvSpPr>
              <p:spPr>
                <a:xfrm>
                  <a:off x="4881489" y="2264898"/>
                  <a:ext cx="1463040" cy="146304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43000"/>
                        <a:lumOff val="57000"/>
                      </a:schemeClr>
                    </a:gs>
                    <a:gs pos="72000">
                      <a:schemeClr val="accent1">
                        <a:lumMod val="60000"/>
                        <a:lumOff val="4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1F073B98-8522-F540-BA5A-0080370D2116}"/>
                  </a:ext>
                </a:extLst>
              </p:cNvPr>
              <p:cNvGrpSpPr/>
              <p:nvPr/>
            </p:nvGrpSpPr>
            <p:grpSpPr>
              <a:xfrm>
                <a:off x="7936003" y="1994276"/>
                <a:ext cx="1736775" cy="515473"/>
                <a:chOff x="1907100" y="4103964"/>
                <a:chExt cx="1736775" cy="515473"/>
              </a:xfrm>
            </p:grpSpPr>
            <p:sp>
              <p:nvSpPr>
                <p:cNvPr id="118" name="Rounded Rectangle 117">
                  <a:extLst>
                    <a:ext uri="{FF2B5EF4-FFF2-40B4-BE49-F238E27FC236}">
                      <a16:creationId xmlns:a16="http://schemas.microsoft.com/office/drawing/2014/main" id="{4ECD46D2-611E-EA4E-BD9C-D31AED6E155F}"/>
                    </a:ext>
                  </a:extLst>
                </p:cNvPr>
                <p:cNvSpPr/>
                <p:nvPr/>
              </p:nvSpPr>
              <p:spPr>
                <a:xfrm>
                  <a:off x="1907100" y="4172869"/>
                  <a:ext cx="665872" cy="446568"/>
                </a:xfrm>
                <a:prstGeom prst="round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9" name="Rounded Rectangle 118">
                  <a:extLst>
                    <a:ext uri="{FF2B5EF4-FFF2-40B4-BE49-F238E27FC236}">
                      <a16:creationId xmlns:a16="http://schemas.microsoft.com/office/drawing/2014/main" id="{58CE414F-6851-2345-BA7A-AE7D02563AAA}"/>
                    </a:ext>
                  </a:extLst>
                </p:cNvPr>
                <p:cNvSpPr/>
                <p:nvPr/>
              </p:nvSpPr>
              <p:spPr>
                <a:xfrm>
                  <a:off x="2701053" y="4172869"/>
                  <a:ext cx="665872" cy="446568"/>
                </a:xfrm>
                <a:prstGeom prst="round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BC465CE1-2660-704E-A29A-260B43FD45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91106" y="4103964"/>
                  <a:ext cx="352769" cy="249660"/>
                </a:xfrm>
                <a:prstGeom prst="line">
                  <a:avLst/>
                </a:prstGeom>
                <a:solidFill>
                  <a:schemeClr val="accent1"/>
                </a:solidFill>
                <a:ln w="5715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AEEC0DA3-5F05-9948-90FF-9E49F0619B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21508" y="4342376"/>
                  <a:ext cx="449927" cy="0"/>
                </a:xfrm>
                <a:prstGeom prst="line">
                  <a:avLst/>
                </a:prstGeom>
                <a:solidFill>
                  <a:schemeClr val="accent1"/>
                </a:solidFill>
                <a:ln w="5715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78DD56D7-80E2-4B41-833C-986241442A94}"/>
                </a:ext>
              </a:extLst>
            </p:cNvPr>
            <p:cNvGrpSpPr/>
            <p:nvPr/>
          </p:nvGrpSpPr>
          <p:grpSpPr>
            <a:xfrm rot="989252">
              <a:off x="8393436" y="3866679"/>
              <a:ext cx="1307810" cy="736002"/>
              <a:chOff x="3022405" y="2925348"/>
              <a:chExt cx="1121187" cy="867163"/>
            </a:xfrm>
          </p:grpSpPr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2EFD16D3-EC0F-094E-B63C-8AC964686A76}"/>
                  </a:ext>
                </a:extLst>
              </p:cNvPr>
              <p:cNvSpPr/>
              <p:nvPr/>
            </p:nvSpPr>
            <p:spPr>
              <a:xfrm>
                <a:off x="3036364" y="3542851"/>
                <a:ext cx="1092547" cy="24966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Triangle 150">
                <a:extLst>
                  <a:ext uri="{FF2B5EF4-FFF2-40B4-BE49-F238E27FC236}">
                    <a16:creationId xmlns:a16="http://schemas.microsoft.com/office/drawing/2014/main" id="{F7D032DA-3992-E14C-A214-974679B2F443}"/>
                  </a:ext>
                </a:extLst>
              </p:cNvPr>
              <p:cNvSpPr/>
              <p:nvPr/>
            </p:nvSpPr>
            <p:spPr>
              <a:xfrm>
                <a:off x="3334827" y="3037032"/>
                <a:ext cx="495490" cy="585515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ight Triangle 151">
                <a:extLst>
                  <a:ext uri="{FF2B5EF4-FFF2-40B4-BE49-F238E27FC236}">
                    <a16:creationId xmlns:a16="http://schemas.microsoft.com/office/drawing/2014/main" id="{7ABA9559-C9FA-2741-9B37-4BD7CB48D3A0}"/>
                  </a:ext>
                </a:extLst>
              </p:cNvPr>
              <p:cNvSpPr/>
              <p:nvPr/>
            </p:nvSpPr>
            <p:spPr>
              <a:xfrm>
                <a:off x="3022405" y="2937393"/>
                <a:ext cx="422032" cy="761112"/>
              </a:xfrm>
              <a:prstGeom prst="rt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ight Triangle 152">
                <a:extLst>
                  <a:ext uri="{FF2B5EF4-FFF2-40B4-BE49-F238E27FC236}">
                    <a16:creationId xmlns:a16="http://schemas.microsoft.com/office/drawing/2014/main" id="{209EDE5C-F3D4-454C-9AB7-E3CC424C7E4B}"/>
                  </a:ext>
                </a:extLst>
              </p:cNvPr>
              <p:cNvSpPr/>
              <p:nvPr/>
            </p:nvSpPr>
            <p:spPr>
              <a:xfrm flipH="1">
                <a:off x="3721560" y="2925348"/>
                <a:ext cx="422032" cy="761112"/>
              </a:xfrm>
              <a:prstGeom prst="rt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A11DE11-131A-A14D-AE27-AD0072B2F2C9}"/>
              </a:ext>
            </a:extLst>
          </p:cNvPr>
          <p:cNvGrpSpPr/>
          <p:nvPr/>
        </p:nvGrpSpPr>
        <p:grpSpPr>
          <a:xfrm>
            <a:off x="9808583" y="3874186"/>
            <a:ext cx="1780793" cy="2410312"/>
            <a:chOff x="9808583" y="3874186"/>
            <a:chExt cx="1780793" cy="2410312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D13B9ADE-0441-FB46-ADA1-A0C73E77DDF4}"/>
                </a:ext>
              </a:extLst>
            </p:cNvPr>
            <p:cNvGrpSpPr/>
            <p:nvPr/>
          </p:nvGrpSpPr>
          <p:grpSpPr>
            <a:xfrm>
              <a:off x="9808583" y="4325572"/>
              <a:ext cx="1736775" cy="1958926"/>
              <a:chOff x="9815030" y="1454125"/>
              <a:chExt cx="1736775" cy="1958926"/>
            </a:xfrm>
          </p:grpSpPr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6347F5EA-A0C7-704F-B9AF-B3D35851EEF4}"/>
                  </a:ext>
                </a:extLst>
              </p:cNvPr>
              <p:cNvGrpSpPr/>
              <p:nvPr/>
            </p:nvGrpSpPr>
            <p:grpSpPr>
              <a:xfrm>
                <a:off x="9848559" y="1454125"/>
                <a:ext cx="1674056" cy="1958926"/>
                <a:chOff x="4775981" y="2264898"/>
                <a:chExt cx="1674056" cy="1958926"/>
              </a:xfrm>
            </p:grpSpPr>
            <p:sp>
              <p:nvSpPr>
                <p:cNvPr id="131" name="Oval 130">
                  <a:extLst>
                    <a:ext uri="{FF2B5EF4-FFF2-40B4-BE49-F238E27FC236}">
                      <a16:creationId xmlns:a16="http://schemas.microsoft.com/office/drawing/2014/main" id="{754DBEB1-82E3-AA4E-B956-B6D06CA978F6}"/>
                    </a:ext>
                  </a:extLst>
                </p:cNvPr>
                <p:cNvSpPr/>
                <p:nvPr/>
              </p:nvSpPr>
              <p:spPr>
                <a:xfrm>
                  <a:off x="4775981" y="3232051"/>
                  <a:ext cx="1674056" cy="991773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lumMod val="43000"/>
                        <a:lumOff val="57000"/>
                      </a:schemeClr>
                    </a:gs>
                    <a:gs pos="71000">
                      <a:schemeClr val="tx1">
                        <a:lumMod val="50000"/>
                        <a:lumOff val="50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2" name="Oval 131">
                  <a:extLst>
                    <a:ext uri="{FF2B5EF4-FFF2-40B4-BE49-F238E27FC236}">
                      <a16:creationId xmlns:a16="http://schemas.microsoft.com/office/drawing/2014/main" id="{11E034FF-ED4D-3846-9065-34C7DCCCF221}"/>
                    </a:ext>
                  </a:extLst>
                </p:cNvPr>
                <p:cNvSpPr/>
                <p:nvPr/>
              </p:nvSpPr>
              <p:spPr>
                <a:xfrm>
                  <a:off x="4881489" y="2264898"/>
                  <a:ext cx="1463040" cy="146304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43000"/>
                        <a:lumOff val="57000"/>
                      </a:schemeClr>
                    </a:gs>
                    <a:gs pos="72000">
                      <a:schemeClr val="tx1">
                        <a:lumMod val="50000"/>
                        <a:lumOff val="5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FF277B35-5310-A042-B0FA-3A4FCCCC03E9}"/>
                  </a:ext>
                </a:extLst>
              </p:cNvPr>
              <p:cNvGrpSpPr/>
              <p:nvPr/>
            </p:nvGrpSpPr>
            <p:grpSpPr>
              <a:xfrm>
                <a:off x="9815030" y="1994276"/>
                <a:ext cx="1736775" cy="515473"/>
                <a:chOff x="1907100" y="4103964"/>
                <a:chExt cx="1736775" cy="515473"/>
              </a:xfrm>
            </p:grpSpPr>
            <p:sp>
              <p:nvSpPr>
                <p:cNvPr id="127" name="Rounded Rectangle 126">
                  <a:extLst>
                    <a:ext uri="{FF2B5EF4-FFF2-40B4-BE49-F238E27FC236}">
                      <a16:creationId xmlns:a16="http://schemas.microsoft.com/office/drawing/2014/main" id="{046AF3DD-3193-3F45-8DD5-AE26A4CEBDB4}"/>
                    </a:ext>
                  </a:extLst>
                </p:cNvPr>
                <p:cNvSpPr/>
                <p:nvPr/>
              </p:nvSpPr>
              <p:spPr>
                <a:xfrm>
                  <a:off x="1907100" y="4172869"/>
                  <a:ext cx="665872" cy="446568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8" name="Rounded Rectangle 127">
                  <a:extLst>
                    <a:ext uri="{FF2B5EF4-FFF2-40B4-BE49-F238E27FC236}">
                      <a16:creationId xmlns:a16="http://schemas.microsoft.com/office/drawing/2014/main" id="{6A0E38BE-7D41-3D48-A803-A2221E1AE4A4}"/>
                    </a:ext>
                  </a:extLst>
                </p:cNvPr>
                <p:cNvSpPr/>
                <p:nvPr/>
              </p:nvSpPr>
              <p:spPr>
                <a:xfrm>
                  <a:off x="2701053" y="4172869"/>
                  <a:ext cx="665872" cy="446568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1DCB4E40-C8F8-B64E-9AE8-7B4247F5F5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91106" y="4103964"/>
                  <a:ext cx="352769" cy="249660"/>
                </a:xfrm>
                <a:prstGeom prst="line">
                  <a:avLst/>
                </a:prstGeom>
                <a:solidFill>
                  <a:schemeClr val="accent1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210A905B-17C0-B346-9723-09DB4EF037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21508" y="4342376"/>
                  <a:ext cx="449927" cy="0"/>
                </a:xfrm>
                <a:prstGeom prst="line">
                  <a:avLst/>
                </a:prstGeom>
                <a:solidFill>
                  <a:schemeClr val="accent1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1BC81463-4858-2D4F-9B91-05E621EF6854}"/>
                </a:ext>
              </a:extLst>
            </p:cNvPr>
            <p:cNvGrpSpPr/>
            <p:nvPr/>
          </p:nvGrpSpPr>
          <p:grpSpPr>
            <a:xfrm rot="989252">
              <a:off x="10281566" y="3874186"/>
              <a:ext cx="1307810" cy="736002"/>
              <a:chOff x="3022405" y="2925348"/>
              <a:chExt cx="1121187" cy="867163"/>
            </a:xfrm>
          </p:grpSpPr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D486F2AD-E80A-6A41-908F-FBCC306255E9}"/>
                  </a:ext>
                </a:extLst>
              </p:cNvPr>
              <p:cNvSpPr/>
              <p:nvPr/>
            </p:nvSpPr>
            <p:spPr>
              <a:xfrm>
                <a:off x="3036364" y="3542851"/>
                <a:ext cx="1092547" cy="24966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Triangle 155">
                <a:extLst>
                  <a:ext uri="{FF2B5EF4-FFF2-40B4-BE49-F238E27FC236}">
                    <a16:creationId xmlns:a16="http://schemas.microsoft.com/office/drawing/2014/main" id="{C195B997-9AFD-9B46-8E82-D892E84EF24A}"/>
                  </a:ext>
                </a:extLst>
              </p:cNvPr>
              <p:cNvSpPr/>
              <p:nvPr/>
            </p:nvSpPr>
            <p:spPr>
              <a:xfrm>
                <a:off x="3334827" y="3037032"/>
                <a:ext cx="495490" cy="585515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ight Triangle 156">
                <a:extLst>
                  <a:ext uri="{FF2B5EF4-FFF2-40B4-BE49-F238E27FC236}">
                    <a16:creationId xmlns:a16="http://schemas.microsoft.com/office/drawing/2014/main" id="{D0E6F40F-2039-154B-ACA8-D07BCCCB3E62}"/>
                  </a:ext>
                </a:extLst>
              </p:cNvPr>
              <p:cNvSpPr/>
              <p:nvPr/>
            </p:nvSpPr>
            <p:spPr>
              <a:xfrm>
                <a:off x="3022405" y="2937393"/>
                <a:ext cx="422032" cy="761112"/>
              </a:xfrm>
              <a:prstGeom prst="rt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ight Triangle 157">
                <a:extLst>
                  <a:ext uri="{FF2B5EF4-FFF2-40B4-BE49-F238E27FC236}">
                    <a16:creationId xmlns:a16="http://schemas.microsoft.com/office/drawing/2014/main" id="{787DDF93-F205-984F-9C06-C198EA3409EE}"/>
                  </a:ext>
                </a:extLst>
              </p:cNvPr>
              <p:cNvSpPr/>
              <p:nvPr/>
            </p:nvSpPr>
            <p:spPr>
              <a:xfrm flipH="1">
                <a:off x="3721560" y="2925348"/>
                <a:ext cx="422032" cy="761112"/>
              </a:xfrm>
              <a:prstGeom prst="rt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61054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789470C3-F247-0C4C-B9EB-ADDB949FC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71" y="1520575"/>
            <a:ext cx="3276600" cy="1181100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56B9B75B-6606-E840-B656-5494FD542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523" y="2904818"/>
            <a:ext cx="3276600" cy="1193800"/>
          </a:xfrm>
          <a:prstGeom prst="rect">
            <a:avLst/>
          </a:prstGeom>
        </p:spPr>
      </p:pic>
      <p:pic>
        <p:nvPicPr>
          <p:cNvPr id="11" name="Picture 10" descr="A picture containing bird&#10;&#10;Description automatically generated">
            <a:extLst>
              <a:ext uri="{FF2B5EF4-FFF2-40B4-BE49-F238E27FC236}">
                <a16:creationId xmlns:a16="http://schemas.microsoft.com/office/drawing/2014/main" id="{3376C6A3-1914-4340-BB6A-E98CCFF49C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523" y="5595820"/>
            <a:ext cx="3276600" cy="1181100"/>
          </a:xfrm>
          <a:prstGeom prst="rect">
            <a:avLst/>
          </a:prstGeom>
        </p:spPr>
      </p:pic>
      <p:pic>
        <p:nvPicPr>
          <p:cNvPr id="13" name="Picture 12" descr="A picture containing bird&#10;&#10;Description automatically generated">
            <a:extLst>
              <a:ext uri="{FF2B5EF4-FFF2-40B4-BE49-F238E27FC236}">
                <a16:creationId xmlns:a16="http://schemas.microsoft.com/office/drawing/2014/main" id="{1B0CEF4D-B5BC-2E42-BFE9-A640A7CD3E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523" y="4280790"/>
            <a:ext cx="3276600" cy="11938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C1F7D96-0324-4F43-874B-1471F3F53C41}"/>
              </a:ext>
            </a:extLst>
          </p:cNvPr>
          <p:cNvGrpSpPr/>
          <p:nvPr/>
        </p:nvGrpSpPr>
        <p:grpSpPr>
          <a:xfrm>
            <a:off x="736018" y="136983"/>
            <a:ext cx="3372106" cy="1188720"/>
            <a:chOff x="1711568" y="1446239"/>
            <a:chExt cx="3372106" cy="11887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AFE7236-4FFF-F34A-8757-D1CF29B50C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1568" y="1446239"/>
              <a:ext cx="3372105" cy="1188720"/>
            </a:xfrm>
            <a:prstGeom prst="rect">
              <a:avLst/>
            </a:prstGeom>
            <a:solidFill>
              <a:srgbClr val="BE67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C7DB2EF-E07A-794B-9F05-06916264C6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682" y="1459209"/>
              <a:ext cx="3364992" cy="1024861"/>
            </a:xfrm>
            <a:prstGeom prst="rect">
              <a:avLst/>
            </a:prstGeom>
            <a:solidFill>
              <a:srgbClr val="F989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62AF684-F39F-A645-9EF5-F5198841B182}"/>
              </a:ext>
            </a:extLst>
          </p:cNvPr>
          <p:cNvSpPr/>
          <p:nvPr/>
        </p:nvSpPr>
        <p:spPr>
          <a:xfrm>
            <a:off x="4463872" y="2904818"/>
            <a:ext cx="3264255" cy="1185307"/>
          </a:xfrm>
          <a:prstGeom prst="rect">
            <a:avLst/>
          </a:prstGeom>
          <a:solidFill>
            <a:srgbClr val="A73A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C08283-4FD7-974A-8751-1F6B5DFB74CD}"/>
              </a:ext>
            </a:extLst>
          </p:cNvPr>
          <p:cNvSpPr/>
          <p:nvPr/>
        </p:nvSpPr>
        <p:spPr>
          <a:xfrm>
            <a:off x="4463871" y="4280790"/>
            <a:ext cx="3264255" cy="1185307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9EC826-5D69-704B-9E44-5832FBE82590}"/>
              </a:ext>
            </a:extLst>
          </p:cNvPr>
          <p:cNvSpPr/>
          <p:nvPr/>
        </p:nvSpPr>
        <p:spPr>
          <a:xfrm>
            <a:off x="4463871" y="5591613"/>
            <a:ext cx="3264255" cy="1185307"/>
          </a:xfrm>
          <a:prstGeom prst="rect">
            <a:avLst/>
          </a:prstGeom>
          <a:solidFill>
            <a:srgbClr val="9468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D886DA-3EEF-C645-A784-509BEC35E8AB}"/>
              </a:ext>
            </a:extLst>
          </p:cNvPr>
          <p:cNvSpPr/>
          <p:nvPr/>
        </p:nvSpPr>
        <p:spPr>
          <a:xfrm>
            <a:off x="4463870" y="1516368"/>
            <a:ext cx="3264255" cy="1185307"/>
          </a:xfrm>
          <a:prstGeom prst="rect">
            <a:avLst/>
          </a:prstGeom>
          <a:solidFill>
            <a:srgbClr val="375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F85098-058F-2E49-A748-37D09E73BB6C}"/>
              </a:ext>
            </a:extLst>
          </p:cNvPr>
          <p:cNvSpPr/>
          <p:nvPr/>
        </p:nvSpPr>
        <p:spPr>
          <a:xfrm>
            <a:off x="4463870" y="168296"/>
            <a:ext cx="3264255" cy="1185307"/>
          </a:xfrm>
          <a:prstGeom prst="rect">
            <a:avLst/>
          </a:prstGeom>
          <a:solidFill>
            <a:srgbClr val="BE67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0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2273</TotalTime>
  <Words>0</Words>
  <Application>Microsoft Macintosh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Loven</dc:creator>
  <cp:lastModifiedBy>Michelle Loven</cp:lastModifiedBy>
  <cp:revision>57</cp:revision>
  <dcterms:created xsi:type="dcterms:W3CDTF">2020-07-26T02:36:49Z</dcterms:created>
  <dcterms:modified xsi:type="dcterms:W3CDTF">2020-08-03T03:27:49Z</dcterms:modified>
</cp:coreProperties>
</file>