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5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5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5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2"/>
          <p:cNvGraphicFramePr/>
          <p:nvPr/>
        </p:nvGraphicFramePr>
        <p:xfrm>
          <a:off x="6344446" y="440686"/>
          <a:ext cx="2797851" cy="41730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0375"/>
                <a:gridCol w="2497476"/>
              </a:tblGrid>
              <a:tr h="30190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lang="ko-KR" sz="1000" b="1" u="none" strike="noStrike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600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Header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100%, height :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Logo :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5%, height : 100%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Header Menu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idth : 70%, height : 100%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목록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로그인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마이페이지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이용안내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예약하기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고객센터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※ 메뉴 버튼 형태로 구현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content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100%, height : 68%)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Banner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배너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(width: 100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40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005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Info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(width : 100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47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목록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룸정보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시설안내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※ 메뉴 버튼 형태로 구현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Menu 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메인메뉴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(width : 100% height : 13%)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Footer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(width : 100% height : 11%)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i="0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lt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/>
                        <a:t>메인 페이지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/>
                        <a:t>01 메인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/>
                        <a:t>김 주 영</a:t>
                      </a:r>
                      <a:endParaRPr lang="ko-KR" altLang="en-US"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 lang="en-US"/>
          </a:p>
        </p:txBody>
      </p:sp>
      <p:sp>
        <p:nvSpPr>
          <p:cNvPr id="96" name="Google Shape;96;p2"/>
          <p:cNvSpPr/>
          <p:nvPr/>
        </p:nvSpPr>
        <p:spPr>
          <a:xfrm>
            <a:off x="863864" y="715762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71802" y="12686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6812" y="2467227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순서도: 처리 18"/>
          <p:cNvSpPr/>
          <p:nvPr/>
        </p:nvSpPr>
        <p:spPr>
          <a:xfrm>
            <a:off x="739601" y="647873"/>
            <a:ext cx="3681586" cy="4342879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순서도: 처리 18"/>
          <p:cNvSpPr/>
          <p:nvPr/>
        </p:nvSpPr>
        <p:spPr>
          <a:xfrm>
            <a:off x="741189" y="649460"/>
            <a:ext cx="800273" cy="54081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순서도: 처리 18"/>
          <p:cNvSpPr/>
          <p:nvPr/>
        </p:nvSpPr>
        <p:spPr>
          <a:xfrm>
            <a:off x="1687338" y="793923"/>
            <a:ext cx="2729085" cy="39794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10" name="순서도: 처리 18"/>
          <p:cNvSpPr/>
          <p:nvPr/>
        </p:nvSpPr>
        <p:spPr>
          <a:xfrm>
            <a:off x="742776" y="3913360"/>
            <a:ext cx="3673648" cy="33444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순서도: 처리 18"/>
          <p:cNvSpPr/>
          <p:nvPr/>
        </p:nvSpPr>
        <p:spPr>
          <a:xfrm>
            <a:off x="744364" y="1192386"/>
            <a:ext cx="3673648" cy="115994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처리 18"/>
          <p:cNvSpPr/>
          <p:nvPr/>
        </p:nvSpPr>
        <p:spPr>
          <a:xfrm>
            <a:off x="745951" y="2352848"/>
            <a:ext cx="3673648" cy="156475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Google Shape;102;p2"/>
          <p:cNvSpPr/>
          <p:nvPr/>
        </p:nvSpPr>
        <p:spPr>
          <a:xfrm>
            <a:off x="1745695" y="850699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44588" y="2440364"/>
            <a:ext cx="658177" cy="2628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100">
                <a:latin typeface="맑은 고딕"/>
                <a:ea typeface="맑은 고딕"/>
              </a:rPr>
              <a:t>룸 정보</a:t>
            </a:r>
            <a:endParaRPr lang="ko-KR" altLang="en-US" sz="1100">
              <a:latin typeface="맑은 고딕"/>
              <a:ea typeface="맑은 고딕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30300" y="3204369"/>
            <a:ext cx="801052" cy="262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>
                <a:latin typeface="맑은 고딕"/>
                <a:ea typeface="맑은 고딕"/>
              </a:rPr>
              <a:t>시설 안내</a:t>
            </a:r>
            <a:endParaRPr lang="ko-KR" altLang="en-US" sz="1100">
              <a:latin typeface="맑은 고딕"/>
              <a:ea typeface="맑은 고딕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40336" y="397446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16010" y="3960018"/>
            <a:ext cx="3361692" cy="24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맑은 고딕"/>
                <a:ea typeface="맑은 고딕"/>
              </a:rPr>
              <a:t>공지사항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문의게시판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이용요금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예약하기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찾아오시는 길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845627" y="978851"/>
            <a:ext cx="2686685" cy="2209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로그인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마이페이지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예약하기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고객센터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013777" y="4449126"/>
            <a:ext cx="3305810" cy="419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주소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전화번호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/FAX/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사업자등록번호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대표자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저작권표시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21" name="Google Shape;105;p2"/>
          <p:cNvSpPr/>
          <p:nvPr/>
        </p:nvSpPr>
        <p:spPr>
          <a:xfrm>
            <a:off x="826048" y="433324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altLang="ko-KR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2"/>
          <p:cNvGraphicFramePr/>
          <p:nvPr/>
        </p:nvGraphicFramePr>
        <p:xfrm>
          <a:off x="6344446" y="440686"/>
          <a:ext cx="2797851" cy="443801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0375"/>
                <a:gridCol w="2497476"/>
              </a:tblGrid>
              <a:tr h="30190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lang="ko-KR" sz="1000" b="1" u="none" strike="noStrike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1600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커서를 가져가면 호버 된다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511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i="0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2" y="172"/>
          <a:ext cx="9144000" cy="43675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lt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/>
                        <a:t>메인 페이지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/>
                        <a:t>01 메인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/>
                        <a:t>김 주 영</a:t>
                      </a:r>
                      <a:endParaRPr lang="ko-KR" altLang="en-US" sz="1000" i="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6781800" y="486948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 lang="en-US"/>
          </a:p>
        </p:txBody>
      </p:sp>
      <p:sp>
        <p:nvSpPr>
          <p:cNvPr id="129" name="순서도: 처리 18"/>
          <p:cNvSpPr/>
          <p:nvPr/>
        </p:nvSpPr>
        <p:spPr>
          <a:xfrm>
            <a:off x="739601" y="647873"/>
            <a:ext cx="3681586" cy="4342879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0" name="순서도: 처리 18"/>
          <p:cNvSpPr/>
          <p:nvPr/>
        </p:nvSpPr>
        <p:spPr>
          <a:xfrm>
            <a:off x="741189" y="649460"/>
            <a:ext cx="800273" cy="54081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순서도: 처리 18"/>
          <p:cNvSpPr/>
          <p:nvPr/>
        </p:nvSpPr>
        <p:spPr>
          <a:xfrm>
            <a:off x="1687338" y="793923"/>
            <a:ext cx="2729085" cy="39794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2" name="순서도: 처리 18"/>
          <p:cNvSpPr/>
          <p:nvPr/>
        </p:nvSpPr>
        <p:spPr>
          <a:xfrm>
            <a:off x="742776" y="3913360"/>
            <a:ext cx="3673648" cy="33444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3" name="순서도: 처리 18"/>
          <p:cNvSpPr/>
          <p:nvPr/>
        </p:nvSpPr>
        <p:spPr>
          <a:xfrm>
            <a:off x="744364" y="1192386"/>
            <a:ext cx="3673648" cy="115994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4" name="순서도: 처리 18"/>
          <p:cNvSpPr/>
          <p:nvPr/>
        </p:nvSpPr>
        <p:spPr>
          <a:xfrm>
            <a:off x="745951" y="2352848"/>
            <a:ext cx="3673648" cy="156475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"/>
          <p:cNvSpPr txBox="1"/>
          <p:nvPr/>
        </p:nvSpPr>
        <p:spPr>
          <a:xfrm>
            <a:off x="1116010" y="3960018"/>
            <a:ext cx="3361692" cy="24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맑은 고딕"/>
                <a:ea typeface="맑은 고딕"/>
              </a:rPr>
              <a:t>공지사항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문의게시판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이용요금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예약하기</a:t>
            </a:r>
            <a:r>
              <a:rPr lang="en-US" altLang="ko-KR" sz="1000">
                <a:latin typeface="맑은 고딕"/>
                <a:ea typeface="맑은 고딕"/>
              </a:rPr>
              <a:t>/</a:t>
            </a:r>
            <a:r>
              <a:rPr lang="ko-KR" altLang="en-US" sz="1000">
                <a:latin typeface="맑은 고딕"/>
                <a:ea typeface="맑은 고딕"/>
              </a:rPr>
              <a:t>찾아오시는 길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845627" y="978851"/>
            <a:ext cx="2686685" cy="22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로그인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마이페이지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예약하기</a:t>
            </a:r>
            <a:r>
              <a:rPr lang="en-US" altLang="ko-KR" sz="9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맑은 고딕"/>
                <a:ea typeface="맑은 고딕"/>
              </a:rPr>
              <a:t>고객센터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013777" y="4449126"/>
            <a:ext cx="3305810" cy="419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주소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전화번호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/FAX/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사업자등록번호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대표자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</a:rPr>
              <a:t>저작권표시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pSp>
        <p:nvGrpSpPr>
          <p:cNvPr id="146" name=""/>
          <p:cNvGrpSpPr/>
          <p:nvPr/>
        </p:nvGrpSpPr>
        <p:grpSpPr>
          <a:xfrm rot="0">
            <a:off x="212088" y="1536787"/>
            <a:ext cx="5393372" cy="831675"/>
            <a:chOff x="164463" y="1981287"/>
            <a:chExt cx="5393372" cy="831675"/>
          </a:xfrm>
        </p:grpSpPr>
        <p:sp>
          <p:nvSpPr>
            <p:cNvPr id="136" name=""/>
            <p:cNvSpPr txBox="1"/>
            <p:nvPr/>
          </p:nvSpPr>
          <p:spPr>
            <a:xfrm>
              <a:off x="1144588" y="2440364"/>
              <a:ext cx="658177" cy="262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>
                  <a:latin typeface="맑은 고딕"/>
                  <a:ea typeface="맑은 고딕"/>
                </a:rPr>
                <a:t>룸 정보</a:t>
              </a:r>
              <a:endParaRPr lang="ko-KR" altLang="en-US" sz="1100">
                <a:latin typeface="맑은 고딕"/>
                <a:ea typeface="맑은 고딕"/>
              </a:endParaRPr>
            </a:p>
          </p:txBody>
        </p:sp>
        <p:sp>
          <p:nvSpPr>
            <p:cNvPr id="143" name="순서도: 처리 18"/>
            <p:cNvSpPr/>
            <p:nvPr/>
          </p:nvSpPr>
          <p:spPr>
            <a:xfrm>
              <a:off x="196676" y="1981287"/>
              <a:ext cx="5284960" cy="831675"/>
            </a:xfrm>
            <a:prstGeom prst="flowChartProcess">
              <a:avLst/>
            </a:prstGeom>
            <a:solidFill>
              <a:schemeClr val="l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 sz="900">
                <a:solidFill>
                  <a:schemeClr val="dk1"/>
                </a:solidFill>
              </a:endParaRPr>
            </a:p>
          </p:txBody>
        </p:sp>
        <p:sp>
          <p:nvSpPr>
            <p:cNvPr id="145" name=""/>
            <p:cNvSpPr txBox="1"/>
            <p:nvPr/>
          </p:nvSpPr>
          <p:spPr>
            <a:xfrm>
              <a:off x="164463" y="2397125"/>
              <a:ext cx="5393372" cy="347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700">
                  <a:solidFill>
                    <a:schemeClr val="dk1"/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lang="ko-KR" altLang="en-US" sz="1700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3059" y="2194566"/>
            <a:ext cx="203006" cy="273995"/>
          </a:xfrm>
          <a:prstGeom prst="rect">
            <a:avLst/>
          </a:prstGeom>
        </p:spPr>
      </p:pic>
      <p:cxnSp>
        <p:nvCxnSpPr>
          <p:cNvPr id="150" name=""/>
          <p:cNvCxnSpPr/>
          <p:nvPr/>
        </p:nvCxnSpPr>
        <p:spPr>
          <a:xfrm rot="10800000" flipV="1">
            <a:off x="246062" y="803447"/>
            <a:ext cx="1452562" cy="73818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"/>
          <p:cNvCxnSpPr/>
          <p:nvPr/>
        </p:nvCxnSpPr>
        <p:spPr>
          <a:xfrm>
            <a:off x="4413249" y="803447"/>
            <a:ext cx="1119188" cy="7302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"/>
          <p:cNvGrpSpPr/>
          <p:nvPr/>
        </p:nvGrpSpPr>
        <p:grpSpPr>
          <a:xfrm rot="0">
            <a:off x="269700" y="3014749"/>
            <a:ext cx="5284960" cy="831675"/>
            <a:chOff x="269700" y="3014749"/>
            <a:chExt cx="5284960" cy="831675"/>
          </a:xfrm>
          <a:solidFill>
            <a:srgbClr val="c0cdef"/>
          </a:solidFill>
        </p:grpSpPr>
        <p:sp>
          <p:nvSpPr>
            <p:cNvPr id="137" name=""/>
            <p:cNvSpPr txBox="1"/>
            <p:nvPr/>
          </p:nvSpPr>
          <p:spPr>
            <a:xfrm>
              <a:off x="1130300" y="3204369"/>
              <a:ext cx="801052" cy="26241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100">
                  <a:latin typeface="맑은 고딕"/>
                  <a:ea typeface="맑은 고딕"/>
                </a:rPr>
                <a:t>시설 안내</a:t>
              </a:r>
              <a:endParaRPr lang="ko-KR" altLang="en-US" sz="1100">
                <a:latin typeface="맑은 고딕"/>
                <a:ea typeface="맑은 고딕"/>
              </a:endParaRPr>
            </a:p>
          </p:txBody>
        </p:sp>
        <p:grpSp>
          <p:nvGrpSpPr>
            <p:cNvPr id="152" name=""/>
            <p:cNvGrpSpPr/>
            <p:nvPr/>
          </p:nvGrpSpPr>
          <p:grpSpPr>
            <a:xfrm rot="0">
              <a:off x="269700" y="3014749"/>
              <a:ext cx="5284960" cy="831675"/>
              <a:chOff x="196676" y="1981287"/>
              <a:chExt cx="5284960" cy="831675"/>
            </a:xfrm>
            <a:grpFill/>
          </p:grpSpPr>
          <p:sp>
            <p:nvSpPr>
              <p:cNvPr id="153" name=""/>
              <p:cNvSpPr txBox="1"/>
              <p:nvPr/>
            </p:nvSpPr>
            <p:spPr>
              <a:xfrm>
                <a:off x="1144588" y="2440364"/>
                <a:ext cx="658177" cy="262831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>
                    <a:latin typeface="맑은 고딕"/>
                    <a:ea typeface="맑은 고딕"/>
                  </a:rPr>
                  <a:t>룸 정보</a:t>
                </a:r>
                <a:endParaRPr lang="ko-KR" altLang="en-US" sz="1100">
                  <a:latin typeface="맑은 고딕"/>
                  <a:ea typeface="맑은 고딕"/>
                </a:endParaRPr>
              </a:p>
            </p:txBody>
          </p:sp>
          <p:sp>
            <p:nvSpPr>
              <p:cNvPr id="154" name="순서도: 처리 18"/>
              <p:cNvSpPr/>
              <p:nvPr/>
            </p:nvSpPr>
            <p:spPr>
              <a:xfrm>
                <a:off x="196676" y="1981287"/>
                <a:ext cx="5284960" cy="831675"/>
              </a:xfrm>
              <a:prstGeom prst="flowChartProcess">
                <a:avLst/>
              </a:prstGeom>
              <a:grpFill/>
              <a:ln w="9525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900">
                  <a:solidFill>
                    <a:schemeClr val="dk1"/>
                  </a:solidFill>
                </a:endParaRPr>
              </a:p>
              <a:p>
                <a:pPr algn="ctr">
                  <a:defRPr/>
                </a:pPr>
                <a:endParaRPr lang="ko-KR" altLang="en-US" sz="900"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157" name=""/>
          <p:cNvCxnSpPr/>
          <p:nvPr/>
        </p:nvCxnSpPr>
        <p:spPr>
          <a:xfrm flipV="1">
            <a:off x="4413250" y="3859384"/>
            <a:ext cx="1135062" cy="3810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"/>
          <p:cNvCxnSpPr/>
          <p:nvPr/>
        </p:nvCxnSpPr>
        <p:spPr>
          <a:xfrm rot="10800000">
            <a:off x="269875" y="3859384"/>
            <a:ext cx="452436" cy="39687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"/>
          <p:cNvSpPr txBox="1"/>
          <p:nvPr/>
        </p:nvSpPr>
        <p:spPr>
          <a:xfrm>
            <a:off x="420685" y="1595438"/>
            <a:ext cx="832804" cy="3473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700">
                <a:solidFill>
                  <a:srgbClr val="3057b9"/>
                </a:solidFill>
                <a:latin typeface="맑은 고딕"/>
                <a:ea typeface="맑은 고딕"/>
              </a:rPr>
              <a:t>로그인</a:t>
            </a:r>
            <a:endParaRPr lang="ko-KR" altLang="en-US" sz="1700">
              <a:solidFill>
                <a:srgbClr val="3057b9"/>
              </a:solidFill>
              <a:latin typeface="맑은 고딕"/>
              <a:ea typeface="맑은 고딕"/>
            </a:endParaRPr>
          </a:p>
        </p:txBody>
      </p:sp>
      <p:sp>
        <p:nvSpPr>
          <p:cNvPr id="135" name="Google Shape;102;p2"/>
          <p:cNvSpPr/>
          <p:nvPr/>
        </p:nvSpPr>
        <p:spPr>
          <a:xfrm>
            <a:off x="205820" y="166032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"/>
          <p:cNvCxnSpPr/>
          <p:nvPr/>
        </p:nvCxnSpPr>
        <p:spPr>
          <a:xfrm rot="5400000" flipH="1" flipV="1">
            <a:off x="619124" y="1946446"/>
            <a:ext cx="150812" cy="793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184</ep:Words>
  <ep:PresentationFormat/>
  <ep:Paragraphs>25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mrhi01-06</cp:lastModifiedBy>
  <dcterms:modified xsi:type="dcterms:W3CDTF">2021-12-03T01:15:56.042</dcterms:modified>
  <cp:revision>19</cp:revision>
  <cp:version>1000.0000.01</cp:version>
</cp:coreProperties>
</file>