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0"/>
    <p:restoredTop sz="94660"/>
  </p:normalViewPr>
  <p:slideViewPr>
    <p:cSldViewPr>
      <p:cViewPr varScale="1">
        <p:scale>
          <a:sx n="52" d="100"/>
          <a:sy n="52" d="100"/>
        </p:scale>
        <p:origin x="566" y="5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C02F-50F9-4EA6-AFF9-14433B7C17A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76470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76470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LOGO</a:t>
            </a:r>
          </a:p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WIDTH: 15%</a:t>
            </a:r>
          </a:p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NAV:</a:t>
            </a:r>
            <a:r>
              <a:rPr lang="en-US" altLang="ko-KR" sz="1100" b="1" dirty="0">
                <a:solidFill>
                  <a:srgbClr val="00B050"/>
                </a:solidFill>
              </a:rPr>
              <a:t>HEADER_MENU</a:t>
            </a:r>
            <a:r>
              <a:rPr lang="en-US" altLang="ko-KR" sz="1100" b="1" dirty="0">
                <a:solidFill>
                  <a:schemeClr val="tx1"/>
                </a:solidFill>
              </a:rPr>
              <a:t>(WIDTH: 70%, HEIGHT: 80%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1691680" y="1340768"/>
            <a:ext cx="5256584" cy="4437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순서도: 처리 21"/>
          <p:cNvSpPr/>
          <p:nvPr/>
        </p:nvSpPr>
        <p:spPr>
          <a:xfrm>
            <a:off x="1190826" y="1102442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83%)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2115344" y="2499158"/>
            <a:ext cx="4400872" cy="273004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MAIN PAGE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671678" y="1578869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CONTAINER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100%, HEIGHT: 50%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FOOTER(WIDTH: 100%, HEIGHT: 120PX)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07682" y="1324535"/>
            <a:ext cx="5276586" cy="21156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07682" y="3639942"/>
            <a:ext cx="5256584" cy="17915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순서도: 처리 28"/>
          <p:cNvSpPr/>
          <p:nvPr/>
        </p:nvSpPr>
        <p:spPr>
          <a:xfrm>
            <a:off x="1707682" y="3965881"/>
            <a:ext cx="2504277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CONTAINER_ROW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100 %, HEIGHT: 38%</a:t>
            </a:r>
          </a:p>
        </p:txBody>
      </p:sp>
      <p:sp>
        <p:nvSpPr>
          <p:cNvPr id="32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WRAPPER</a:t>
            </a:r>
            <a:r>
              <a:rPr lang="en-US" altLang="ko-KR" sz="1100" b="1">
                <a:solidFill>
                  <a:schemeClr val="tx1"/>
                </a:solidFill>
              </a:rPr>
              <a:t>(WIDTH:100%, MIN-HEIGHT: 1800PX)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3"/>
          <p:cNvSpPr/>
          <p:nvPr/>
        </p:nvSpPr>
        <p:spPr>
          <a:xfrm>
            <a:off x="1592052" y="310344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순서도: 처리 4"/>
          <p:cNvSpPr/>
          <p:nvPr/>
        </p:nvSpPr>
        <p:spPr>
          <a:xfrm>
            <a:off x="1592052" y="310344"/>
            <a:ext cx="5400600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순서도: 처리 7"/>
          <p:cNvSpPr/>
          <p:nvPr/>
        </p:nvSpPr>
        <p:spPr>
          <a:xfrm>
            <a:off x="1592052" y="310344"/>
            <a:ext cx="1071736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순서도: 처리 19"/>
          <p:cNvSpPr/>
          <p:nvPr/>
        </p:nvSpPr>
        <p:spPr>
          <a:xfrm>
            <a:off x="1700064" y="1435088"/>
            <a:ext cx="5184576" cy="42930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순서도: 처리 21"/>
          <p:cNvSpPr/>
          <p:nvPr/>
        </p:nvSpPr>
        <p:spPr>
          <a:xfrm>
            <a:off x="1556048" y="1147056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CONAINER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68%)</a:t>
            </a:r>
          </a:p>
        </p:txBody>
      </p:sp>
      <p:sp>
        <p:nvSpPr>
          <p:cNvPr id="72" name="순서도: 처리 24"/>
          <p:cNvSpPr/>
          <p:nvPr/>
        </p:nvSpPr>
        <p:spPr>
          <a:xfrm>
            <a:off x="2123728" y="2947256"/>
            <a:ext cx="4400872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 b="1">
                <a:solidFill>
                  <a:schemeClr val="tx2">
                    <a:lumMod val="20000"/>
                    <a:lumOff val="80000"/>
                  </a:schemeClr>
                </a:solidFill>
              </a:rPr>
              <a:t>SUB PAGE</a:t>
            </a:r>
            <a:endParaRPr lang="en-US" altLang="ko-KR" sz="66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순서도: 처리 20"/>
          <p:cNvSpPr/>
          <p:nvPr/>
        </p:nvSpPr>
        <p:spPr>
          <a:xfrm>
            <a:off x="2181548" y="1656184"/>
            <a:ext cx="2534468" cy="37749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SELECT_SPACE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299PX  HEIGHT: 27PX</a:t>
            </a:r>
          </a:p>
        </p:txBody>
      </p:sp>
      <p:sp>
        <p:nvSpPr>
          <p:cNvPr id="74" name="순서도: 처리 16"/>
          <p:cNvSpPr/>
          <p:nvPr/>
        </p:nvSpPr>
        <p:spPr>
          <a:xfrm>
            <a:off x="1592052" y="5971592"/>
            <a:ext cx="5400600" cy="6754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직사각형 1"/>
          <p:cNvSpPr/>
          <p:nvPr/>
        </p:nvSpPr>
        <p:spPr>
          <a:xfrm>
            <a:off x="2034570" y="1445022"/>
            <a:ext cx="4508884" cy="42831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직사각형 26"/>
          <p:cNvSpPr/>
          <p:nvPr/>
        </p:nvSpPr>
        <p:spPr>
          <a:xfrm>
            <a:off x="2034570" y="2155378"/>
            <a:ext cx="4508884" cy="35728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순서도: 처리 28"/>
          <p:cNvSpPr/>
          <p:nvPr/>
        </p:nvSpPr>
        <p:spPr>
          <a:xfrm>
            <a:off x="2123728" y="2382348"/>
            <a:ext cx="2448272" cy="44320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SELECT_SPACE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299PX, HEIGHT: 594PX</a:t>
            </a:r>
          </a:p>
        </p:txBody>
      </p:sp>
      <p:sp>
        <p:nvSpPr>
          <p:cNvPr id="83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(WIDTH:100%, MIN-HEIGHT: 1800PX)</a:t>
            </a:r>
          </a:p>
        </p:txBody>
      </p:sp>
      <p:sp>
        <p:nvSpPr>
          <p:cNvPr id="84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LOGO</a:t>
            </a: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WIDTH: 15%</a:t>
            </a: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86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</a:p>
        </p:txBody>
      </p:sp>
      <p:sp>
        <p:nvSpPr>
          <p:cNvPr id="87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HEADER_MENU</a:t>
            </a:r>
            <a:r>
              <a:rPr lang="en-US" altLang="ko-KR" sz="1100" b="1">
                <a:solidFill>
                  <a:schemeClr val="tx1"/>
                </a:solidFill>
              </a:rPr>
              <a:t>(WIDTH: 70%, HEIGHT: 80%</a:t>
            </a:r>
          </a:p>
        </p:txBody>
      </p:sp>
      <p:sp>
        <p:nvSpPr>
          <p:cNvPr id="89" name="순서도: 처리 25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FOOTER(WIDTH: 100%, HEIGHT: 11%)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1583668" y="300819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순서도: 처리 4"/>
          <p:cNvSpPr/>
          <p:nvPr/>
        </p:nvSpPr>
        <p:spPr>
          <a:xfrm>
            <a:off x="1583668" y="300819"/>
            <a:ext cx="5400600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순서도: 처리 7"/>
          <p:cNvSpPr/>
          <p:nvPr/>
        </p:nvSpPr>
        <p:spPr>
          <a:xfrm>
            <a:off x="1583668" y="300819"/>
            <a:ext cx="1071736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순서도: 처리 19"/>
          <p:cNvSpPr/>
          <p:nvPr/>
        </p:nvSpPr>
        <p:spPr>
          <a:xfrm>
            <a:off x="1691680" y="1425563"/>
            <a:ext cx="5184576" cy="42930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순서도: 처리 21"/>
          <p:cNvSpPr/>
          <p:nvPr/>
        </p:nvSpPr>
        <p:spPr>
          <a:xfrm>
            <a:off x="1547664" y="1137531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MAIN_CONTENT</a:t>
            </a:r>
            <a:r>
              <a:rPr lang="en-US" altLang="ko-KR" sz="1100" b="1">
                <a:solidFill>
                  <a:schemeClr val="tx1"/>
                </a:solidFill>
              </a:rPr>
              <a:t>(WIDTH: 100%, HEIGHT: 68%)</a:t>
            </a:r>
          </a:p>
        </p:txBody>
      </p:sp>
      <p:sp>
        <p:nvSpPr>
          <p:cNvPr id="44" name="순서도: 처리 24"/>
          <p:cNvSpPr/>
          <p:nvPr/>
        </p:nvSpPr>
        <p:spPr>
          <a:xfrm>
            <a:off x="1619672" y="2924944"/>
            <a:ext cx="5408984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 b="1" dirty="0">
                <a:solidFill>
                  <a:srgbClr val="CDF2E4"/>
                </a:solidFill>
              </a:rPr>
              <a:t>Detail PAGE</a:t>
            </a:r>
          </a:p>
        </p:txBody>
      </p:sp>
      <p:sp>
        <p:nvSpPr>
          <p:cNvPr id="45" name="순서도: 처리 16"/>
          <p:cNvSpPr/>
          <p:nvPr/>
        </p:nvSpPr>
        <p:spPr>
          <a:xfrm>
            <a:off x="1583668" y="5962067"/>
            <a:ext cx="5400600" cy="6754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1"/>
          <p:cNvSpPr/>
          <p:nvPr/>
        </p:nvSpPr>
        <p:spPr>
          <a:xfrm>
            <a:off x="1691680" y="1444601"/>
            <a:ext cx="5184576" cy="923294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직사각형 1"/>
          <p:cNvSpPr/>
          <p:nvPr/>
        </p:nvSpPr>
        <p:spPr>
          <a:xfrm>
            <a:off x="1691680" y="2938305"/>
            <a:ext cx="5184576" cy="2480802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(WIDTH:100%, MIN-HEIGHT: 1800PX)</a:t>
            </a:r>
          </a:p>
        </p:txBody>
      </p:sp>
      <p:sp>
        <p:nvSpPr>
          <p:cNvPr id="6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LOGO</a:t>
            </a: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WIDTH: 15%</a:t>
            </a: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71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</a:p>
        </p:txBody>
      </p:sp>
      <p:sp>
        <p:nvSpPr>
          <p:cNvPr id="72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HEADER_MENU</a:t>
            </a:r>
            <a:r>
              <a:rPr lang="en-US" altLang="ko-KR" sz="1100" b="1">
                <a:solidFill>
                  <a:schemeClr val="tx1"/>
                </a:solidFill>
              </a:rPr>
              <a:t>(WIDTH: 70%, HEIGHT: 80%</a:t>
            </a:r>
          </a:p>
        </p:txBody>
      </p:sp>
      <p:sp>
        <p:nvSpPr>
          <p:cNvPr id="74" name="순서도: 처리 25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FOOTER(WIDTH: 100%, HEIGHT: 11%)</a:t>
            </a:r>
          </a:p>
        </p:txBody>
      </p:sp>
      <p:sp>
        <p:nvSpPr>
          <p:cNvPr id="28" name="순서도: 처리 20">
            <a:extLst>
              <a:ext uri="{FF2B5EF4-FFF2-40B4-BE49-F238E27FC236}">
                <a16:creationId xmlns:a16="http://schemas.microsoft.com/office/drawing/2014/main" id="{4A94526B-9AAC-4F55-B70D-946C2FC37B86}"/>
              </a:ext>
            </a:extLst>
          </p:cNvPr>
          <p:cNvSpPr/>
          <p:nvPr/>
        </p:nvSpPr>
        <p:spPr>
          <a:xfrm>
            <a:off x="2181548" y="1656184"/>
            <a:ext cx="2534468" cy="37749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SELECT_SPACE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299PX  HEIGHT: 27PX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7FFDECE9-B813-4E1C-AB67-7C8E47E6CF80}"/>
              </a:ext>
            </a:extLst>
          </p:cNvPr>
          <p:cNvSpPr/>
          <p:nvPr/>
        </p:nvSpPr>
        <p:spPr>
          <a:xfrm>
            <a:off x="1750884" y="3086145"/>
            <a:ext cx="2448272" cy="44320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PETLIST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316PX, HEIGHT: 91PX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8BD8D275-A226-4882-8138-8755A960A30B}"/>
              </a:ext>
            </a:extLst>
          </p:cNvPr>
          <p:cNvSpPr/>
          <p:nvPr/>
        </p:nvSpPr>
        <p:spPr>
          <a:xfrm>
            <a:off x="1871700" y="2540366"/>
            <a:ext cx="2448272" cy="23687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CONTENTBTN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316PX, HEIGHT: 38PX</a:t>
            </a:r>
          </a:p>
        </p:txBody>
      </p:sp>
      <p:sp>
        <p:nvSpPr>
          <p:cNvPr id="31" name="직사각형 1">
            <a:extLst>
              <a:ext uri="{FF2B5EF4-FFF2-40B4-BE49-F238E27FC236}">
                <a16:creationId xmlns:a16="http://schemas.microsoft.com/office/drawing/2014/main" id="{EBBF2C9D-19A6-4279-B521-3DAF2A431BC0}"/>
              </a:ext>
            </a:extLst>
          </p:cNvPr>
          <p:cNvSpPr/>
          <p:nvPr/>
        </p:nvSpPr>
        <p:spPr>
          <a:xfrm>
            <a:off x="1689129" y="2439909"/>
            <a:ext cx="5184576" cy="402935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308</Words>
  <Application>Microsoft Office PowerPoint</Application>
  <PresentationFormat>화면 슬라이드 쇼(4:3)</PresentationFormat>
  <Paragraphs>35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alfo8-12</dc:creator>
  <cp:lastModifiedBy>cho mineui</cp:lastModifiedBy>
  <cp:revision>56</cp:revision>
  <dcterms:created xsi:type="dcterms:W3CDTF">2019-08-20T00:14:55Z</dcterms:created>
  <dcterms:modified xsi:type="dcterms:W3CDTF">2022-01-11T06:27:42Z</dcterms:modified>
  <cp:version>1000.0000.01</cp:version>
</cp:coreProperties>
</file>