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trictFirstAndLastChars="0" autoCompressPictures="0">
  <p:sldMasterIdLst>
    <p:sldMasterId id="2147483686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5143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>
  <a:tblStyle styleId="{31F087B1-BC9C-41AD-8D9A-3B9523BF569C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6EE42DC0-BB08-43EE-88F7-C2D22F50DA12}" styleName="Table_1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</a:ln>
          </a:insideV>
        </a:tcBdr>
        <a:fill>
          <a:solidFill>
            <a:srgbClr val="e8ecf4"/>
          </a:solidFill>
        </a:fill>
      </a:tcStyle>
    </a:wholeTbl>
    <a:band1H>
      <a:tcTxStyle b="off" i="off"/>
      <a:tcStyle>
        <a:tcBdr/>
        <a:fill>
          <a:solidFill>
            <a:srgbClr val="cfd7e7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fd7e7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Comments="0">
  <p:normalViewPr snapVertSplitter="1">
    <p:restoredLeft sz="8285"/>
    <p:restoredTop sz="90000"/>
  </p:normalViewPr>
  <p:slideViewPr>
    <p:cSldViewPr snapToGrid="0">
      <p:cViewPr>
        <p:scale>
          <a:sx n="110" d="100"/>
          <a:sy n="110" d="100"/>
        </p:scale>
        <p:origin x="0" y="0"/>
      </p:cViewPr>
      <p:guideLst>
        <p:guide orient="horz" pos="1618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presProps" Target="presProps.xml"  /><Relationship Id="rId12" Type="http://schemas.openxmlformats.org/officeDocument/2006/relationships/viewProps" Target="viewProps.xml"  /><Relationship Id="rId13" Type="http://schemas.openxmlformats.org/officeDocument/2006/relationships/theme" Target="theme/theme1.xml"  /><Relationship Id="rId14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Google Shape;5;n"/>
          <p:cNvSpPr>
            <a:spLocks noGrp="1" noRot="1" noChangeAspect="1" noTextEdi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  <a:defRPr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90" name="Google Shape;690;p2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280" name="Google Shape;28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 b="1"/>
              <a:t/>
            </a:r>
            <a:endParaRPr lang="ko-KR" altLang="en-US" b="1"/>
          </a:p>
        </p:txBody>
      </p:sp>
      <p:sp>
        <p:nvSpPr>
          <p:cNvPr id="281" name="Google Shape;281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280" name="Google Shape;28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 b="1"/>
              <a:t/>
            </a:r>
            <a:endParaRPr lang="ko-KR" altLang="en-US" b="1"/>
          </a:p>
        </p:txBody>
      </p:sp>
      <p:sp>
        <p:nvSpPr>
          <p:cNvPr id="281" name="Google Shape;281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280" name="Google Shape;28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 b="1"/>
              <a:t/>
            </a:r>
            <a:endParaRPr lang="ko-KR" altLang="en-US" b="1"/>
          </a:p>
        </p:txBody>
      </p:sp>
      <p:sp>
        <p:nvSpPr>
          <p:cNvPr id="281" name="Google Shape;281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280" name="Google Shape;28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 b="1"/>
              <a:t/>
            </a:r>
            <a:endParaRPr lang="ko-KR" altLang="en-US" b="1"/>
          </a:p>
        </p:txBody>
      </p:sp>
      <p:sp>
        <p:nvSpPr>
          <p:cNvPr id="281" name="Google Shape;281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280" name="Google Shape;28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 b="1"/>
              <a:t/>
            </a:r>
            <a:endParaRPr lang="ko-KR" altLang="en-US" b="1"/>
          </a:p>
        </p:txBody>
      </p:sp>
      <p:sp>
        <p:nvSpPr>
          <p:cNvPr id="281" name="Google Shape;281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280" name="Google Shape;28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 b="1"/>
              <a:t/>
            </a:r>
            <a:endParaRPr lang="ko-KR" altLang="en-US" b="1"/>
          </a:p>
        </p:txBody>
      </p:sp>
      <p:sp>
        <p:nvSpPr>
          <p:cNvPr id="281" name="Google Shape;281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280" name="Google Shape;28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 b="1"/>
              <a:t/>
            </a:r>
            <a:endParaRPr lang="ko-KR" altLang="en-US" b="1"/>
          </a:p>
        </p:txBody>
      </p:sp>
      <p:sp>
        <p:nvSpPr>
          <p:cNvPr id="281" name="Google Shape;281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0"/>
          <p:cNvSpPr txBox="1"/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50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50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0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5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1"/>
          <p:cNvSpPr txBox="1"/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51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4" name="Google Shape;24;p5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5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2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2"/>
          <p:cNvSpPr txBox="1"/>
          <p:nvPr>
            <p:ph idx="1" type="body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0" name="Google Shape;30;p52"/>
          <p:cNvSpPr txBox="1"/>
          <p:nvPr>
            <p:ph idx="2" type="body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1" name="Google Shape;31;p5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3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3"/>
          <p:cNvSpPr txBox="1"/>
          <p:nvPr>
            <p:ph idx="1" type="body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7" name="Google Shape;37;p53"/>
          <p:cNvSpPr txBox="1"/>
          <p:nvPr>
            <p:ph idx="2" type="body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38" name="Google Shape;38;p53"/>
          <p:cNvSpPr txBox="1"/>
          <p:nvPr>
            <p:ph idx="3" type="body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53"/>
          <p:cNvSpPr txBox="1"/>
          <p:nvPr>
            <p:ph idx="4" type="body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5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55"/>
          <p:cNvSpPr txBox="1"/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55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0" name="Google Shape;50;p55"/>
          <p:cNvSpPr txBox="1"/>
          <p:nvPr>
            <p:ph idx="2" type="body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1" name="Google Shape;51;p5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55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5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6"/>
          <p:cNvSpPr txBox="1"/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56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56"/>
          <p:cNvSpPr txBox="1"/>
          <p:nvPr>
            <p:ph idx="1" type="body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56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56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56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57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57"/>
          <p:cNvSpPr txBox="1"/>
          <p:nvPr>
            <p:ph idx="1" type="body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57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57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5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8"/>
          <p:cNvSpPr txBox="1"/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58"/>
          <p:cNvSpPr txBox="1"/>
          <p:nvPr>
            <p:ph idx="1" type="body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0" name="Google Shape;70;p58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58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58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9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49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49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49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4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2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2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7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3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8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4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922318" y="0"/>
            <a:ext cx="5299362" cy="4978978"/>
          </a:xfrm>
          <a:prstGeom prst="rect">
            <a:avLst/>
          </a:prstGeom>
        </p:spPr>
      </p:pic>
      <p:sp>
        <p:nvSpPr>
          <p:cNvPr id="693" name="Google Shape;693;p22" descr="í¼í¬ëì ëí ì´ë¯¸ì§ ê²ìê²°ê³¼"/>
          <p:cNvSpPr/>
          <p:nvPr/>
        </p:nvSpPr>
        <p:spPr>
          <a:xfrm>
            <a:off x="1682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4" name="Google Shape;694;p22" descr="í¼í¬ëì ëí ì´ë¯¸ì§ ê²ìê²°ê³¼"/>
          <p:cNvSpPr/>
          <p:nvPr/>
        </p:nvSpPr>
        <p:spPr>
          <a:xfrm>
            <a:off x="320675" y="79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5" name="Google Shape;695;p22"/>
          <p:cNvSpPr/>
          <p:nvPr/>
        </p:nvSpPr>
        <p:spPr>
          <a:xfrm>
            <a:off x="861461" y="410878"/>
            <a:ext cx="7421078" cy="4321743"/>
          </a:xfrm>
          <a:prstGeom prst="rect">
            <a:avLst/>
          </a:prstGeom>
          <a:solidFill>
            <a:schemeClr val="dk1">
              <a:alpha val="56860"/>
            </a:schemeClr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6" name="Google Shape;696;p22"/>
          <p:cNvSpPr txBox="1"/>
          <p:nvPr/>
        </p:nvSpPr>
        <p:spPr>
          <a:xfrm>
            <a:off x="1973178" y="2217807"/>
            <a:ext cx="5265019" cy="694918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4000" b="0" i="0" u="none" strike="noStrike" cap="none">
                <a:solidFill>
                  <a:srgbClr val="ffffff"/>
                </a:solidFill>
                <a:latin typeface="돋움"/>
                <a:ea typeface="돋움"/>
                <a:cs typeface="돋움"/>
                <a:sym typeface="돋움"/>
              </a:rPr>
              <a:t>마이 페이지</a:t>
            </a:r>
            <a:endParaRPr lang="ko-KR" sz="4000" b="0" i="0" u="none" strike="noStrike" cap="none">
              <a:solidFill>
                <a:srgbClr val="ffffff"/>
              </a:solidFill>
              <a:latin typeface="돋움"/>
              <a:ea typeface="돋움"/>
              <a:cs typeface="돋움"/>
              <a:sym typeface="돋움"/>
            </a:endParaRPr>
          </a:p>
        </p:txBody>
      </p:sp>
      <p:sp>
        <p:nvSpPr>
          <p:cNvPr id="697" name="Google Shape;697;p2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fld id="{00000000-1234-1234-1234-123412341234}" type="slidenum">
              <a:rPr lang="en-US" altLang="ko-KR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  <a:defRPr/>
              </a:pPr>
              <a:t>1</a:t>
            </a:fld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9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sz="1000" b="1" u="none" strike="noStrike" cap="none">
                <a:solidFill>
                  <a:schemeClr val="lt1"/>
                </a:solidFill>
                <a:latin typeface="돋움"/>
                <a:ea typeface="돋움"/>
                <a:cs typeface="돋움"/>
                <a:sym typeface="돋움"/>
              </a:rPr>
              <a:t>공간(오피스) 대여 시스템</a:t>
            </a:r>
            <a:endParaRPr sz="1000" b="0" u="none" strike="noStrike" cap="none">
              <a:solidFill>
                <a:srgbClr val="000000"/>
              </a:solidFill>
              <a:latin typeface="돋움"/>
              <a:ea typeface="돋움"/>
              <a:cs typeface="돋움"/>
              <a:sym typeface="돋움"/>
            </a:endParaRPr>
          </a:p>
        </p:txBody>
      </p:sp>
      <p:graphicFrame>
        <p:nvGraphicFramePr>
          <p:cNvPr id="285" name="Google Shape;285;p9"/>
          <p:cNvGraphicFramePr/>
          <p:nvPr/>
        </p:nvGraphicFramePr>
        <p:xfrm>
          <a:off x="2" y="172"/>
          <a:ext cx="9144000" cy="436750"/>
        </p:xfrm>
        <a:graphic>
          <a:graphicData uri="http://schemas.openxmlformats.org/drawingml/2006/table">
            <a:tbl>
              <a:tblPr firstRow="1" bandRow="1">
                <a:noFill/>
                <a:tableStyleId>{6EE42DC0-BB08-43EE-88F7-C2D22F50DA12}</a:tableStyleId>
              </a:tblPr>
              <a:tblGrid>
                <a:gridCol w="552825"/>
                <a:gridCol w="745675"/>
                <a:gridCol w="748400"/>
                <a:gridCol w="2445100"/>
                <a:gridCol w="1045700"/>
                <a:gridCol w="1652100"/>
                <a:gridCol w="655700"/>
                <a:gridCol w="1298500"/>
              </a:tblGrid>
              <a:tr h="218375">
                <a:tc gridSpan="2"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solidFill>
                            <a:schemeClr val="dk1"/>
                          </a:solidFill>
                        </a:rPr>
                        <a:t>puppy playtime</a:t>
                      </a:r>
                      <a:endParaRPr lang="en-US" altLang="ko-KR"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effectLst/>
                        </a:rPr>
                        <a:t>페이지명</a:t>
                      </a:r>
                      <a:endParaRPr sz="1000" i="0" u="none" strike="noStrike" cap="none">
                        <a:solidFill>
                          <a:schemeClr val="dk1"/>
                        </a:solidFill>
                        <a:effectLst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</a:rPr>
                        <a:t>예약관리</a:t>
                      </a:r>
                      <a:r>
                        <a:rPr lang="en-US" altLang="ko-KR" sz="1000" i="0" u="none" strike="noStrike" cap="none">
                          <a:solidFill>
                            <a:schemeClr val="dk1"/>
                          </a:solidFill>
                        </a:rPr>
                        <a:t>01</a:t>
                      </a:r>
                      <a:endParaRPr lang="en-US" altLang="ko-KR"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</a:rPr>
                        <a:t>페이지 넘버</a:t>
                      </a:r>
                      <a:endParaRPr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solidFill>
                            <a:schemeClr val="dk1"/>
                          </a:solidFill>
                        </a:rPr>
                        <a:t>04</a:t>
                      </a: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</a:rPr>
                        <a:t> 마이페이지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</a:rPr>
                        <a:t>최성호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</a:tr>
              <a:tr h="218375">
                <a:tc>
                  <a:txBody>
                    <a:bodyPr vert="horz" lIns="77950" tIns="34300" rIns="779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i="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gridSpan="7">
                  <a:txBody>
                    <a:bodyPr vert="horz" lIns="77950" tIns="34300" rIns="779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&gt; </a:t>
                      </a:r>
                      <a:r>
                        <a:rPr lang="ko-KR" altLang="en-US" sz="1000" b="1" i="0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마이페이지</a:t>
                      </a: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en-US" sz="1000" b="1" i="0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예약관리</a:t>
                      </a:r>
                      <a:r>
                        <a:rPr lang="en-US" altLang="ko-KR" sz="1000" b="1" i="0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</a:t>
                      </a:r>
                      <a:endParaRPr lang="en-US" altLang="ko-KR" sz="1000" b="1" i="0" u="none" strike="noStrike" cap="none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286" name="Google Shape;286;p9"/>
          <p:cNvSpPr txBox="1">
            <a:spLocks noGrp="1"/>
          </p:cNvSpPr>
          <p:nvPr>
            <p:ph type="sldNum" idx="12"/>
          </p:nvPr>
        </p:nvSpPr>
        <p:spPr>
          <a:xfrm>
            <a:off x="6781800" y="486948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  <a:defRPr/>
              </a:pPr>
              <a:t>2</a:t>
            </a:fld>
            <a:endParaRPr lang="en-US"/>
          </a:p>
        </p:txBody>
      </p:sp>
      <p:grpSp>
        <p:nvGrpSpPr>
          <p:cNvPr id="287" name="Google Shape;287;p9"/>
          <p:cNvGrpSpPr/>
          <p:nvPr/>
        </p:nvGrpSpPr>
        <p:grpSpPr>
          <a:xfrm rot="0">
            <a:off x="959832" y="859787"/>
            <a:ext cx="4805694" cy="3634210"/>
            <a:chOff x="961606" y="859210"/>
            <a:chExt cx="4805694" cy="3701982"/>
          </a:xfrm>
        </p:grpSpPr>
        <p:sp>
          <p:nvSpPr>
            <p:cNvPr id="288" name="Google Shape;288;p9"/>
            <p:cNvSpPr/>
            <p:nvPr/>
          </p:nvSpPr>
          <p:spPr>
            <a:xfrm>
              <a:off x="961606" y="859783"/>
              <a:ext cx="936610" cy="562433"/>
            </a:xfrm>
            <a:prstGeom prst="rect">
              <a:avLst/>
            </a:prstGeom>
            <a:solidFill>
              <a:srgbClr val="ffe7d8"/>
            </a:solidFill>
            <a:ln w="25400" cap="flat" cmpd="sng">
              <a:noFill/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sz="1000" b="0" u="none" strike="noStrike" cap="none">
                  <a:solidFill>
                    <a:schemeClr val="tx1"/>
                  </a:solidFill>
                  <a:effectLst/>
                  <a:latin typeface="Arial"/>
                  <a:ea typeface="Arial"/>
                  <a:cs typeface="Arial"/>
                  <a:sym typeface="Arial"/>
                </a:rPr>
                <a:t>로고) </a:t>
              </a:r>
              <a:endParaRPr lang="ko-KR" sz="1000" b="0" u="none" strike="noStrike" cap="none">
                <a:solidFill>
                  <a:schemeClr val="tx1"/>
                </a:solidFill>
                <a:effectLst/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1000" b="0" u="none" strike="noStrike" cap="none">
                  <a:solidFill>
                    <a:schemeClr val="tx1"/>
                  </a:solidFill>
                  <a:effectLst/>
                  <a:latin typeface="Arial"/>
                  <a:ea typeface="Arial"/>
                  <a:cs typeface="Arial"/>
                  <a:sym typeface="Arial"/>
                </a:rPr>
                <a:t>puppy</a:t>
              </a:r>
              <a:endParaRPr lang="en-US" altLang="ko-KR" sz="1000" b="0" u="none" strike="noStrike" cap="none">
                <a:solidFill>
                  <a:schemeClr val="tx1"/>
                </a:solidFill>
                <a:effectLst/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1000" b="0" u="none" strike="noStrike" cap="none">
                  <a:solidFill>
                    <a:schemeClr val="tx1"/>
                  </a:solidFill>
                  <a:effectLst/>
                  <a:latin typeface="Arial"/>
                  <a:ea typeface="Arial"/>
                  <a:cs typeface="Arial"/>
                  <a:sym typeface="Arial"/>
                </a:rPr>
                <a:t>playtime</a:t>
              </a:r>
              <a:endParaRPr lang="en-US" altLang="ko-KR" sz="1000" b="0" u="none" strike="noStrike" cap="none">
                <a:solidFill>
                  <a:schemeClr val="tx1"/>
                </a:solidFill>
                <a:effectLst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9"/>
            <p:cNvSpPr/>
            <p:nvPr/>
          </p:nvSpPr>
          <p:spPr>
            <a:xfrm>
              <a:off x="1889893" y="859210"/>
              <a:ext cx="3876520" cy="562433"/>
            </a:xfrm>
            <a:prstGeom prst="rect">
              <a:avLst/>
            </a:prstGeom>
            <a:solidFill>
              <a:srgbClr val="ffb689"/>
            </a:solidFill>
            <a:ln w="25400" cap="flat" cmpd="sng">
              <a:solidFill>
                <a:srgbClr val="262626"/>
              </a:solidFill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altLang="en-US" sz="1050" b="1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마이 페이지</a:t>
              </a:r>
              <a:endParaRPr lang="ko-KR" altLang="en-US" sz="1050" b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9"/>
            <p:cNvSpPr/>
            <p:nvPr/>
          </p:nvSpPr>
          <p:spPr>
            <a:xfrm>
              <a:off x="961671" y="4269464"/>
              <a:ext cx="4805630" cy="291728"/>
            </a:xfrm>
            <a:prstGeom prst="rect">
              <a:avLst/>
            </a:prstGeom>
            <a:solidFill>
              <a:srgbClr val="ffb689"/>
            </a:solidFill>
            <a:ln w="25400" cap="flat" cmpd="sng">
              <a:solidFill>
                <a:srgbClr val="1d1b10"/>
              </a:solidFill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sz="1200" b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회사소개 / 개인정보취급방침 / 이용 약관  </a:t>
              </a:r>
              <a:endParaRPr sz="1200" b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1" name="Google Shape;291;p9"/>
          <p:cNvSpPr/>
          <p:nvPr/>
        </p:nvSpPr>
        <p:spPr>
          <a:xfrm>
            <a:off x="960783" y="859787"/>
            <a:ext cx="4805631" cy="562432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 b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9"/>
          <p:cNvSpPr/>
          <p:nvPr/>
        </p:nvSpPr>
        <p:spPr>
          <a:xfrm>
            <a:off x="959010" y="1504950"/>
            <a:ext cx="4807404" cy="2673153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 b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9"/>
          <p:cNvSpPr/>
          <p:nvPr/>
        </p:nvSpPr>
        <p:spPr>
          <a:xfrm>
            <a:off x="958124" y="1484609"/>
            <a:ext cx="4805630" cy="2725653"/>
          </a:xfrm>
          <a:prstGeom prst="rect">
            <a:avLst/>
          </a:prstGeom>
          <a:solidFill>
            <a:schemeClr val="lt1"/>
          </a:solidFill>
          <a:ln w="25400" cap="flat" cmpd="sng" algn="ctr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400" b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&lt;main-content&gt;</a:t>
            </a:r>
            <a:endParaRPr lang="ko-KR" sz="1400" b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400" b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사용가이드</a:t>
            </a:r>
            <a:endParaRPr sz="1400" b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9"/>
          <p:cNvSpPr/>
          <p:nvPr/>
        </p:nvSpPr>
        <p:spPr>
          <a:xfrm>
            <a:off x="958124" y="1485174"/>
            <a:ext cx="835959" cy="273043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1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마이 페이지</a:t>
            </a:r>
            <a:endParaRPr lang="ko-KR" altLang="en-US" sz="900" b="0" u="sng" strike="noStrike" cap="none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0" u="sng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예약관리</a:t>
            </a:r>
            <a:r>
              <a:rPr lang="ko-KR" sz="900" b="0" u="sng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lang="ko-KR" sz="900" b="0" u="sng" strike="noStrike" cap="none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0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내 정보 관리</a:t>
            </a:r>
            <a:endParaRPr lang="ko-KR" altLang="en-US" sz="900" b="0" strike="noStrike" cap="none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0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마이펫등록하기</a:t>
            </a:r>
            <a:endParaRPr lang="ko-KR" altLang="en-US" sz="900" b="0" strike="noStrike" cap="none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00" name="Google Shape;300;p10"/>
          <p:cNvGraphicFramePr/>
          <p:nvPr/>
        </p:nvGraphicFramePr>
        <p:xfrm>
          <a:off x="6340149" y="440391"/>
          <a:ext cx="2803851" cy="3681050"/>
        </p:xfrm>
        <a:graphic>
          <a:graphicData uri="http://schemas.openxmlformats.org/drawingml/2006/table">
            <a:tbl>
              <a:tblPr firstRow="1" bandRow="1">
                <a:noFill/>
                <a:tableStyleId>{31F087B1-BC9C-41AD-8D9A-3B9523BF569C}</a:tableStyleId>
              </a:tblPr>
              <a:tblGrid>
                <a:gridCol w="306375"/>
                <a:gridCol w="2497476"/>
              </a:tblGrid>
              <a:tr h="427150">
                <a:tc gridSpan="2"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Description</a:t>
                      </a:r>
                      <a:endParaRPr sz="1000" b="1" i="0" u="none" strike="noStrike" cap="none">
                        <a:solidFill>
                          <a:schemeClr val="dk1"/>
                        </a:solidFill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b689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496625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1</a:t>
                      </a:r>
                      <a:endParaRPr lang="en-US" altLang="ko-KR" sz="100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로고 클릭 시 메인 페이지로 이동</a:t>
                      </a:r>
                      <a:endParaRPr lang="ko-KR" sz="1000" b="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96625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2</a:t>
                      </a:r>
                      <a:endParaRPr lang="ko-KR" sz="100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•"/>
                        <a:defRPr/>
                      </a:pPr>
                      <a:r>
                        <a:rPr lang="ko-KR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마이 페이지, 기본 pamphlet 입니다.</a:t>
                      </a:r>
                      <a:endParaRPr lang="ko-KR" sz="1000" b="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•"/>
                        <a:defRPr/>
                      </a:pPr>
                      <a:r>
                        <a:rPr lang="ko-KR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비회원은 이용이 불가능 합니다.</a:t>
                      </a:r>
                      <a:endParaRPr lang="ko-KR" sz="1000" b="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96625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3</a:t>
                      </a:r>
                      <a:endParaRPr lang="en-US" altLang="ko-KR" sz="100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Main body – aside : </a:t>
                      </a:r>
                      <a:endParaRPr lang="ko-KR" sz="1000" b="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width : 15%, height : 100 %</a:t>
                      </a:r>
                      <a:endParaRPr lang="ko-KR" sz="1000" b="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메뉴 클릭 시 그 페이지로 이동</a:t>
                      </a:r>
                      <a:endParaRPr lang="ko-KR" sz="1000" b="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96625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4</a:t>
                      </a:r>
                      <a:endParaRPr lang="en-US" altLang="ko-KR" sz="100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Main body – section : </a:t>
                      </a:r>
                      <a:endParaRPr lang="ko-KR" sz="1000" b="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width : 85% , height : 100%</a:t>
                      </a:r>
                      <a:endParaRPr lang="ko-KR" sz="1000" b="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옆에 있는 메뉴에 해당하는 content 불러옴 </a:t>
                      </a:r>
                      <a:endParaRPr lang="ko-KR" sz="1000" b="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528325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5</a:t>
                      </a:r>
                      <a:endParaRPr lang="en-US" altLang="ko-KR" sz="100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예약취소</a:t>
                      </a:r>
                      <a:r>
                        <a:rPr lang="ko-KR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 클릭 :</a:t>
                      </a:r>
                      <a:endParaRPr lang="ko-KR" sz="1000" b="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confirm창 : </a:t>
                      </a:r>
                      <a:r>
                        <a:rPr lang="ko-KR" altLang="en-US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예약취소 하시겠습니까</a:t>
                      </a:r>
                      <a:r>
                        <a:rPr lang="en-US" altLang="ko-KR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?</a:t>
                      </a:r>
                      <a:endParaRPr lang="en-US" altLang="ko-KR" sz="1000" b="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528325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6</a:t>
                      </a:r>
                      <a:endParaRPr lang="en-US" altLang="ko-KR" sz="100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예약취소</a:t>
                      </a:r>
                      <a:r>
                        <a:rPr lang="ko-KR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 클릭 :</a:t>
                      </a:r>
                      <a:endParaRPr lang="ko-KR" sz="1000" b="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confirm창 : </a:t>
                      </a:r>
                      <a:r>
                        <a:rPr lang="ko-KR" altLang="en-US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예약취소 하시겠습니까</a:t>
                      </a:r>
                      <a:r>
                        <a:rPr lang="en-US" altLang="ko-KR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?</a:t>
                      </a:r>
                      <a:endParaRPr lang="en-US" altLang="ko-KR" sz="1000" b="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취소시 수수료가 부과될 수 있습니다</a:t>
                      </a:r>
                      <a:r>
                        <a:rPr lang="en-US" altLang="ko-KR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.</a:t>
                      </a:r>
                      <a:endParaRPr lang="en-US" altLang="ko-KR" sz="1000" b="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01" name="Google Shape;275;p8"/>
          <p:cNvSpPr/>
          <p:nvPr/>
        </p:nvSpPr>
        <p:spPr>
          <a:xfrm>
            <a:off x="957825" y="1488772"/>
            <a:ext cx="837171" cy="588547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sz="1100" b="0" u="none" strike="noStrike" kern="0" cap="none" spc="0" normalizeH="0" baseline="0" mc:Ignorable="hp" hp:hslEmbossed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Main content -aside</a:t>
            </a:r>
            <a:endParaRPr xmlns:mc="http://schemas.openxmlformats.org/markup-compatibility/2006" xmlns:hp="http://schemas.haansoft.com/office/presentation/8.0" kumimoji="0" sz="1100" b="0" u="none" strike="noStrike" kern="0" cap="none" spc="0" normalizeH="0" baseline="0" mc:Ignorable="hp" hp:hslEmbossed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701;p26"/>
          <p:cNvSpPr txBox="1"/>
          <p:nvPr/>
        </p:nvSpPr>
        <p:spPr>
          <a:xfrm>
            <a:off x="1891023" y="1817536"/>
            <a:ext cx="935437" cy="2247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91424" tIns="45700" rIns="91424" bIns="45700" anchor="ctr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900" b="1" u="none" strike="noStrike" cap="none">
                <a:solidFill>
                  <a:srgbClr val="000000"/>
                </a:solidFill>
                <a:latin typeface="맑은 고딕"/>
                <a:ea typeface="맑은 고딕"/>
                <a:cs typeface="맑은 고딕"/>
                <a:sym typeface="맑은 고딕"/>
              </a:rPr>
              <a:t>신청한 예약</a:t>
            </a:r>
            <a:endParaRPr lang="ko-KR" altLang="en-US" sz="900" b="1" u="none" strike="noStrike" cap="none">
              <a:solidFill>
                <a:srgbClr val="000000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319" name="Google Shape;782;p28"/>
          <p:cNvSpPr txBox="1"/>
          <p:nvPr/>
        </p:nvSpPr>
        <p:spPr>
          <a:xfrm>
            <a:off x="3226112" y="1527071"/>
            <a:ext cx="1271774" cy="2533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91424" tIns="45700" rIns="91424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050" b="1" u="none" strike="noStrike" cap="none">
                <a:solidFill>
                  <a:srgbClr val="000000"/>
                </a:solidFill>
                <a:latin typeface="맑은 고딕"/>
                <a:ea typeface="맑은 고딕"/>
                <a:cs typeface="맑은 고딕"/>
                <a:sym typeface="맑은 고딕"/>
              </a:rPr>
              <a:t>예약관리</a:t>
            </a:r>
            <a:endParaRPr lang="ko-KR" altLang="en-US" sz="1050" b="1" u="none" strike="noStrike" cap="none">
              <a:solidFill>
                <a:srgbClr val="000000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graphicFrame>
        <p:nvGraphicFramePr>
          <p:cNvPr id="320" name="Google Shape;784;p28"/>
          <p:cNvGraphicFramePr/>
          <p:nvPr/>
        </p:nvGraphicFramePr>
        <p:xfrm>
          <a:off x="1971035" y="2068800"/>
          <a:ext cx="3542058" cy="502950"/>
        </p:xfrm>
        <a:graphic>
          <a:graphicData uri="http://schemas.openxmlformats.org/drawingml/2006/table">
            <a:tbl>
              <a:tblPr firstRow="1" bandRow="1">
                <a:noFill/>
                <a:tableStyleId>{31F087B1-BC9C-41AD-8D9A-3B9523BF569C}</a:tableStyleId>
              </a:tblPr>
              <a:tblGrid>
                <a:gridCol w="1073847"/>
                <a:gridCol w="587312"/>
                <a:gridCol w="1025529"/>
                <a:gridCol w="855369"/>
              </a:tblGrid>
              <a:tr h="167650">
                <a:tc rowSpan="3"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500" i="0" u="none" strike="noStrike" cap="none"/>
                        <a:t>룸 사진</a:t>
                      </a:r>
                      <a:endParaRPr lang="ko-KR" altLang="en-US" sz="500" i="0" u="none" strike="noStrike" cap="none"/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500" i="0" u="none" strike="noStrike" cap="none"/>
                        <a:t>예약날짜  </a:t>
                      </a:r>
                      <a:endParaRPr lang="ko-KR" altLang="en-US" sz="500" i="0" u="none" strike="noStrike" cap="none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500" i="0" u="none" strike="noStrike" cap="none"/>
                        <a:t>2021.12.02</a:t>
                      </a:r>
                      <a:endParaRPr lang="en-US" altLang="ko-KR" sz="500" i="0" u="none" strike="noStrike" cap="none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 rowSpan="3">
                  <a:txBody>
                    <a:bodyPr vert="horz" lIns="91450" tIns="45725" rIns="91450" bIns="45725" anchor="ctr" anchorCtr="1"/>
                    <a:p>
                      <a:pPr marR="0" lvl="0">
                        <a:buNone/>
                        <a:defRPr/>
                      </a:pPr>
                      <a:r>
                        <a:rPr lang="ko-KR" altLang="en-US" sz="500" b="0" i="0" u="sng" spc="0">
                          <a:solidFill>
                            <a:srgbClr val="ff0000"/>
                          </a:solidFill>
                          <a:sym typeface="Arial"/>
                        </a:rPr>
                        <a:t>예약취소</a:t>
                      </a:r>
                      <a:endParaRPr lang="ko-KR" altLang="en-US" sz="500" b="0" i="0" u="sng" spc="0">
                        <a:solidFill>
                          <a:srgbClr val="ff0000"/>
                        </a:solidFill>
                        <a:sym typeface="Arial"/>
                      </a:endParaRPr>
                    </a:p>
                  </a:txBody>
                  <a:tcPr marL="91450" marR="91450" marT="45725" marB="45725" anchor="ctr" anchorCtr="1">
                    <a:solidFill>
                      <a:schemeClr val="lt1"/>
                    </a:solidFill>
                  </a:tcPr>
                </a:tc>
              </a:tr>
              <a:tr h="167650">
                <a:tc vMerge="1">
                  <a:txBody>
                    <a:bodyPr vert="horz" lIns="91450" tIns="45725" rIns="91450" bIns="45725" anchor="t" anchorCtr="0"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50" marR="91450" marT="45725" marB="45725"/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500" i="0" u="none" strike="noStrike" cap="none"/>
                        <a:t>예약시간</a:t>
                      </a:r>
                      <a:endParaRPr lang="ko-KR" altLang="en-US" sz="500" i="0" u="none" strike="noStrike" cap="none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500" i="0" u="none" strike="noStrike" cap="none"/>
                        <a:t>09:00</a:t>
                      </a:r>
                      <a:r>
                        <a:rPr lang="ko-KR" altLang="en-US" sz="500" i="0" u="none" strike="noStrike" cap="none"/>
                        <a:t> </a:t>
                      </a:r>
                      <a:r>
                        <a:rPr lang="en-US" altLang="ko-KR" sz="500" i="0" u="none" strike="noStrike" cap="none"/>
                        <a:t>~</a:t>
                      </a:r>
                      <a:r>
                        <a:rPr lang="ko-KR" altLang="en-US" sz="500" i="0" u="none" strike="noStrike" cap="none"/>
                        <a:t> </a:t>
                      </a:r>
                      <a:r>
                        <a:rPr lang="en-US" altLang="ko-KR" sz="500" i="0" u="none" strike="noStrike" cap="none"/>
                        <a:t>20:00</a:t>
                      </a:r>
                      <a:endParaRPr lang="en-US" altLang="ko-KR" sz="500" i="0" u="none" strike="noStrike" cap="none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 vMerge="1">
                  <a:txBody>
                    <a:bodyPr vert="horz" lIns="91450" tIns="45725" rIns="91450" bIns="45725" anchor="t" anchorCtr="0"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50" marR="91450" marT="45725" marB="45725"/>
                </a:tc>
              </a:tr>
              <a:tr h="167650">
                <a:tc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500" i="0" u="none" strike="noStrike" cap="none"/>
                        <a:t>룸명</a:t>
                      </a:r>
                      <a:endParaRPr lang="ko-KR" altLang="en-US" sz="500" i="0" u="none" strike="noStrike" cap="none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500" i="0" u="none" strike="noStrike" cap="none"/>
                        <a:t>중형 룸</a:t>
                      </a:r>
                      <a:endParaRPr lang="ko-KR" altLang="en-US" sz="500" i="0" u="none" strike="noStrike" cap="none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 vMerge="1">
                  <a:txBody>
                    <a:bodyPr vert="horz" lIns="91450" tIns="45725" rIns="91450" bIns="45725" anchor="t" anchorCtr="0"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graphicFrame>
        <p:nvGraphicFramePr>
          <p:cNvPr id="321" name="Google Shape;784;p28"/>
          <p:cNvGraphicFramePr/>
          <p:nvPr/>
        </p:nvGraphicFramePr>
        <p:xfrm>
          <a:off x="1969449" y="2841580"/>
          <a:ext cx="3553170" cy="502950"/>
        </p:xfrm>
        <a:graphic>
          <a:graphicData uri="http://schemas.openxmlformats.org/drawingml/2006/table">
            <a:tbl>
              <a:tblPr firstRow="1" bandRow="1">
                <a:noFill/>
                <a:tableStyleId>{31F087B1-BC9C-41AD-8D9A-3B9523BF569C}</a:tableStyleId>
              </a:tblPr>
              <a:tblGrid>
                <a:gridCol w="1070288"/>
                <a:gridCol w="603089"/>
                <a:gridCol w="1020229"/>
                <a:gridCol w="859563"/>
              </a:tblGrid>
              <a:tr h="167650">
                <a:tc rowSpan="3"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500" i="0" u="none" strike="noStrike" cap="none"/>
                        <a:t>룸 사진</a:t>
                      </a:r>
                      <a:endParaRPr lang="ko-KR" altLang="en-US" sz="500" i="0" u="none" strike="noStrike" cap="none"/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500" i="0" u="none" strike="noStrike" cap="none"/>
                        <a:t>예약날짜  </a:t>
                      </a:r>
                      <a:endParaRPr lang="ko-KR" altLang="en-US" sz="500" i="0" u="none" strike="noStrike" cap="none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500" i="0" u="none" strike="noStrike" cap="none"/>
                        <a:t>2021.12.02</a:t>
                      </a:r>
                      <a:endParaRPr lang="en-US" altLang="ko-KR" sz="500" i="0" u="none" strike="noStrike" cap="none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 rowSpan="3">
                  <a:txBody>
                    <a:bodyPr vert="horz" lIns="91450" tIns="45725" rIns="91450" bIns="45725" anchor="ctr" anchorCtr="1"/>
                    <a:p>
                      <a:pPr marR="0" lvl="0">
                        <a:buNone/>
                        <a:defRPr/>
                      </a:pPr>
                      <a:r>
                        <a:rPr lang="ko-KR" altLang="en-US" sz="500" b="0" i="0" u="sng" spc="0">
                          <a:solidFill>
                            <a:srgbClr val="ff0000"/>
                          </a:solidFill>
                          <a:sym typeface="Arial"/>
                        </a:rPr>
                        <a:t>예약취소</a:t>
                      </a:r>
                      <a:endParaRPr lang="ko-KR" altLang="en-US" sz="500" b="0" i="0" u="sng" spc="0">
                        <a:solidFill>
                          <a:srgbClr val="ff0000"/>
                        </a:solidFill>
                        <a:sym typeface="Arial"/>
                      </a:endParaRPr>
                    </a:p>
                  </a:txBody>
                  <a:tcPr marL="91450" marR="91450" marT="45725" marB="45725" anchor="ctr" anchorCtr="1">
                    <a:solidFill>
                      <a:schemeClr val="lt1"/>
                    </a:solidFill>
                  </a:tcPr>
                </a:tc>
              </a:tr>
              <a:tr h="167650">
                <a:tc vMerge="1">
                  <a:txBody>
                    <a:bodyPr vert="horz" lIns="91450" tIns="45725" rIns="91450" bIns="45725" anchor="t" anchorCtr="0"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50" marR="91450" marT="45725" marB="45725"/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500" i="0" u="none" strike="noStrike" cap="none"/>
                        <a:t>예약시간</a:t>
                      </a:r>
                      <a:endParaRPr lang="ko-KR" altLang="en-US" sz="500" i="0" u="none" strike="noStrike" cap="none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500" i="0" u="none" strike="noStrike" cap="none"/>
                        <a:t>09:00</a:t>
                      </a:r>
                      <a:r>
                        <a:rPr lang="ko-KR" altLang="en-US" sz="500" i="0" u="none" strike="noStrike" cap="none"/>
                        <a:t> </a:t>
                      </a:r>
                      <a:r>
                        <a:rPr lang="en-US" altLang="ko-KR" sz="500" i="0" u="none" strike="noStrike" cap="none"/>
                        <a:t>~</a:t>
                      </a:r>
                      <a:r>
                        <a:rPr lang="ko-KR" altLang="en-US" sz="500" i="0" u="none" strike="noStrike" cap="none"/>
                        <a:t> </a:t>
                      </a:r>
                      <a:r>
                        <a:rPr lang="en-US" altLang="ko-KR" sz="500" i="0" u="none" strike="noStrike" cap="none"/>
                        <a:t>20:00</a:t>
                      </a:r>
                      <a:endParaRPr lang="en-US" altLang="ko-KR" sz="500" i="0" u="none" strike="noStrike" cap="none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 vMerge="1">
                  <a:txBody>
                    <a:bodyPr vert="horz" lIns="91450" tIns="45725" rIns="91450" bIns="45725" anchor="t" anchorCtr="0"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50" marR="91450" marT="45725" marB="45725"/>
                </a:tc>
              </a:tr>
              <a:tr h="167650">
                <a:tc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500" i="0" u="none" strike="noStrike" cap="none"/>
                        <a:t>룸명</a:t>
                      </a:r>
                      <a:endParaRPr lang="ko-KR" altLang="en-US" sz="500" i="0" u="none" strike="noStrike" cap="none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500" i="0" u="none" strike="noStrike" cap="none"/>
                        <a:t>중형 룸</a:t>
                      </a:r>
                      <a:endParaRPr lang="ko-KR" altLang="en-US" sz="500" i="0" u="none" strike="noStrike" cap="none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 vMerge="1">
                  <a:txBody>
                    <a:bodyPr vert="horz" lIns="91450" tIns="45725" rIns="91450" bIns="45725" anchor="t" anchorCtr="0"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sp>
        <p:nvSpPr>
          <p:cNvPr id="322" name="Google Shape;701;p26"/>
          <p:cNvSpPr txBox="1"/>
          <p:nvPr/>
        </p:nvSpPr>
        <p:spPr>
          <a:xfrm>
            <a:off x="1893800" y="2611683"/>
            <a:ext cx="935437" cy="2247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91424" tIns="45700" rIns="91424" bIns="45700" anchor="ctr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900" b="1" u="none" strike="noStrike" cap="none">
                <a:solidFill>
                  <a:srgbClr val="000000"/>
                </a:solidFill>
                <a:latin typeface="맑은 고딕"/>
                <a:ea typeface="맑은 고딕"/>
                <a:cs typeface="맑은 고딕"/>
                <a:sym typeface="맑은 고딕"/>
              </a:rPr>
              <a:t>예약 완료</a:t>
            </a:r>
            <a:endParaRPr lang="ko-KR" altLang="en-US" sz="900" b="1" u="none" strike="noStrike" cap="none">
              <a:solidFill>
                <a:srgbClr val="000000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323" name="Google Shape;701;p26"/>
          <p:cNvSpPr txBox="1"/>
          <p:nvPr/>
        </p:nvSpPr>
        <p:spPr>
          <a:xfrm>
            <a:off x="1895014" y="3366623"/>
            <a:ext cx="1149750" cy="2247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91424" tIns="45700" rIns="91424" bIns="45700" anchor="ctr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900" b="1" u="none" strike="noStrike" cap="none">
                <a:solidFill>
                  <a:srgbClr val="000000"/>
                </a:solidFill>
                <a:latin typeface="맑은 고딕"/>
                <a:ea typeface="맑은 고딕"/>
                <a:cs typeface="맑은 고딕"/>
                <a:sym typeface="맑은 고딕"/>
              </a:rPr>
              <a:t>승인 거부된 예약</a:t>
            </a:r>
            <a:endParaRPr lang="ko-KR" altLang="en-US" sz="900" b="1" u="none" strike="noStrike" cap="none">
              <a:solidFill>
                <a:srgbClr val="000000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graphicFrame>
        <p:nvGraphicFramePr>
          <p:cNvPr id="324" name="Google Shape;784;p28"/>
          <p:cNvGraphicFramePr/>
          <p:nvPr/>
        </p:nvGraphicFramePr>
        <p:xfrm>
          <a:off x="1961646" y="3600511"/>
          <a:ext cx="3532916" cy="518845"/>
        </p:xfrm>
        <a:graphic>
          <a:graphicData uri="http://schemas.openxmlformats.org/drawingml/2006/table">
            <a:tbl>
              <a:tblPr firstRow="1" bandRow="1">
                <a:noFill/>
                <a:tableStyleId>{31F087B1-BC9C-41AD-8D9A-3B9523BF569C}</a:tableStyleId>
              </a:tblPr>
              <a:tblGrid>
                <a:gridCol w="1067905"/>
                <a:gridCol w="603049"/>
                <a:gridCol w="1861961"/>
              </a:tblGrid>
              <a:tr h="116840">
                <a:tc rowSpan="3"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500" i="0" u="none" strike="noStrike" cap="none"/>
                        <a:t>룸 사진</a:t>
                      </a:r>
                      <a:endParaRPr lang="ko-KR" altLang="en-US" sz="500" i="0" u="none" strike="noStrike" cap="none"/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ctr" anchorCtr="1"/>
                    <a:p>
                      <a:pPr marR="0" lvl="0" algn="ctr">
                        <a:buNone/>
                        <a:defRPr/>
                      </a:pPr>
                      <a:r>
                        <a:rPr lang="ko-KR" altLang="en-US" sz="500" i="0" u="none" strike="noStrike" cap="none"/>
                        <a:t>예약날짜</a:t>
                      </a:r>
                      <a:endParaRPr lang="ko-KR" altLang="en-US" sz="500" i="0" u="none" strike="noStrike" cap="none"/>
                    </a:p>
                  </a:txBody>
                  <a:tcPr marL="91450" marR="91450" marT="45725" marB="45725" anchor="ctr" anchorCtr="1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500" i="0" u="none" strike="noStrike" cap="none"/>
                        <a:t>2021.12.02</a:t>
                      </a:r>
                      <a:endParaRPr lang="en-US" altLang="ko-KR" sz="500" i="0" u="none" strike="noStrike" cap="none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</a:tr>
              <a:tr h="116840">
                <a:tc vMerge="1">
                  <a:txBody>
                    <a:bodyPr vert="horz" lIns="91450" tIns="45725" rIns="91450" bIns="45725" anchor="t" anchorCtr="0"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50" marR="91450" marT="45725" marB="45725"/>
                </a:tc>
                <a:tc>
                  <a:txBody>
                    <a:bodyPr vert="horz" lIns="91450" tIns="45725" rIns="91450" bIns="45725" anchor="ctr" anchorCtr="1"/>
                    <a:p>
                      <a:pPr marR="0" lvl="0" algn="ctr">
                        <a:buNone/>
                        <a:defRPr/>
                      </a:pPr>
                      <a:r>
                        <a:rPr lang="ko-KR" altLang="en-US" sz="500" i="0" u="none" strike="noStrike" cap="none"/>
                        <a:t>예약시간</a:t>
                      </a:r>
                      <a:endParaRPr lang="ko-KR" altLang="en-US" sz="500" i="0" u="none" strike="noStrike" cap="none"/>
                    </a:p>
                  </a:txBody>
                  <a:tcPr marL="91450" marR="91450" marT="45725" marB="45725" anchor="ctr" anchorCtr="1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500" i="0" u="none" strike="noStrike" cap="none"/>
                        <a:t>09:00</a:t>
                      </a:r>
                      <a:r>
                        <a:rPr lang="ko-KR" altLang="en-US" sz="500" i="0" u="none" strike="noStrike" cap="none"/>
                        <a:t> </a:t>
                      </a:r>
                      <a:r>
                        <a:rPr lang="en-US" altLang="ko-KR" sz="500" i="0" u="none" strike="noStrike" cap="none"/>
                        <a:t>~</a:t>
                      </a:r>
                      <a:r>
                        <a:rPr lang="ko-KR" altLang="en-US" sz="500" i="0" u="none" strike="noStrike" cap="none"/>
                        <a:t> </a:t>
                      </a:r>
                      <a:r>
                        <a:rPr lang="en-US" altLang="ko-KR" sz="500" i="0" u="none" strike="noStrike" cap="none"/>
                        <a:t>20:00</a:t>
                      </a:r>
                      <a:endParaRPr lang="en-US" altLang="ko-KR" sz="500" i="0" u="none" strike="noStrike" cap="none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</a:tr>
              <a:tr h="183545">
                <a:tc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50" tIns="45725" rIns="91450" bIns="45725" anchor="ctr" anchorCtr="1"/>
                    <a:p>
                      <a:pPr marR="0" lvl="0" algn="ctr">
                        <a:buNone/>
                        <a:defRPr/>
                      </a:pPr>
                      <a:r>
                        <a:rPr lang="ko-KR" altLang="en-US" sz="500" i="0" u="none" strike="noStrike" cap="none"/>
                        <a:t>거부사유</a:t>
                      </a:r>
                      <a:endParaRPr lang="ko-KR" altLang="en-US" sz="500" i="0" u="none" strike="noStrike" cap="none"/>
                    </a:p>
                  </a:txBody>
                  <a:tcPr marL="91450" marR="91450" marT="45725" marB="45725" anchor="ctr" anchorCtr="1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ctr" anchorCtr="1"/>
                    <a:p>
                      <a:pPr marR="0" lvl="0" algn="ctr">
                        <a:buNone/>
                        <a:defRPr/>
                      </a:pPr>
                      <a:r>
                        <a:rPr lang="ko-KR" altLang="en-US" sz="500" i="0" u="none" strike="noStrike" cap="none">
                          <a:solidFill>
                            <a:srgbClr val="ff0000"/>
                          </a:solidFill>
                        </a:rPr>
                        <a:t>기본접종 미접종시 이용불가</a:t>
                      </a:r>
                      <a:endParaRPr lang="ko-KR" altLang="en-US" sz="500" i="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 anchorCtr="1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30" name="Google Shape;686;p25"/>
          <p:cNvSpPr/>
          <p:nvPr/>
        </p:nvSpPr>
        <p:spPr>
          <a:xfrm>
            <a:off x="1633853" y="613929"/>
            <a:ext cx="233464" cy="209045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lang="en-US" altLang="ko-KR" sz="1400" b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686;p25"/>
          <p:cNvSpPr/>
          <p:nvPr/>
        </p:nvSpPr>
        <p:spPr>
          <a:xfrm>
            <a:off x="3189603" y="624512"/>
            <a:ext cx="233464" cy="209045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lang="en-US" altLang="ko-KR" sz="1400" b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686;p25"/>
          <p:cNvSpPr/>
          <p:nvPr/>
        </p:nvSpPr>
        <p:spPr>
          <a:xfrm>
            <a:off x="723687" y="1524097"/>
            <a:ext cx="233464" cy="209045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lang="en-US" altLang="ko-KR" sz="1400" b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686;p25"/>
          <p:cNvSpPr/>
          <p:nvPr/>
        </p:nvSpPr>
        <p:spPr>
          <a:xfrm>
            <a:off x="5470312" y="1541030"/>
            <a:ext cx="233464" cy="209045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lang="en-US" altLang="ko-KR" sz="1400" b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686;p25"/>
          <p:cNvSpPr/>
          <p:nvPr/>
        </p:nvSpPr>
        <p:spPr>
          <a:xfrm>
            <a:off x="5447277" y="1936549"/>
            <a:ext cx="233464" cy="209045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lang="en-US" altLang="ko-KR" sz="1400" b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686;p25"/>
          <p:cNvSpPr/>
          <p:nvPr/>
        </p:nvSpPr>
        <p:spPr>
          <a:xfrm>
            <a:off x="5461337" y="2766081"/>
            <a:ext cx="233464" cy="209045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lang="en-US" altLang="ko-KR" sz="1400" b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9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sz="1000" b="1" u="none" strike="noStrike" cap="none">
                <a:solidFill>
                  <a:schemeClr val="lt1"/>
                </a:solidFill>
                <a:latin typeface="돋움"/>
                <a:ea typeface="돋움"/>
                <a:cs typeface="돋움"/>
                <a:sym typeface="돋움"/>
              </a:rPr>
              <a:t>공간(오피스) 대여 시스템</a:t>
            </a:r>
            <a:endParaRPr sz="1000" b="0" u="none" strike="noStrike" cap="none">
              <a:solidFill>
                <a:srgbClr val="000000"/>
              </a:solidFill>
              <a:latin typeface="돋움"/>
              <a:ea typeface="돋움"/>
              <a:cs typeface="돋움"/>
              <a:sym typeface="돋움"/>
            </a:endParaRPr>
          </a:p>
        </p:txBody>
      </p:sp>
      <p:graphicFrame>
        <p:nvGraphicFramePr>
          <p:cNvPr id="285" name="Google Shape;285;p9"/>
          <p:cNvGraphicFramePr/>
          <p:nvPr/>
        </p:nvGraphicFramePr>
        <p:xfrm>
          <a:off x="2" y="172"/>
          <a:ext cx="9144000" cy="436750"/>
        </p:xfrm>
        <a:graphic>
          <a:graphicData uri="http://schemas.openxmlformats.org/drawingml/2006/table">
            <a:tbl>
              <a:tblPr firstRow="1" bandRow="1">
                <a:noFill/>
                <a:tableStyleId>{6EE42DC0-BB08-43EE-88F7-C2D22F50DA12}</a:tableStyleId>
              </a:tblPr>
              <a:tblGrid>
                <a:gridCol w="552825"/>
                <a:gridCol w="745675"/>
                <a:gridCol w="748400"/>
                <a:gridCol w="2445100"/>
                <a:gridCol w="1045700"/>
                <a:gridCol w="1652100"/>
                <a:gridCol w="655700"/>
                <a:gridCol w="1298500"/>
              </a:tblGrid>
              <a:tr h="218375">
                <a:tc gridSpan="2"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solidFill>
                            <a:schemeClr val="dk1"/>
                          </a:solidFill>
                        </a:rPr>
                        <a:t>puppy playtime</a:t>
                      </a:r>
                      <a:endParaRPr lang="en-US" altLang="ko-KR"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effectLst/>
                        </a:rPr>
                        <a:t>페이지명</a:t>
                      </a:r>
                      <a:endParaRPr sz="1000" i="0" u="none" strike="noStrike" cap="none">
                        <a:solidFill>
                          <a:schemeClr val="dk1"/>
                        </a:solidFill>
                        <a:effectLst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</a:rPr>
                        <a:t>예약관리</a:t>
                      </a:r>
                      <a:r>
                        <a:rPr lang="en-US" altLang="ko-KR" sz="1000" i="0" u="none" strike="noStrike" cap="none">
                          <a:solidFill>
                            <a:schemeClr val="dk1"/>
                          </a:solidFill>
                        </a:rPr>
                        <a:t>02</a:t>
                      </a:r>
                      <a:endParaRPr lang="en-US" altLang="ko-KR"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</a:rPr>
                        <a:t>페이지 넘버</a:t>
                      </a:r>
                      <a:endParaRPr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solidFill>
                            <a:schemeClr val="dk1"/>
                          </a:solidFill>
                        </a:rPr>
                        <a:t>04</a:t>
                      </a: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</a:rPr>
                        <a:t> 마이페이지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</a:rPr>
                        <a:t>최성호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</a:tr>
              <a:tr h="218375">
                <a:tc>
                  <a:txBody>
                    <a:bodyPr vert="horz" lIns="77950" tIns="34300" rIns="779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i="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gridSpan="7">
                  <a:txBody>
                    <a:bodyPr vert="horz" lIns="77950" tIns="34300" rIns="779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&gt; </a:t>
                      </a:r>
                      <a:r>
                        <a:rPr lang="ko-KR" altLang="en-US" sz="1000" b="1" i="0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마이페이지</a:t>
                      </a: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en-US" sz="1000" b="1" i="0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예약관리</a:t>
                      </a:r>
                      <a:r>
                        <a:rPr lang="en-US" altLang="ko-KR" sz="1000" b="1" i="0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02</a:t>
                      </a:r>
                      <a:endParaRPr lang="en-US" altLang="ko-KR" sz="1000" b="1" i="0" u="none" strike="noStrike" cap="none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286" name="Google Shape;286;p9"/>
          <p:cNvSpPr txBox="1">
            <a:spLocks noGrp="1"/>
          </p:cNvSpPr>
          <p:nvPr>
            <p:ph type="sldNum" idx="12"/>
          </p:nvPr>
        </p:nvSpPr>
        <p:spPr>
          <a:xfrm>
            <a:off x="6781800" y="486948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  <a:defRPr/>
              </a:pPr>
              <a:t>3</a:t>
            </a:fld>
            <a:endParaRPr lang="en-US"/>
          </a:p>
        </p:txBody>
      </p:sp>
      <p:grpSp>
        <p:nvGrpSpPr>
          <p:cNvPr id="287" name="Google Shape;287;p9"/>
          <p:cNvGrpSpPr/>
          <p:nvPr/>
        </p:nvGrpSpPr>
        <p:grpSpPr>
          <a:xfrm rot="0">
            <a:off x="959832" y="859787"/>
            <a:ext cx="4805694" cy="3634210"/>
            <a:chOff x="961606" y="859210"/>
            <a:chExt cx="4805694" cy="3701982"/>
          </a:xfrm>
        </p:grpSpPr>
        <p:sp>
          <p:nvSpPr>
            <p:cNvPr id="288" name="Google Shape;288;p9"/>
            <p:cNvSpPr/>
            <p:nvPr/>
          </p:nvSpPr>
          <p:spPr>
            <a:xfrm>
              <a:off x="961606" y="859783"/>
              <a:ext cx="936610" cy="562433"/>
            </a:xfrm>
            <a:prstGeom prst="rect">
              <a:avLst/>
            </a:prstGeom>
            <a:solidFill>
              <a:srgbClr val="ffe7d8"/>
            </a:solidFill>
            <a:ln w="25400" cap="flat" cmpd="sng">
              <a:noFill/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sz="1000" b="0" u="none" strike="noStrike" cap="none">
                  <a:solidFill>
                    <a:schemeClr val="tx1"/>
                  </a:solidFill>
                  <a:effectLst/>
                  <a:latin typeface="Arial"/>
                  <a:ea typeface="Arial"/>
                  <a:cs typeface="Arial"/>
                  <a:sym typeface="Arial"/>
                </a:rPr>
                <a:t>로고) </a:t>
              </a:r>
              <a:endParaRPr lang="ko-KR" sz="1000" b="0" u="none" strike="noStrike" cap="none">
                <a:solidFill>
                  <a:schemeClr val="tx1"/>
                </a:solidFill>
                <a:effectLst/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1000" b="0" u="none" strike="noStrike" cap="none">
                  <a:solidFill>
                    <a:schemeClr val="tx1"/>
                  </a:solidFill>
                  <a:effectLst/>
                  <a:latin typeface="Arial"/>
                  <a:ea typeface="Arial"/>
                  <a:cs typeface="Arial"/>
                  <a:sym typeface="Arial"/>
                </a:rPr>
                <a:t>puppy</a:t>
              </a:r>
              <a:endParaRPr lang="en-US" altLang="ko-KR" sz="1000" b="0" u="none" strike="noStrike" cap="none">
                <a:solidFill>
                  <a:schemeClr val="tx1"/>
                </a:solidFill>
                <a:effectLst/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1000" b="0" u="none" strike="noStrike" cap="none">
                  <a:solidFill>
                    <a:schemeClr val="tx1"/>
                  </a:solidFill>
                  <a:effectLst/>
                  <a:latin typeface="Arial"/>
                  <a:ea typeface="Arial"/>
                  <a:cs typeface="Arial"/>
                  <a:sym typeface="Arial"/>
                </a:rPr>
                <a:t>playtime</a:t>
              </a:r>
              <a:endParaRPr lang="en-US" altLang="ko-KR" sz="1000" b="0" u="none" strike="noStrike" cap="none">
                <a:solidFill>
                  <a:schemeClr val="tx1"/>
                </a:solidFill>
                <a:effectLst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9"/>
            <p:cNvSpPr/>
            <p:nvPr/>
          </p:nvSpPr>
          <p:spPr>
            <a:xfrm>
              <a:off x="1889893" y="859210"/>
              <a:ext cx="3876520" cy="562433"/>
            </a:xfrm>
            <a:prstGeom prst="rect">
              <a:avLst/>
            </a:prstGeom>
            <a:solidFill>
              <a:srgbClr val="ffb689"/>
            </a:solidFill>
            <a:ln w="25400" cap="flat" cmpd="sng">
              <a:solidFill>
                <a:srgbClr val="262626"/>
              </a:solidFill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altLang="en-US" sz="1050" b="1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마이 페이지</a:t>
              </a:r>
              <a:endParaRPr lang="ko-KR" altLang="en-US" sz="1050" b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9"/>
            <p:cNvSpPr/>
            <p:nvPr/>
          </p:nvSpPr>
          <p:spPr>
            <a:xfrm>
              <a:off x="961671" y="4269464"/>
              <a:ext cx="4805630" cy="291728"/>
            </a:xfrm>
            <a:prstGeom prst="rect">
              <a:avLst/>
            </a:prstGeom>
            <a:solidFill>
              <a:srgbClr val="ffb689"/>
            </a:solidFill>
            <a:ln w="25400" cap="flat" cmpd="sng">
              <a:solidFill>
                <a:srgbClr val="1d1b10"/>
              </a:solidFill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sz="1200" b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회사소개 / 개인정보취급방침 / 이용 약관  </a:t>
              </a:r>
              <a:endParaRPr sz="1200" b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1" name="Google Shape;291;p9"/>
          <p:cNvSpPr/>
          <p:nvPr/>
        </p:nvSpPr>
        <p:spPr>
          <a:xfrm>
            <a:off x="960783" y="859787"/>
            <a:ext cx="4805631" cy="562432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 b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9"/>
          <p:cNvSpPr/>
          <p:nvPr/>
        </p:nvSpPr>
        <p:spPr>
          <a:xfrm>
            <a:off x="959010" y="1504950"/>
            <a:ext cx="4807404" cy="2673153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 b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9"/>
          <p:cNvSpPr/>
          <p:nvPr/>
        </p:nvSpPr>
        <p:spPr>
          <a:xfrm>
            <a:off x="958124" y="1484609"/>
            <a:ext cx="4805630" cy="2725653"/>
          </a:xfrm>
          <a:prstGeom prst="rect">
            <a:avLst/>
          </a:prstGeom>
          <a:solidFill>
            <a:schemeClr val="lt1"/>
          </a:solidFill>
          <a:ln w="25400" cap="flat" cmpd="sng" algn="ctr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400" b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&lt;main-content&gt;</a:t>
            </a:r>
            <a:endParaRPr lang="ko-KR" sz="1400" b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400" b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사용가이드</a:t>
            </a:r>
            <a:endParaRPr sz="1400" b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9"/>
          <p:cNvSpPr/>
          <p:nvPr/>
        </p:nvSpPr>
        <p:spPr>
          <a:xfrm>
            <a:off x="958124" y="1485174"/>
            <a:ext cx="835959" cy="273043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1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마이 페이지</a:t>
            </a:r>
            <a:endParaRPr lang="ko-KR" altLang="en-US" sz="900" b="0" u="sng" strike="noStrike" cap="none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0" u="sng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예약관리</a:t>
            </a:r>
            <a:r>
              <a:rPr lang="ko-KR" sz="900" b="0" u="sng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lang="ko-KR" sz="900" b="0" u="sng" strike="noStrike" cap="none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0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내 정보 관리</a:t>
            </a:r>
            <a:endParaRPr lang="ko-KR" altLang="en-US" sz="900" b="0" strike="noStrike" cap="none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0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마이펫등록하기</a:t>
            </a:r>
            <a:endParaRPr lang="ko-KR" altLang="en-US" sz="900" b="0" strike="noStrike" cap="none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00" name="Google Shape;300;p10"/>
          <p:cNvGraphicFramePr/>
          <p:nvPr/>
        </p:nvGraphicFramePr>
        <p:xfrm>
          <a:off x="6340149" y="440391"/>
          <a:ext cx="2803851" cy="3681050"/>
        </p:xfrm>
        <a:graphic>
          <a:graphicData uri="http://schemas.openxmlformats.org/drawingml/2006/table">
            <a:tbl>
              <a:tblPr firstRow="1" bandRow="1">
                <a:noFill/>
                <a:tableStyleId>{31F087B1-BC9C-41AD-8D9A-3B9523BF569C}</a:tableStyleId>
              </a:tblPr>
              <a:tblGrid>
                <a:gridCol w="306375"/>
                <a:gridCol w="2497476"/>
              </a:tblGrid>
              <a:tr h="427150">
                <a:tc gridSpan="2"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Description</a:t>
                      </a:r>
                      <a:endParaRPr sz="1000" b="1" i="0" u="none" strike="noStrike" cap="none">
                        <a:solidFill>
                          <a:schemeClr val="dk1"/>
                        </a:solidFill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b689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496625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1</a:t>
                      </a:r>
                      <a:endParaRPr lang="en-US" altLang="ko-KR" sz="100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로고 클릭 시 메인 페이지로 이동</a:t>
                      </a:r>
                      <a:endParaRPr lang="ko-KR" sz="1000" b="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96625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2</a:t>
                      </a:r>
                      <a:endParaRPr lang="ko-KR" sz="100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•"/>
                        <a:defRPr/>
                      </a:pPr>
                      <a:r>
                        <a:rPr lang="ko-KR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마이 페이지, 기본 pamphlet 입니다.</a:t>
                      </a:r>
                      <a:endParaRPr lang="ko-KR" sz="1000" b="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•"/>
                        <a:defRPr/>
                      </a:pPr>
                      <a:r>
                        <a:rPr lang="ko-KR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비회원은 이용이 불가능 합니다.</a:t>
                      </a:r>
                      <a:endParaRPr lang="ko-KR" sz="1000" b="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96625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3</a:t>
                      </a:r>
                      <a:endParaRPr lang="en-US" altLang="ko-KR" sz="100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Main body – aside : </a:t>
                      </a:r>
                      <a:endParaRPr lang="ko-KR" sz="1000" b="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width : 15%, height : 100 %</a:t>
                      </a:r>
                      <a:endParaRPr lang="ko-KR" sz="1000" b="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메뉴 클릭 시 그 페이지로 이동</a:t>
                      </a:r>
                      <a:endParaRPr lang="ko-KR" sz="1000" b="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96625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4</a:t>
                      </a:r>
                      <a:endParaRPr lang="en-US" altLang="ko-KR" sz="100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Main body – section : </a:t>
                      </a:r>
                      <a:endParaRPr lang="ko-KR" sz="1000" b="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width : 85% , height : 100%</a:t>
                      </a:r>
                      <a:endParaRPr lang="ko-KR" sz="1000" b="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옆에 있는 메뉴에 해당하는 content 불러옴 </a:t>
                      </a:r>
                      <a:endParaRPr lang="ko-KR" sz="1000" b="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528325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5</a:t>
                      </a:r>
                      <a:endParaRPr lang="en-US" altLang="ko-KR" sz="100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예약취소</a:t>
                      </a:r>
                      <a:r>
                        <a:rPr lang="ko-KR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 클릭 :</a:t>
                      </a:r>
                      <a:endParaRPr lang="ko-KR" sz="1000" b="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confirm창 : </a:t>
                      </a:r>
                      <a:r>
                        <a:rPr lang="ko-KR" altLang="en-US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예약취소 하시겠습니까</a:t>
                      </a:r>
                      <a:r>
                        <a:rPr lang="en-US" altLang="ko-KR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?</a:t>
                      </a:r>
                      <a:endParaRPr lang="en-US" altLang="ko-KR" sz="1000" b="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528325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6</a:t>
                      </a:r>
                      <a:endParaRPr lang="en-US" altLang="ko-KR" sz="100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예약취소</a:t>
                      </a:r>
                      <a:r>
                        <a:rPr lang="ko-KR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 클릭 :</a:t>
                      </a:r>
                      <a:endParaRPr lang="ko-KR" sz="1000" b="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confirm창 : </a:t>
                      </a:r>
                      <a:r>
                        <a:rPr lang="ko-KR" altLang="en-US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예약취소 하시겠습니까</a:t>
                      </a:r>
                      <a:r>
                        <a:rPr lang="en-US" altLang="ko-KR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?</a:t>
                      </a:r>
                      <a:endParaRPr lang="en-US" altLang="ko-KR" sz="1000" b="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취소시 수수료가 부과될 수 있습니다</a:t>
                      </a:r>
                      <a:r>
                        <a:rPr lang="en-US" altLang="ko-KR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.</a:t>
                      </a:r>
                      <a:endParaRPr lang="en-US" altLang="ko-KR" sz="1000" b="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01" name="Google Shape;275;p8"/>
          <p:cNvSpPr/>
          <p:nvPr/>
        </p:nvSpPr>
        <p:spPr>
          <a:xfrm>
            <a:off x="957825" y="1488772"/>
            <a:ext cx="837171" cy="588547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sz="1100" b="0" u="none" strike="noStrike" kern="0" cap="none" spc="0" normalizeH="0" baseline="0" mc:Ignorable="hp" hp:hslEmbossed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Main content -aside</a:t>
            </a:r>
            <a:endParaRPr xmlns:mc="http://schemas.openxmlformats.org/markup-compatibility/2006" xmlns:hp="http://schemas.haansoft.com/office/presentation/8.0" kumimoji="0" sz="1100" b="0" u="none" strike="noStrike" kern="0" cap="none" spc="0" normalizeH="0" baseline="0" mc:Ignorable="hp" hp:hslEmbossed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782;p28"/>
          <p:cNvSpPr txBox="1"/>
          <p:nvPr/>
        </p:nvSpPr>
        <p:spPr>
          <a:xfrm>
            <a:off x="3226112" y="1527071"/>
            <a:ext cx="1271774" cy="2533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91424" tIns="45700" rIns="91424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050" b="1" u="none" strike="noStrike" cap="none">
                <a:solidFill>
                  <a:srgbClr val="000000"/>
                </a:solidFill>
                <a:latin typeface="맑은 고딕"/>
                <a:ea typeface="맑은 고딕"/>
                <a:cs typeface="맑은 고딕"/>
                <a:sym typeface="맑은 고딕"/>
              </a:rPr>
              <a:t>예약관리</a:t>
            </a:r>
            <a:endParaRPr lang="ko-KR" altLang="en-US" sz="1050" b="1" u="none" strike="noStrike" cap="none">
              <a:solidFill>
                <a:srgbClr val="000000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326" name="Google Shape;701;p26"/>
          <p:cNvSpPr txBox="1"/>
          <p:nvPr/>
        </p:nvSpPr>
        <p:spPr>
          <a:xfrm>
            <a:off x="1969700" y="1852858"/>
            <a:ext cx="935437" cy="2247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91424" tIns="45700" rIns="91424" bIns="45700" anchor="ctr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900" b="1" u="none" strike="noStrike" cap="none">
                <a:solidFill>
                  <a:srgbClr val="000000"/>
                </a:solidFill>
                <a:latin typeface="맑은 고딕"/>
                <a:ea typeface="맑은 고딕"/>
                <a:cs typeface="맑은 고딕"/>
                <a:sym typeface="맑은 고딕"/>
              </a:rPr>
              <a:t>예약 취소</a:t>
            </a:r>
            <a:endParaRPr lang="ko-KR" altLang="en-US" sz="900" b="1" u="none" strike="noStrike" cap="none">
              <a:solidFill>
                <a:srgbClr val="000000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328" name="Google Shape;701;p26"/>
          <p:cNvSpPr txBox="1"/>
          <p:nvPr/>
        </p:nvSpPr>
        <p:spPr>
          <a:xfrm>
            <a:off x="1987528" y="2783747"/>
            <a:ext cx="935437" cy="2247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91424" tIns="45700" rIns="91424" bIns="45700" anchor="ctr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900" b="1" u="none" strike="noStrike" cap="none">
                <a:solidFill>
                  <a:srgbClr val="000000"/>
                </a:solidFill>
                <a:latin typeface="맑은 고딕"/>
                <a:ea typeface="맑은 고딕"/>
                <a:cs typeface="맑은 고딕"/>
                <a:sym typeface="맑은 고딕"/>
              </a:rPr>
              <a:t>이용완료</a:t>
            </a:r>
            <a:endParaRPr lang="ko-KR" altLang="en-US" sz="900" b="1" u="none" strike="noStrike" cap="none">
              <a:solidFill>
                <a:srgbClr val="000000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graphicFrame>
        <p:nvGraphicFramePr>
          <p:cNvPr id="329" name="Google Shape;784;p28"/>
          <p:cNvGraphicFramePr/>
          <p:nvPr/>
        </p:nvGraphicFramePr>
        <p:xfrm>
          <a:off x="1973878" y="2998167"/>
          <a:ext cx="2686567" cy="502950"/>
        </p:xfrm>
        <a:graphic>
          <a:graphicData uri="http://schemas.openxmlformats.org/drawingml/2006/table">
            <a:tbl>
              <a:tblPr firstRow="1" bandRow="1">
                <a:noFill/>
                <a:tableStyleId>{31F087B1-BC9C-41AD-8D9A-3B9523BF569C}</a:tableStyleId>
              </a:tblPr>
              <a:tblGrid>
                <a:gridCol w="1071053"/>
                <a:gridCol w="569607"/>
                <a:gridCol w="1045906"/>
              </a:tblGrid>
              <a:tr h="167650">
                <a:tc rowSpan="3"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500" i="0" u="none" strike="noStrike" cap="none"/>
                        <a:t>룸 사진</a:t>
                      </a:r>
                      <a:endParaRPr lang="ko-KR" altLang="en-US" sz="500" i="0" u="none" strike="noStrike" cap="none"/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500" i="0" u="none" strike="noStrike" cap="none"/>
                        <a:t>예약날짜  </a:t>
                      </a:r>
                      <a:endParaRPr lang="ko-KR" altLang="en-US" sz="500" i="0" u="none" strike="noStrike" cap="none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500" i="0" u="none" strike="noStrike" cap="none"/>
                        <a:t>2021.12.02</a:t>
                      </a:r>
                      <a:endParaRPr lang="en-US" altLang="ko-KR" sz="500" i="0" u="none" strike="noStrike" cap="none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</a:tr>
              <a:tr h="167650">
                <a:tc vMerge="1">
                  <a:txBody>
                    <a:bodyPr vert="horz" lIns="91450" tIns="45725" rIns="91450" bIns="45725" anchor="t" anchorCtr="0"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50" marR="91450" marT="45725" marB="45725"/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500" i="0" u="none" strike="noStrike" cap="none"/>
                        <a:t>예약시간</a:t>
                      </a:r>
                      <a:endParaRPr lang="ko-KR" altLang="en-US" sz="500" i="0" u="none" strike="noStrike" cap="none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500" i="0" u="none" strike="noStrike" cap="none"/>
                        <a:t>09:00</a:t>
                      </a:r>
                      <a:r>
                        <a:rPr lang="ko-KR" altLang="en-US" sz="500" i="0" u="none" strike="noStrike" cap="none"/>
                        <a:t> </a:t>
                      </a:r>
                      <a:r>
                        <a:rPr lang="en-US" altLang="ko-KR" sz="500" i="0" u="none" strike="noStrike" cap="none"/>
                        <a:t>~</a:t>
                      </a:r>
                      <a:r>
                        <a:rPr lang="ko-KR" altLang="en-US" sz="500" i="0" u="none" strike="noStrike" cap="none"/>
                        <a:t> </a:t>
                      </a:r>
                      <a:r>
                        <a:rPr lang="en-US" altLang="ko-KR" sz="500" i="0" u="none" strike="noStrike" cap="none"/>
                        <a:t>20:00</a:t>
                      </a:r>
                      <a:endParaRPr lang="en-US" altLang="ko-KR" sz="500" i="0" u="none" strike="noStrike" cap="none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</a:tr>
              <a:tr h="167650">
                <a:tc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500" i="0" u="none" strike="noStrike" cap="none"/>
                        <a:t>룸명</a:t>
                      </a:r>
                      <a:endParaRPr lang="ko-KR" altLang="en-US" sz="500" i="0" u="none" strike="noStrike" cap="none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500" i="0" u="none" strike="noStrike" cap="none"/>
                        <a:t>중형 룸</a:t>
                      </a:r>
                      <a:endParaRPr lang="ko-KR" altLang="en-US" sz="500" i="0" u="none" strike="noStrike" cap="none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30" name="Google Shape;686;p25"/>
          <p:cNvSpPr/>
          <p:nvPr/>
        </p:nvSpPr>
        <p:spPr>
          <a:xfrm>
            <a:off x="1633853" y="613929"/>
            <a:ext cx="233464" cy="209045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lang="en-US" altLang="ko-KR" sz="1400" b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686;p25"/>
          <p:cNvSpPr/>
          <p:nvPr/>
        </p:nvSpPr>
        <p:spPr>
          <a:xfrm>
            <a:off x="3189603" y="624512"/>
            <a:ext cx="233464" cy="209045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lang="en-US" altLang="ko-KR" sz="1400" b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686;p25"/>
          <p:cNvSpPr/>
          <p:nvPr/>
        </p:nvSpPr>
        <p:spPr>
          <a:xfrm>
            <a:off x="723687" y="1524097"/>
            <a:ext cx="233464" cy="209045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lang="en-US" altLang="ko-KR" sz="1400" b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40" name="Google Shape;784;p28"/>
          <p:cNvGraphicFramePr/>
          <p:nvPr/>
        </p:nvGraphicFramePr>
        <p:xfrm>
          <a:off x="1971035" y="2116425"/>
          <a:ext cx="3542058" cy="502950"/>
        </p:xfrm>
        <a:graphic>
          <a:graphicData uri="http://schemas.openxmlformats.org/drawingml/2006/table">
            <a:tbl>
              <a:tblPr firstRow="1" bandRow="1">
                <a:noFill/>
                <a:tableStyleId>{31F087B1-BC9C-41AD-8D9A-3B9523BF569C}</a:tableStyleId>
              </a:tblPr>
              <a:tblGrid>
                <a:gridCol w="1073847"/>
                <a:gridCol w="587312"/>
                <a:gridCol w="1025529"/>
                <a:gridCol w="855369"/>
              </a:tblGrid>
              <a:tr h="167650">
                <a:tc rowSpan="3"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500" i="0" u="none" strike="noStrike" cap="none"/>
                        <a:t>룸 사진</a:t>
                      </a:r>
                      <a:endParaRPr lang="ko-KR" altLang="en-US" sz="500" i="0" u="none" strike="noStrike" cap="none"/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500" i="0" u="none" strike="noStrike" cap="none"/>
                        <a:t>예약날짜  </a:t>
                      </a:r>
                      <a:endParaRPr lang="ko-KR" altLang="en-US" sz="500" i="0" u="none" strike="noStrike" cap="none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500" i="0" u="none" strike="noStrike" cap="none"/>
                        <a:t>2021.12.02</a:t>
                      </a:r>
                      <a:endParaRPr lang="en-US" altLang="ko-KR" sz="500" i="0" u="none" strike="noStrike" cap="none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 rowSpan="3">
                  <a:txBody>
                    <a:bodyPr vert="horz" lIns="91450" tIns="45725" rIns="91450" bIns="45725" anchor="ctr" anchorCtr="1"/>
                    <a:p>
                      <a:pPr marR="0" lvl="0">
                        <a:buNone/>
                        <a:defRPr/>
                      </a:pPr>
                      <a:r>
                        <a:rPr lang="ko-KR" altLang="en-US" sz="500" b="0" i="0" u="sng" spc="0">
                          <a:solidFill>
                            <a:srgbClr val="ff0000"/>
                          </a:solidFill>
                          <a:sym typeface="Arial"/>
                        </a:rPr>
                        <a:t>예약취소</a:t>
                      </a:r>
                      <a:endParaRPr lang="ko-KR" altLang="en-US" sz="500" b="0" i="0" u="sng" spc="0">
                        <a:solidFill>
                          <a:srgbClr val="ff0000"/>
                        </a:solidFill>
                        <a:sym typeface="Arial"/>
                      </a:endParaRPr>
                    </a:p>
                  </a:txBody>
                  <a:tcPr marL="91450" marR="91450" marT="45725" marB="45725" anchor="ctr" anchorCtr="1">
                    <a:solidFill>
                      <a:schemeClr val="lt1"/>
                    </a:solidFill>
                  </a:tcPr>
                </a:tc>
              </a:tr>
              <a:tr h="167650">
                <a:tc vMerge="1">
                  <a:txBody>
                    <a:bodyPr vert="horz" lIns="91450" tIns="45725" rIns="91450" bIns="45725" anchor="t" anchorCtr="0"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50" marR="91450" marT="45725" marB="45725"/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500" i="0" u="none" strike="noStrike" cap="none"/>
                        <a:t>예약시간</a:t>
                      </a:r>
                      <a:endParaRPr lang="ko-KR" altLang="en-US" sz="500" i="0" u="none" strike="noStrike" cap="none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500" i="0" u="none" strike="noStrike" cap="none"/>
                        <a:t>09:00</a:t>
                      </a:r>
                      <a:r>
                        <a:rPr lang="ko-KR" altLang="en-US" sz="500" i="0" u="none" strike="noStrike" cap="none"/>
                        <a:t> </a:t>
                      </a:r>
                      <a:r>
                        <a:rPr lang="en-US" altLang="ko-KR" sz="500" i="0" u="none" strike="noStrike" cap="none"/>
                        <a:t>~</a:t>
                      </a:r>
                      <a:r>
                        <a:rPr lang="ko-KR" altLang="en-US" sz="500" i="0" u="none" strike="noStrike" cap="none"/>
                        <a:t> </a:t>
                      </a:r>
                      <a:r>
                        <a:rPr lang="en-US" altLang="ko-KR" sz="500" i="0" u="none" strike="noStrike" cap="none"/>
                        <a:t>20:00</a:t>
                      </a:r>
                      <a:endParaRPr lang="en-US" altLang="ko-KR" sz="500" i="0" u="none" strike="noStrike" cap="none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 vMerge="1">
                  <a:txBody>
                    <a:bodyPr vert="horz" lIns="91450" tIns="45725" rIns="91450" bIns="45725" anchor="t" anchorCtr="0"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50" marR="91450" marT="45725" marB="45725"/>
                </a:tc>
              </a:tr>
              <a:tr h="167650">
                <a:tc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500" i="0" u="none" strike="noStrike" cap="none"/>
                        <a:t>룸명</a:t>
                      </a:r>
                      <a:endParaRPr lang="ko-KR" altLang="en-US" sz="500" i="0" u="none" strike="noStrike" cap="none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500" i="0" u="none" strike="noStrike" cap="none"/>
                        <a:t>중형 룸</a:t>
                      </a:r>
                      <a:endParaRPr lang="ko-KR" altLang="en-US" sz="500" i="0" u="none" strike="noStrike" cap="none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 vMerge="1">
                  <a:txBody>
                    <a:bodyPr vert="horz" lIns="91450" tIns="45725" rIns="91450" bIns="45725" anchor="t" anchorCtr="0"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9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sz="1000" b="1" u="none" strike="noStrike" cap="none">
                <a:solidFill>
                  <a:schemeClr val="lt1"/>
                </a:solidFill>
                <a:latin typeface="돋움"/>
                <a:ea typeface="돋움"/>
                <a:cs typeface="돋움"/>
                <a:sym typeface="돋움"/>
              </a:rPr>
              <a:t>공간(오피스) 대여 시스템</a:t>
            </a:r>
            <a:endParaRPr sz="1000" b="0" u="none" strike="noStrike" cap="none">
              <a:solidFill>
                <a:srgbClr val="000000"/>
              </a:solidFill>
              <a:latin typeface="돋움"/>
              <a:ea typeface="돋움"/>
              <a:cs typeface="돋움"/>
              <a:sym typeface="돋움"/>
            </a:endParaRPr>
          </a:p>
        </p:txBody>
      </p:sp>
      <p:graphicFrame>
        <p:nvGraphicFramePr>
          <p:cNvPr id="285" name="Google Shape;285;p9"/>
          <p:cNvGraphicFramePr/>
          <p:nvPr/>
        </p:nvGraphicFramePr>
        <p:xfrm>
          <a:off x="2" y="172"/>
          <a:ext cx="9144000" cy="436750"/>
        </p:xfrm>
        <a:graphic>
          <a:graphicData uri="http://schemas.openxmlformats.org/drawingml/2006/table">
            <a:tbl>
              <a:tblPr firstRow="1" bandRow="1">
                <a:noFill/>
                <a:tableStyleId>{6EE42DC0-BB08-43EE-88F7-C2D22F50DA12}</a:tableStyleId>
              </a:tblPr>
              <a:tblGrid>
                <a:gridCol w="552825"/>
                <a:gridCol w="745675"/>
                <a:gridCol w="748400"/>
                <a:gridCol w="2445100"/>
                <a:gridCol w="1045700"/>
                <a:gridCol w="1652100"/>
                <a:gridCol w="655700"/>
                <a:gridCol w="1298500"/>
              </a:tblGrid>
              <a:tr h="218375">
                <a:tc gridSpan="2"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solidFill>
                            <a:schemeClr val="dk1"/>
                          </a:solidFill>
                        </a:rPr>
                        <a:t>puppy playtime</a:t>
                      </a:r>
                      <a:endParaRPr lang="en-US" altLang="ko-KR"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effectLst/>
                        </a:rPr>
                        <a:t>페이지명</a:t>
                      </a:r>
                      <a:endParaRPr sz="1000" i="0" u="none" strike="noStrike" cap="none">
                        <a:solidFill>
                          <a:schemeClr val="dk1"/>
                        </a:solidFill>
                        <a:effectLst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</a:rPr>
                        <a:t>내정보 관리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</a:rPr>
                        <a:t>페이지 넘버</a:t>
                      </a:r>
                      <a:endParaRPr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solidFill>
                            <a:schemeClr val="dk1"/>
                          </a:solidFill>
                        </a:rPr>
                        <a:t>04</a:t>
                      </a: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</a:rPr>
                        <a:t> 마이페이지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</a:rPr>
                        <a:t>최성호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</a:tr>
              <a:tr h="218375">
                <a:tc>
                  <a:txBody>
                    <a:bodyPr vert="horz" lIns="77950" tIns="34300" rIns="779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i="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gridSpan="7">
                  <a:txBody>
                    <a:bodyPr vert="horz" lIns="77950" tIns="34300" rIns="779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&gt; </a:t>
                      </a:r>
                      <a:r>
                        <a:rPr lang="ko-KR" altLang="en-US" sz="1000" b="1" i="0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마이페이지</a:t>
                      </a: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en-US" sz="1000" b="1" i="0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내정보 관리</a:t>
                      </a:r>
                      <a:endParaRPr lang="ko-KR" altLang="en-US" sz="1000" b="1" i="0" u="none" strike="noStrike" cap="none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286" name="Google Shape;286;p9"/>
          <p:cNvSpPr txBox="1">
            <a:spLocks noGrp="1"/>
          </p:cNvSpPr>
          <p:nvPr>
            <p:ph type="sldNum" idx="12"/>
          </p:nvPr>
        </p:nvSpPr>
        <p:spPr>
          <a:xfrm>
            <a:off x="6781800" y="486948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  <a:defRPr/>
              </a:pPr>
              <a:t>3</a:t>
            </a:fld>
            <a:endParaRPr lang="en-US"/>
          </a:p>
        </p:txBody>
      </p:sp>
      <p:grpSp>
        <p:nvGrpSpPr>
          <p:cNvPr id="287" name="Google Shape;287;p9"/>
          <p:cNvGrpSpPr/>
          <p:nvPr/>
        </p:nvGrpSpPr>
        <p:grpSpPr>
          <a:xfrm rot="0">
            <a:off x="959832" y="859787"/>
            <a:ext cx="4805694" cy="3634210"/>
            <a:chOff x="961606" y="859210"/>
            <a:chExt cx="4805694" cy="3701982"/>
          </a:xfrm>
        </p:grpSpPr>
        <p:sp>
          <p:nvSpPr>
            <p:cNvPr id="288" name="Google Shape;288;p9"/>
            <p:cNvSpPr/>
            <p:nvPr/>
          </p:nvSpPr>
          <p:spPr>
            <a:xfrm>
              <a:off x="961606" y="859783"/>
              <a:ext cx="936610" cy="562433"/>
            </a:xfrm>
            <a:prstGeom prst="rect">
              <a:avLst/>
            </a:prstGeom>
            <a:solidFill>
              <a:srgbClr val="ffe7d8"/>
            </a:solidFill>
            <a:ln w="25400" cap="flat" cmpd="sng">
              <a:noFill/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sz="1000" b="0" u="none" strike="noStrike" cap="none">
                  <a:solidFill>
                    <a:schemeClr val="tx1"/>
                  </a:solidFill>
                  <a:effectLst/>
                  <a:latin typeface="Arial"/>
                  <a:ea typeface="Arial"/>
                  <a:cs typeface="Arial"/>
                  <a:sym typeface="Arial"/>
                </a:rPr>
                <a:t>로고) </a:t>
              </a:r>
              <a:endParaRPr lang="ko-KR" sz="1000" b="0" u="none" strike="noStrike" cap="none">
                <a:solidFill>
                  <a:schemeClr val="tx1"/>
                </a:solidFill>
                <a:effectLst/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1000" b="0" u="none" strike="noStrike" cap="none">
                  <a:solidFill>
                    <a:schemeClr val="tx1"/>
                  </a:solidFill>
                  <a:effectLst/>
                  <a:latin typeface="Arial"/>
                  <a:ea typeface="Arial"/>
                  <a:cs typeface="Arial"/>
                  <a:sym typeface="Arial"/>
                </a:rPr>
                <a:t>puppy</a:t>
              </a:r>
              <a:endParaRPr lang="en-US" altLang="ko-KR" sz="1000" b="0" u="none" strike="noStrike" cap="none">
                <a:solidFill>
                  <a:schemeClr val="tx1"/>
                </a:solidFill>
                <a:effectLst/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1000" b="0" u="none" strike="noStrike" cap="none">
                  <a:solidFill>
                    <a:schemeClr val="tx1"/>
                  </a:solidFill>
                  <a:effectLst/>
                  <a:latin typeface="Arial"/>
                  <a:ea typeface="Arial"/>
                  <a:cs typeface="Arial"/>
                  <a:sym typeface="Arial"/>
                </a:rPr>
                <a:t>playtime</a:t>
              </a:r>
              <a:endParaRPr lang="en-US" altLang="ko-KR" sz="1000" b="0" u="none" strike="noStrike" cap="none">
                <a:solidFill>
                  <a:schemeClr val="tx1"/>
                </a:solidFill>
                <a:effectLst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9"/>
            <p:cNvSpPr/>
            <p:nvPr/>
          </p:nvSpPr>
          <p:spPr>
            <a:xfrm>
              <a:off x="1889893" y="859210"/>
              <a:ext cx="3876520" cy="562433"/>
            </a:xfrm>
            <a:prstGeom prst="rect">
              <a:avLst/>
            </a:prstGeom>
            <a:solidFill>
              <a:srgbClr val="ffb689"/>
            </a:solidFill>
            <a:ln w="25400" cap="flat" cmpd="sng">
              <a:solidFill>
                <a:srgbClr val="262626"/>
              </a:solidFill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altLang="en-US" sz="1050" b="1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마이 페이지</a:t>
              </a:r>
              <a:endParaRPr lang="ko-KR" altLang="en-US" sz="1050" b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9"/>
            <p:cNvSpPr/>
            <p:nvPr/>
          </p:nvSpPr>
          <p:spPr>
            <a:xfrm>
              <a:off x="961671" y="4269464"/>
              <a:ext cx="4805630" cy="291728"/>
            </a:xfrm>
            <a:prstGeom prst="rect">
              <a:avLst/>
            </a:prstGeom>
            <a:solidFill>
              <a:srgbClr val="ffb689"/>
            </a:solidFill>
            <a:ln w="25400" cap="flat" cmpd="sng">
              <a:solidFill>
                <a:srgbClr val="1d1b10"/>
              </a:solidFill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sz="1200" b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회사소개 / 개인정보취급방침 / 이용 약관  </a:t>
              </a:r>
              <a:endParaRPr sz="1200" b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1" name="Google Shape;291;p9"/>
          <p:cNvSpPr/>
          <p:nvPr/>
        </p:nvSpPr>
        <p:spPr>
          <a:xfrm>
            <a:off x="960783" y="859787"/>
            <a:ext cx="4805631" cy="562432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 b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9"/>
          <p:cNvSpPr/>
          <p:nvPr/>
        </p:nvSpPr>
        <p:spPr>
          <a:xfrm>
            <a:off x="959010" y="1504950"/>
            <a:ext cx="4807404" cy="2673153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 b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9"/>
          <p:cNvSpPr/>
          <p:nvPr/>
        </p:nvSpPr>
        <p:spPr>
          <a:xfrm>
            <a:off x="958124" y="1484609"/>
            <a:ext cx="4805630" cy="2725653"/>
          </a:xfrm>
          <a:prstGeom prst="rect">
            <a:avLst/>
          </a:prstGeom>
          <a:solidFill>
            <a:schemeClr val="lt1"/>
          </a:solidFill>
          <a:ln w="25400" cap="flat" cmpd="sng" algn="ctr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400" b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&lt;main-content&gt;</a:t>
            </a:r>
            <a:endParaRPr lang="ko-KR" sz="1400" b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400" b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사용가이드</a:t>
            </a:r>
            <a:endParaRPr sz="1400" b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9"/>
          <p:cNvSpPr/>
          <p:nvPr/>
        </p:nvSpPr>
        <p:spPr>
          <a:xfrm>
            <a:off x="958124" y="1485174"/>
            <a:ext cx="835959" cy="273043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1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마이 페이지</a:t>
            </a:r>
            <a:endParaRPr lang="ko-KR" altLang="en-US" sz="900" b="0" u="sng" strike="noStrike" cap="none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0" u="sng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예약관리</a:t>
            </a:r>
            <a:r>
              <a:rPr lang="ko-KR" sz="900" b="0" u="sng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lang="ko-KR" sz="900" b="0" u="sng" strike="noStrike" cap="none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0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내정보 관리</a:t>
            </a:r>
            <a:endParaRPr lang="ko-KR" altLang="en-US" sz="900" b="0" strike="noStrike" cap="none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0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마이펫등록하기</a:t>
            </a:r>
            <a:endParaRPr lang="ko-KR" altLang="en-US" sz="900" b="0" strike="noStrike" cap="none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00" name="Google Shape;300;p10"/>
          <p:cNvGraphicFramePr/>
          <p:nvPr/>
        </p:nvGraphicFramePr>
        <p:xfrm>
          <a:off x="6340149" y="440391"/>
          <a:ext cx="2803851" cy="2413650"/>
        </p:xfrm>
        <a:graphic>
          <a:graphicData uri="http://schemas.openxmlformats.org/drawingml/2006/table">
            <a:tbl>
              <a:tblPr firstRow="1" bandRow="1">
                <a:noFill/>
                <a:tableStyleId>{31F087B1-BC9C-41AD-8D9A-3B9523BF569C}</a:tableStyleId>
              </a:tblPr>
              <a:tblGrid>
                <a:gridCol w="306375"/>
                <a:gridCol w="2497476"/>
              </a:tblGrid>
              <a:tr h="427150">
                <a:tc gridSpan="2"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Description</a:t>
                      </a:r>
                      <a:endParaRPr sz="1000" b="1" i="0" u="none" strike="noStrike" cap="none">
                        <a:solidFill>
                          <a:schemeClr val="dk1"/>
                        </a:solidFill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b689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496625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1</a:t>
                      </a:r>
                      <a:endParaRPr lang="en-US" altLang="ko-KR" sz="100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로고 클릭 시 메인 페이지로 이동</a:t>
                      </a:r>
                      <a:endParaRPr lang="ko-KR" sz="1000" b="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96625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2</a:t>
                      </a:r>
                      <a:endParaRPr lang="ko-KR" sz="100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메뉴 클릭 시 그 페이지로 이동</a:t>
                      </a:r>
                      <a:endParaRPr lang="ko-KR" sz="1000" b="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96625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3</a:t>
                      </a:r>
                      <a:endParaRPr lang="en-US" altLang="ko-KR" sz="100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전체 항목 입력창 비활성화</a:t>
                      </a:r>
                      <a:endParaRPr lang="ko-KR" altLang="en-US" sz="1000" b="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96625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4</a:t>
                      </a:r>
                      <a:endParaRPr lang="en-US" altLang="ko-KR" sz="100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수정하기 버튼 클릭 시:</a:t>
                      </a:r>
                      <a:endParaRPr lang="ko-KR" sz="1000" b="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-수정하기 페이지로 이동</a:t>
                      </a:r>
                      <a:endParaRPr lang="ko-KR" sz="1000" b="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01" name="Google Shape;275;p8"/>
          <p:cNvSpPr/>
          <p:nvPr/>
        </p:nvSpPr>
        <p:spPr>
          <a:xfrm>
            <a:off x="957825" y="1488772"/>
            <a:ext cx="837171" cy="588547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sz="1100" b="0" u="none" strike="noStrike" kern="0" cap="none" spc="0" normalizeH="0" baseline="0" mc:Ignorable="hp" hp:hslEmbossed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Main content -aside</a:t>
            </a:r>
            <a:endParaRPr xmlns:mc="http://schemas.openxmlformats.org/markup-compatibility/2006" xmlns:hp="http://schemas.haansoft.com/office/presentation/8.0" kumimoji="0" sz="1100" b="0" u="none" strike="noStrike" kern="0" cap="none" spc="0" normalizeH="0" baseline="0" mc:Ignorable="hp" hp:hslEmbossed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686;p25"/>
          <p:cNvSpPr/>
          <p:nvPr/>
        </p:nvSpPr>
        <p:spPr>
          <a:xfrm>
            <a:off x="1633853" y="613929"/>
            <a:ext cx="233464" cy="209045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lang="en-US" altLang="ko-KR" sz="1400" b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686;p25"/>
          <p:cNvSpPr/>
          <p:nvPr/>
        </p:nvSpPr>
        <p:spPr>
          <a:xfrm>
            <a:off x="4170678" y="3920162"/>
            <a:ext cx="233464" cy="209045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lang="en-US" altLang="ko-KR" sz="1400" b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686;p25"/>
          <p:cNvSpPr/>
          <p:nvPr/>
        </p:nvSpPr>
        <p:spPr>
          <a:xfrm>
            <a:off x="787187" y="2079722"/>
            <a:ext cx="233464" cy="209045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lang="en-US" altLang="ko-KR" sz="1400" b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701;p26"/>
          <p:cNvSpPr txBox="1"/>
          <p:nvPr/>
        </p:nvSpPr>
        <p:spPr>
          <a:xfrm>
            <a:off x="3133007" y="1548851"/>
            <a:ext cx="1274764" cy="25391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050" b="1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맑은 고딕"/>
                <a:sym typeface="맑은 고딕"/>
              </a:rPr>
              <a:t>내 정보</a:t>
            </a:r>
            <a:endParaRPr sz="1050" b="1" i="0" u="none" strike="noStrike" cap="none">
              <a:solidFill>
                <a:srgbClr val="000000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376" name="Google Shape;702;p26"/>
          <p:cNvSpPr/>
          <p:nvPr/>
        </p:nvSpPr>
        <p:spPr>
          <a:xfrm>
            <a:off x="3330327" y="3859901"/>
            <a:ext cx="753532" cy="230832"/>
          </a:xfrm>
          <a:prstGeom prst="roundRect">
            <a:avLst>
              <a:gd name="adj" fmla="val 16667"/>
            </a:avLst>
          </a:prstGeom>
          <a:solidFill>
            <a:srgbClr val="ffb689"/>
          </a:solidFill>
          <a:ln w="12700" cap="flat" cmpd="sng">
            <a:solidFill>
              <a:schemeClr val="dk1"/>
            </a:solidFill>
            <a:prstDash val="solid"/>
            <a:round/>
          </a:ln>
        </p:spPr>
        <p:txBody>
          <a:bodyPr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8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수정하기</a:t>
            </a:r>
            <a:endParaRPr sz="800" b="0" i="0" u="none" strike="noStrike" cap="none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704;p26"/>
          <p:cNvSpPr txBox="1"/>
          <p:nvPr/>
        </p:nvSpPr>
        <p:spPr>
          <a:xfrm>
            <a:off x="1875579" y="1907409"/>
            <a:ext cx="638815" cy="195691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아이디</a:t>
            </a:r>
            <a:endParaRPr lang="ko-KR" altLang="en-US"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705;p26"/>
          <p:cNvSpPr txBox="1"/>
          <p:nvPr/>
        </p:nvSpPr>
        <p:spPr>
          <a:xfrm>
            <a:off x="1847427" y="2148257"/>
            <a:ext cx="646331" cy="192968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비밀번호</a:t>
            </a:r>
            <a:endParaRPr lang="ko-KR" altLang="en-US"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706;p26"/>
          <p:cNvSpPr txBox="1"/>
          <p:nvPr/>
        </p:nvSpPr>
        <p:spPr>
          <a:xfrm>
            <a:off x="1904153" y="2365201"/>
            <a:ext cx="879368" cy="195099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이름</a:t>
            </a:r>
            <a:endParaRPr lang="ko-KR" altLang="en-US"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707;p26"/>
          <p:cNvSpPr txBox="1"/>
          <p:nvPr/>
        </p:nvSpPr>
        <p:spPr>
          <a:xfrm>
            <a:off x="1838806" y="2594537"/>
            <a:ext cx="1129059" cy="194363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생년월일</a:t>
            </a:r>
            <a:endParaRPr lang="ko-KR" altLang="en-US"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708;p26"/>
          <p:cNvSpPr txBox="1"/>
          <p:nvPr/>
        </p:nvSpPr>
        <p:spPr>
          <a:xfrm>
            <a:off x="1837902" y="2847455"/>
            <a:ext cx="885827" cy="189095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이메일 주소</a:t>
            </a:r>
            <a:endParaRPr lang="ko-KR" altLang="en-US"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709;p26"/>
          <p:cNvSpPr txBox="1"/>
          <p:nvPr/>
        </p:nvSpPr>
        <p:spPr>
          <a:xfrm>
            <a:off x="1838806" y="3091664"/>
            <a:ext cx="793453" cy="192536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전화번호</a:t>
            </a:r>
            <a:endParaRPr lang="ko-KR" altLang="en-US"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710;p26"/>
          <p:cNvSpPr txBox="1"/>
          <p:nvPr/>
        </p:nvSpPr>
        <p:spPr>
          <a:xfrm>
            <a:off x="1899288" y="3328096"/>
            <a:ext cx="1216242" cy="194229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주소</a:t>
            </a:r>
            <a:endParaRPr lang="ko-KR" altLang="en-US"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713;p26"/>
          <p:cNvSpPr txBox="1"/>
          <p:nvPr/>
        </p:nvSpPr>
        <p:spPr>
          <a:xfrm>
            <a:off x="2805757" y="2135571"/>
            <a:ext cx="1193400" cy="196129"/>
          </a:xfrm>
          <a:prstGeom prst="rect">
            <a:avLst/>
          </a:prstGeom>
          <a:noFill/>
          <a:ln w="28575" cap="flat" cmpd="sng">
            <a:solidFill>
              <a:srgbClr val="ffe7d8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***********</a:t>
            </a:r>
            <a:endParaRPr lang="en-US" altLang="ko-KR"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714;p26"/>
          <p:cNvSpPr txBox="1"/>
          <p:nvPr/>
        </p:nvSpPr>
        <p:spPr>
          <a:xfrm>
            <a:off x="2804138" y="2368631"/>
            <a:ext cx="1538788" cy="191669"/>
          </a:xfrm>
          <a:prstGeom prst="rect">
            <a:avLst/>
          </a:prstGeom>
          <a:noFill/>
          <a:ln w="28575" cap="flat" cmpd="sng">
            <a:solidFill>
              <a:srgbClr val="ffe7d8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홍길동</a:t>
            </a:r>
            <a:endParaRPr lang="ko-KR" altLang="en-US"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715;p26"/>
          <p:cNvSpPr txBox="1"/>
          <p:nvPr/>
        </p:nvSpPr>
        <p:spPr>
          <a:xfrm>
            <a:off x="2804138" y="2604062"/>
            <a:ext cx="1193400" cy="194363"/>
          </a:xfrm>
          <a:prstGeom prst="rect">
            <a:avLst/>
          </a:prstGeom>
          <a:noFill/>
          <a:ln w="28575" cap="flat" cmpd="sng">
            <a:solidFill>
              <a:srgbClr val="ffe7d8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1987.09.24</a:t>
            </a:r>
            <a:endParaRPr lang="en-US" altLang="ko-KR"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717;p26"/>
          <p:cNvSpPr txBox="1"/>
          <p:nvPr/>
        </p:nvSpPr>
        <p:spPr>
          <a:xfrm>
            <a:off x="2804138" y="3069158"/>
            <a:ext cx="1193400" cy="195992"/>
          </a:xfrm>
          <a:prstGeom prst="rect">
            <a:avLst/>
          </a:prstGeom>
          <a:noFill/>
          <a:ln w="28575" cap="flat" cmpd="sng">
            <a:solidFill>
              <a:srgbClr val="ffe7d8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010-12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**</a:t>
            </a: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****</a:t>
            </a:r>
            <a:endParaRPr lang="en-US" altLang="ko-KR"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718;p26"/>
          <p:cNvSpPr txBox="1"/>
          <p:nvPr/>
        </p:nvSpPr>
        <p:spPr>
          <a:xfrm>
            <a:off x="2804613" y="3332330"/>
            <a:ext cx="1423112" cy="189995"/>
          </a:xfrm>
          <a:prstGeom prst="rect">
            <a:avLst/>
          </a:prstGeom>
          <a:noFill/>
          <a:ln w="28575" cap="flat" cmpd="sng">
            <a:solidFill>
              <a:srgbClr val="ffe7d8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서울시 성동구 행당동 </a:t>
            </a:r>
            <a:endParaRPr lang="ko-KR" altLang="en-US"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719;p26"/>
          <p:cNvSpPr txBox="1"/>
          <p:nvPr/>
        </p:nvSpPr>
        <p:spPr>
          <a:xfrm>
            <a:off x="2804611" y="2842356"/>
            <a:ext cx="1538789" cy="194194"/>
          </a:xfrm>
          <a:prstGeom prst="rect">
            <a:avLst/>
          </a:prstGeom>
          <a:noFill/>
          <a:ln w="28575" cap="flat" cmpd="sng">
            <a:solidFill>
              <a:srgbClr val="ffe7d8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hong</a:t>
            </a: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@gogle.com</a:t>
            </a:r>
            <a:endParaRPr lang="ko-KR"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718;p26"/>
          <p:cNvSpPr txBox="1"/>
          <p:nvPr/>
        </p:nvSpPr>
        <p:spPr>
          <a:xfrm>
            <a:off x="2807334" y="3586783"/>
            <a:ext cx="2348398" cy="192717"/>
          </a:xfrm>
          <a:prstGeom prst="rect">
            <a:avLst/>
          </a:prstGeom>
          <a:noFill/>
          <a:ln w="28575" cap="flat" cmpd="sng">
            <a:solidFill>
              <a:srgbClr val="ffe7d8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상세주소</a:t>
            </a:r>
            <a:endParaRPr lang="ko-KR" altLang="en-US"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746;p27"/>
          <p:cNvSpPr txBox="1"/>
          <p:nvPr/>
        </p:nvSpPr>
        <p:spPr>
          <a:xfrm>
            <a:off x="2813663" y="1899160"/>
            <a:ext cx="1195019" cy="194415"/>
          </a:xfrm>
          <a:prstGeom prst="rect">
            <a:avLst/>
          </a:prstGeom>
          <a:noFill/>
          <a:ln w="28575" cap="flat" cmpd="sng">
            <a:solidFill>
              <a:srgbClr val="ffe7d8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puppy</a:t>
            </a: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12345</a:t>
            </a:r>
            <a:endParaRPr lang="ko-KR"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4" name="Google Shape;754;p27"/>
          <p:cNvCxnSpPr/>
          <p:nvPr/>
        </p:nvCxnSpPr>
        <p:spPr>
          <a:xfrm flipV="1">
            <a:off x="4441032" y="2571750"/>
            <a:ext cx="531811" cy="285750"/>
          </a:xfrm>
          <a:prstGeom prst="straightConnector1">
            <a:avLst/>
          </a:prstGeom>
          <a:noFill/>
          <a:ln w="9525" cap="flat" cmpd="sng">
            <a:solidFill>
              <a:srgbClr val="ffb689"/>
            </a:solidFill>
            <a:prstDash val="solid"/>
            <a:round/>
            <a:tailEnd type="triangle" w="med" len="med"/>
          </a:ln>
        </p:spPr>
      </p:cxnSp>
      <p:sp>
        <p:nvSpPr>
          <p:cNvPr id="414" name="Google Shape;686;p25"/>
          <p:cNvSpPr/>
          <p:nvPr/>
        </p:nvSpPr>
        <p:spPr>
          <a:xfrm>
            <a:off x="4935853" y="2362705"/>
            <a:ext cx="233464" cy="209045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lang="en-US" altLang="ko-KR" sz="1400" b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9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sz="1000" b="1" u="none" strike="noStrike" cap="none">
                <a:solidFill>
                  <a:schemeClr val="lt1"/>
                </a:solidFill>
                <a:latin typeface="돋움"/>
                <a:ea typeface="돋움"/>
                <a:cs typeface="돋움"/>
                <a:sym typeface="돋움"/>
              </a:rPr>
              <a:t>공간(오피스) 대여 시스템</a:t>
            </a:r>
            <a:endParaRPr sz="1000" b="0" u="none" strike="noStrike" cap="none">
              <a:solidFill>
                <a:srgbClr val="000000"/>
              </a:solidFill>
              <a:latin typeface="돋움"/>
              <a:ea typeface="돋움"/>
              <a:cs typeface="돋움"/>
              <a:sym typeface="돋움"/>
            </a:endParaRPr>
          </a:p>
        </p:txBody>
      </p:sp>
      <p:graphicFrame>
        <p:nvGraphicFramePr>
          <p:cNvPr id="285" name="Google Shape;285;p9"/>
          <p:cNvGraphicFramePr/>
          <p:nvPr/>
        </p:nvGraphicFramePr>
        <p:xfrm>
          <a:off x="2" y="172"/>
          <a:ext cx="9144000" cy="436750"/>
        </p:xfrm>
        <a:graphic>
          <a:graphicData uri="http://schemas.openxmlformats.org/drawingml/2006/table">
            <a:tbl>
              <a:tblPr firstRow="1" bandRow="1">
                <a:noFill/>
                <a:tableStyleId>{6EE42DC0-BB08-43EE-88F7-C2D22F50DA12}</a:tableStyleId>
              </a:tblPr>
              <a:tblGrid>
                <a:gridCol w="552825"/>
                <a:gridCol w="745675"/>
                <a:gridCol w="748400"/>
                <a:gridCol w="2445100"/>
                <a:gridCol w="1045700"/>
                <a:gridCol w="1652100"/>
                <a:gridCol w="655700"/>
                <a:gridCol w="1298500"/>
              </a:tblGrid>
              <a:tr h="218375">
                <a:tc gridSpan="2"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solidFill>
                            <a:schemeClr val="dk1"/>
                          </a:solidFill>
                        </a:rPr>
                        <a:t>puppy playtime</a:t>
                      </a:r>
                      <a:endParaRPr lang="en-US" altLang="ko-KR"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effectLst/>
                        </a:rPr>
                        <a:t>페이지명</a:t>
                      </a:r>
                      <a:endParaRPr sz="1000" i="0" u="none" strike="noStrike" cap="none">
                        <a:solidFill>
                          <a:schemeClr val="dk1"/>
                        </a:solidFill>
                        <a:effectLst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</a:rPr>
                        <a:t>내정보 관리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</a:rPr>
                        <a:t>페이지 넘버</a:t>
                      </a:r>
                      <a:endParaRPr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solidFill>
                            <a:schemeClr val="dk1"/>
                          </a:solidFill>
                        </a:rPr>
                        <a:t>01</a:t>
                      </a: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</a:rPr>
                        <a:t> 마이페이지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</a:rPr>
                        <a:t>최성호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</a:tr>
              <a:tr h="218375">
                <a:tc>
                  <a:txBody>
                    <a:bodyPr vert="horz" lIns="77950" tIns="34300" rIns="779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i="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gridSpan="7">
                  <a:txBody>
                    <a:bodyPr vert="horz" lIns="77950" tIns="34300" rIns="779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&gt; </a:t>
                      </a:r>
                      <a:r>
                        <a:rPr lang="ko-KR" altLang="en-US" sz="1000" b="1" i="0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마이페이지</a:t>
                      </a: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en-US" sz="1000" b="1" i="0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내정보 관리</a:t>
                      </a:r>
                      <a:r>
                        <a:rPr lang="en-US" altLang="ko-KR" sz="1000" b="1" i="0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i="0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수정하기</a:t>
                      </a:r>
                      <a:endParaRPr lang="ko-KR" altLang="en-US" sz="1000" b="1" i="0" u="none" strike="noStrike" cap="none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286" name="Google Shape;286;p9"/>
          <p:cNvSpPr txBox="1">
            <a:spLocks noGrp="1"/>
          </p:cNvSpPr>
          <p:nvPr>
            <p:ph type="sldNum" idx="12"/>
          </p:nvPr>
        </p:nvSpPr>
        <p:spPr>
          <a:xfrm>
            <a:off x="6781800" y="486948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  <a:defRPr/>
              </a:pPr>
              <a:t>4</a:t>
            </a:fld>
            <a:endParaRPr lang="en-US"/>
          </a:p>
        </p:txBody>
      </p:sp>
      <p:grpSp>
        <p:nvGrpSpPr>
          <p:cNvPr id="287" name="Google Shape;287;p9"/>
          <p:cNvGrpSpPr/>
          <p:nvPr/>
        </p:nvGrpSpPr>
        <p:grpSpPr>
          <a:xfrm rot="0">
            <a:off x="959832" y="859787"/>
            <a:ext cx="4805694" cy="3634210"/>
            <a:chOff x="961606" y="859210"/>
            <a:chExt cx="4805694" cy="3701982"/>
          </a:xfrm>
        </p:grpSpPr>
        <p:sp>
          <p:nvSpPr>
            <p:cNvPr id="288" name="Google Shape;288;p9"/>
            <p:cNvSpPr/>
            <p:nvPr/>
          </p:nvSpPr>
          <p:spPr>
            <a:xfrm>
              <a:off x="961606" y="859783"/>
              <a:ext cx="936610" cy="562433"/>
            </a:xfrm>
            <a:prstGeom prst="rect">
              <a:avLst/>
            </a:prstGeom>
            <a:solidFill>
              <a:srgbClr val="ffe7d8"/>
            </a:solidFill>
            <a:ln w="25400" cap="flat" cmpd="sng">
              <a:noFill/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sz="1000" b="0" u="none" strike="noStrike" cap="none">
                  <a:solidFill>
                    <a:schemeClr val="tx1"/>
                  </a:solidFill>
                  <a:effectLst/>
                  <a:latin typeface="Arial"/>
                  <a:ea typeface="Arial"/>
                  <a:cs typeface="Arial"/>
                  <a:sym typeface="Arial"/>
                </a:rPr>
                <a:t>로고) </a:t>
              </a:r>
              <a:endParaRPr lang="ko-KR" sz="1000" b="0" u="none" strike="noStrike" cap="none">
                <a:solidFill>
                  <a:schemeClr val="tx1"/>
                </a:solidFill>
                <a:effectLst/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1000" b="0" u="none" strike="noStrike" cap="none">
                  <a:solidFill>
                    <a:schemeClr val="tx1"/>
                  </a:solidFill>
                  <a:effectLst/>
                  <a:latin typeface="Arial"/>
                  <a:ea typeface="Arial"/>
                  <a:cs typeface="Arial"/>
                  <a:sym typeface="Arial"/>
                </a:rPr>
                <a:t>puppy</a:t>
              </a:r>
              <a:endParaRPr lang="en-US" altLang="ko-KR" sz="1000" b="0" u="none" strike="noStrike" cap="none">
                <a:solidFill>
                  <a:schemeClr val="tx1"/>
                </a:solidFill>
                <a:effectLst/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1000" b="0" u="none" strike="noStrike" cap="none">
                  <a:solidFill>
                    <a:schemeClr val="tx1"/>
                  </a:solidFill>
                  <a:effectLst/>
                  <a:latin typeface="Arial"/>
                  <a:ea typeface="Arial"/>
                  <a:cs typeface="Arial"/>
                  <a:sym typeface="Arial"/>
                </a:rPr>
                <a:t>playtime</a:t>
              </a:r>
              <a:endParaRPr lang="en-US" altLang="ko-KR" sz="1000" b="0" u="none" strike="noStrike" cap="none">
                <a:solidFill>
                  <a:schemeClr val="tx1"/>
                </a:solidFill>
                <a:effectLst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9"/>
            <p:cNvSpPr/>
            <p:nvPr/>
          </p:nvSpPr>
          <p:spPr>
            <a:xfrm>
              <a:off x="1889893" y="859210"/>
              <a:ext cx="3876520" cy="562433"/>
            </a:xfrm>
            <a:prstGeom prst="rect">
              <a:avLst/>
            </a:prstGeom>
            <a:solidFill>
              <a:srgbClr val="ffb689"/>
            </a:solidFill>
            <a:ln w="25400" cap="flat" cmpd="sng">
              <a:solidFill>
                <a:srgbClr val="262626"/>
              </a:solidFill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altLang="en-US" sz="1050" b="1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마이 페이지</a:t>
              </a:r>
              <a:endParaRPr lang="ko-KR" altLang="en-US" sz="1050" b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9"/>
            <p:cNvSpPr/>
            <p:nvPr/>
          </p:nvSpPr>
          <p:spPr>
            <a:xfrm>
              <a:off x="961671" y="4269464"/>
              <a:ext cx="4805630" cy="291728"/>
            </a:xfrm>
            <a:prstGeom prst="rect">
              <a:avLst/>
            </a:prstGeom>
            <a:solidFill>
              <a:srgbClr val="ffb689"/>
            </a:solidFill>
            <a:ln w="25400" cap="flat" cmpd="sng">
              <a:solidFill>
                <a:srgbClr val="1d1b10"/>
              </a:solidFill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sz="1200" b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회사소개 / 개인정보취급방침 / 이용 약관  </a:t>
              </a:r>
              <a:endParaRPr sz="1200" b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1" name="Google Shape;291;p9"/>
          <p:cNvSpPr/>
          <p:nvPr/>
        </p:nvSpPr>
        <p:spPr>
          <a:xfrm>
            <a:off x="960783" y="859787"/>
            <a:ext cx="4805631" cy="562432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 b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9"/>
          <p:cNvSpPr/>
          <p:nvPr/>
        </p:nvSpPr>
        <p:spPr>
          <a:xfrm>
            <a:off x="959010" y="1504950"/>
            <a:ext cx="4807404" cy="2673153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 b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9"/>
          <p:cNvSpPr/>
          <p:nvPr/>
        </p:nvSpPr>
        <p:spPr>
          <a:xfrm>
            <a:off x="958124" y="1484609"/>
            <a:ext cx="4805630" cy="2725653"/>
          </a:xfrm>
          <a:prstGeom prst="rect">
            <a:avLst/>
          </a:prstGeom>
          <a:solidFill>
            <a:schemeClr val="lt1"/>
          </a:solidFill>
          <a:ln w="25400" cap="flat" cmpd="sng" algn="ctr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400" b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&lt;main-content&gt;</a:t>
            </a:r>
            <a:endParaRPr lang="ko-KR" sz="1400" b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400" b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사용가이드</a:t>
            </a:r>
            <a:endParaRPr sz="1400" b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9"/>
          <p:cNvSpPr/>
          <p:nvPr/>
        </p:nvSpPr>
        <p:spPr>
          <a:xfrm>
            <a:off x="958124" y="1485174"/>
            <a:ext cx="835959" cy="273043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1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마이 페이지</a:t>
            </a:r>
            <a:endParaRPr lang="ko-KR" altLang="en-US" sz="900" b="0" u="sng" strike="noStrike" cap="none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0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예약관리</a:t>
            </a:r>
            <a:r>
              <a:rPr lang="ko-KR" sz="900" b="0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lang="ko-KR" sz="900" b="0" u="sng" strike="noStrike" cap="none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0" u="sng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내정보 관리</a:t>
            </a:r>
            <a:endParaRPr lang="ko-KR" altLang="en-US" sz="900" b="0" strike="noStrike" cap="none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0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마이펫등록하기</a:t>
            </a:r>
            <a:endParaRPr lang="ko-KR" altLang="en-US" sz="900" b="0" strike="noStrike" cap="none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00" name="Google Shape;300;p10"/>
          <p:cNvGraphicFramePr/>
          <p:nvPr/>
        </p:nvGraphicFramePr>
        <p:xfrm>
          <a:off x="6340149" y="440391"/>
          <a:ext cx="2804202" cy="2859720"/>
        </p:xfrm>
        <a:graphic>
          <a:graphicData uri="http://schemas.openxmlformats.org/drawingml/2006/table">
            <a:tbl>
              <a:tblPr firstRow="1" bandRow="1">
                <a:noFill/>
                <a:tableStyleId>{31F087B1-BC9C-41AD-8D9A-3B9523BF569C}</a:tableStyleId>
              </a:tblPr>
              <a:tblGrid>
                <a:gridCol w="306726"/>
                <a:gridCol w="2497476"/>
              </a:tblGrid>
              <a:tr h="385625">
                <a:tc gridSpan="2"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Description</a:t>
                      </a:r>
                      <a:endParaRPr sz="1000" b="1" i="0" u="none" strike="noStrike" cap="none">
                        <a:solidFill>
                          <a:schemeClr val="dk1"/>
                        </a:solidFill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b689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525800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1</a:t>
                      </a:r>
                      <a:endParaRPr lang="en-US" altLang="ko-KR" sz="100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로고 클릭 시 메인 페이지로 이동</a:t>
                      </a:r>
                      <a:endParaRPr lang="ko-KR" sz="1000" b="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525800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2</a:t>
                      </a:r>
                      <a:endParaRPr lang="en-US" altLang="ko-KR" sz="100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메뉴 클릭 시 그 페이지로 이동</a:t>
                      </a:r>
                      <a:endParaRPr lang="ko-KR" sz="1000" b="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74685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3</a:t>
                      </a:r>
                      <a:endParaRPr lang="en-US" altLang="ko-KR" sz="100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아이디를 제외하고 모두 수정가능</a:t>
                      </a:r>
                      <a:endParaRPr lang="ko-KR" sz="1000" b="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-아이디는 수정이 안되기 때문에 </a:t>
                      </a:r>
                      <a:endParaRPr lang="ko-KR" sz="1000" b="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비활성화</a:t>
                      </a:r>
                      <a:endParaRPr lang="ko-KR" sz="1000" b="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48347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4</a:t>
                      </a:r>
                      <a:endParaRPr lang="en-US" altLang="ko-KR" sz="100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수정 반영하기 클릭 시:</a:t>
                      </a:r>
                      <a:endParaRPr lang="ko-KR" sz="1000" b="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Alert:내 정보 수정이 완료 되었습니다.</a:t>
                      </a:r>
                      <a:endParaRPr lang="ko-KR" sz="1000" b="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48347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5</a:t>
                      </a:r>
                      <a:endParaRPr lang="en-US" altLang="ko-KR" sz="100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정보수정이 완료되면 내 정보 페이지로 이동</a:t>
                      </a:r>
                      <a:endParaRPr lang="ko-KR" sz="1000" b="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01" name="Google Shape;275;p8"/>
          <p:cNvSpPr/>
          <p:nvPr/>
        </p:nvSpPr>
        <p:spPr>
          <a:xfrm>
            <a:off x="957825" y="1488772"/>
            <a:ext cx="837171" cy="588547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sz="1100" b="0" u="none" strike="noStrike" kern="0" cap="none" spc="0" normalizeH="0" baseline="0" mc:Ignorable="hp" hp:hslEmbossed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Main content -aside</a:t>
            </a:r>
            <a:endParaRPr xmlns:mc="http://schemas.openxmlformats.org/markup-compatibility/2006" xmlns:hp="http://schemas.haansoft.com/office/presentation/8.0" kumimoji="0" sz="1100" b="0" u="none" strike="noStrike" kern="0" cap="none" spc="0" normalizeH="0" baseline="0" mc:Ignorable="hp" hp:hslEmbossed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686;p25"/>
          <p:cNvSpPr/>
          <p:nvPr/>
        </p:nvSpPr>
        <p:spPr>
          <a:xfrm>
            <a:off x="1633853" y="613929"/>
            <a:ext cx="233464" cy="209045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lang="en-US" altLang="ko-KR" sz="1400" b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686;p25"/>
          <p:cNvSpPr/>
          <p:nvPr/>
        </p:nvSpPr>
        <p:spPr>
          <a:xfrm>
            <a:off x="4117761" y="3793162"/>
            <a:ext cx="233464" cy="209045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lang="en-US" altLang="ko-KR" sz="1400" b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686;p25"/>
          <p:cNvSpPr/>
          <p:nvPr/>
        </p:nvSpPr>
        <p:spPr>
          <a:xfrm>
            <a:off x="787187" y="2079722"/>
            <a:ext cx="233464" cy="209045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lang="en-US" altLang="ko-KR" sz="1400" b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701;p26"/>
          <p:cNvSpPr txBox="1"/>
          <p:nvPr/>
        </p:nvSpPr>
        <p:spPr>
          <a:xfrm>
            <a:off x="3133007" y="1548851"/>
            <a:ext cx="1274764" cy="25391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050" b="1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맑은 고딕"/>
                <a:sym typeface="맑은 고딕"/>
              </a:rPr>
              <a:t>내 정보</a:t>
            </a:r>
            <a:endParaRPr sz="1050" b="1" i="0" u="none" strike="noStrike" cap="none">
              <a:solidFill>
                <a:srgbClr val="000000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376" name="Google Shape;702;p26"/>
          <p:cNvSpPr/>
          <p:nvPr/>
        </p:nvSpPr>
        <p:spPr>
          <a:xfrm>
            <a:off x="3330327" y="3859901"/>
            <a:ext cx="753532" cy="230832"/>
          </a:xfrm>
          <a:prstGeom prst="roundRect">
            <a:avLst>
              <a:gd name="adj" fmla="val 16667"/>
            </a:avLst>
          </a:prstGeom>
          <a:solidFill>
            <a:srgbClr val="ffb689"/>
          </a:solidFill>
          <a:ln w="12700" cap="flat" cmpd="sng">
            <a:solidFill>
              <a:schemeClr val="dk1"/>
            </a:solidFill>
            <a:prstDash val="solid"/>
            <a:round/>
          </a:ln>
        </p:spPr>
        <p:txBody>
          <a:bodyPr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8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수정하기</a:t>
            </a:r>
            <a:endParaRPr sz="800" b="0" i="0" u="none" strike="noStrike" cap="none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704;p26"/>
          <p:cNvSpPr txBox="1"/>
          <p:nvPr/>
        </p:nvSpPr>
        <p:spPr>
          <a:xfrm>
            <a:off x="1875579" y="1907409"/>
            <a:ext cx="638815" cy="195691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아이디</a:t>
            </a:r>
            <a:endParaRPr lang="ko-KR" altLang="en-US"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705;p26"/>
          <p:cNvSpPr txBox="1"/>
          <p:nvPr/>
        </p:nvSpPr>
        <p:spPr>
          <a:xfrm>
            <a:off x="1847427" y="2148257"/>
            <a:ext cx="646331" cy="192968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비밀번호</a:t>
            </a:r>
            <a:endParaRPr lang="ko-KR" altLang="en-US"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706;p26"/>
          <p:cNvSpPr txBox="1"/>
          <p:nvPr/>
        </p:nvSpPr>
        <p:spPr>
          <a:xfrm>
            <a:off x="1904153" y="2365201"/>
            <a:ext cx="879368" cy="195099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이름</a:t>
            </a:r>
            <a:endParaRPr lang="ko-KR" altLang="en-US"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707;p26"/>
          <p:cNvSpPr txBox="1"/>
          <p:nvPr/>
        </p:nvSpPr>
        <p:spPr>
          <a:xfrm>
            <a:off x="1838806" y="2594537"/>
            <a:ext cx="1129059" cy="194363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생년월일</a:t>
            </a:r>
            <a:endParaRPr lang="ko-KR" altLang="en-US"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708;p26"/>
          <p:cNvSpPr txBox="1"/>
          <p:nvPr/>
        </p:nvSpPr>
        <p:spPr>
          <a:xfrm>
            <a:off x="1837902" y="2847455"/>
            <a:ext cx="885827" cy="189095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이메일 주소</a:t>
            </a:r>
            <a:endParaRPr lang="ko-KR" altLang="en-US"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709;p26"/>
          <p:cNvSpPr txBox="1"/>
          <p:nvPr/>
        </p:nvSpPr>
        <p:spPr>
          <a:xfrm>
            <a:off x="1838806" y="3091664"/>
            <a:ext cx="793453" cy="192536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전화번호</a:t>
            </a:r>
            <a:endParaRPr lang="ko-KR" altLang="en-US"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710;p26"/>
          <p:cNvSpPr txBox="1"/>
          <p:nvPr/>
        </p:nvSpPr>
        <p:spPr>
          <a:xfrm>
            <a:off x="1899288" y="3328096"/>
            <a:ext cx="1216242" cy="194229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주소</a:t>
            </a:r>
            <a:endParaRPr lang="ko-KR" altLang="en-US"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713;p26"/>
          <p:cNvSpPr txBox="1"/>
          <p:nvPr/>
        </p:nvSpPr>
        <p:spPr>
          <a:xfrm>
            <a:off x="2805757" y="2135571"/>
            <a:ext cx="1193400" cy="196129"/>
          </a:xfrm>
          <a:prstGeom prst="rect">
            <a:avLst/>
          </a:prstGeom>
          <a:noFill/>
          <a:ln w="28575" cap="flat" cmpd="sng">
            <a:solidFill>
              <a:srgbClr val="ffceb0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***********</a:t>
            </a:r>
            <a:endParaRPr lang="en-US" altLang="ko-KR"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714;p26"/>
          <p:cNvSpPr txBox="1"/>
          <p:nvPr/>
        </p:nvSpPr>
        <p:spPr>
          <a:xfrm>
            <a:off x="2804138" y="2368631"/>
            <a:ext cx="1538788" cy="191669"/>
          </a:xfrm>
          <a:prstGeom prst="rect">
            <a:avLst/>
          </a:prstGeom>
          <a:noFill/>
          <a:ln w="28575" cap="flat" cmpd="sng">
            <a:solidFill>
              <a:srgbClr val="ffceb0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홍길동</a:t>
            </a:r>
            <a:endParaRPr lang="ko-KR" altLang="en-US"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715;p26"/>
          <p:cNvSpPr txBox="1"/>
          <p:nvPr/>
        </p:nvSpPr>
        <p:spPr>
          <a:xfrm>
            <a:off x="2804138" y="2604062"/>
            <a:ext cx="1193400" cy="194363"/>
          </a:xfrm>
          <a:prstGeom prst="rect">
            <a:avLst/>
          </a:prstGeom>
          <a:noFill/>
          <a:ln w="28575" cap="flat" cmpd="sng">
            <a:solidFill>
              <a:srgbClr val="ffceb0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1987.09.24</a:t>
            </a:r>
            <a:endParaRPr lang="en-US" altLang="ko-KR"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717;p26"/>
          <p:cNvSpPr txBox="1"/>
          <p:nvPr/>
        </p:nvSpPr>
        <p:spPr>
          <a:xfrm>
            <a:off x="2804138" y="3069158"/>
            <a:ext cx="1193400" cy="195992"/>
          </a:xfrm>
          <a:prstGeom prst="rect">
            <a:avLst/>
          </a:prstGeom>
          <a:noFill/>
          <a:ln w="28575" cap="flat" cmpd="sng">
            <a:solidFill>
              <a:srgbClr val="ffceb0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010-12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**</a:t>
            </a: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****</a:t>
            </a:r>
            <a:endParaRPr lang="en-US" altLang="ko-KR"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718;p26"/>
          <p:cNvSpPr txBox="1"/>
          <p:nvPr/>
        </p:nvSpPr>
        <p:spPr>
          <a:xfrm>
            <a:off x="2804613" y="3332330"/>
            <a:ext cx="1423112" cy="189995"/>
          </a:xfrm>
          <a:prstGeom prst="rect">
            <a:avLst/>
          </a:prstGeom>
          <a:noFill/>
          <a:ln w="28575" cap="flat" cmpd="sng">
            <a:solidFill>
              <a:srgbClr val="ffceb0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서울시 성동구 행당동 </a:t>
            </a:r>
            <a:endParaRPr lang="ko-KR" altLang="en-US"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719;p26"/>
          <p:cNvSpPr txBox="1"/>
          <p:nvPr/>
        </p:nvSpPr>
        <p:spPr>
          <a:xfrm>
            <a:off x="2804611" y="2842356"/>
            <a:ext cx="1538789" cy="194194"/>
          </a:xfrm>
          <a:prstGeom prst="rect">
            <a:avLst/>
          </a:prstGeom>
          <a:noFill/>
          <a:ln w="28575" cap="flat" cmpd="sng">
            <a:solidFill>
              <a:srgbClr val="ffceb0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hong</a:t>
            </a: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@gogle.com</a:t>
            </a:r>
            <a:endParaRPr lang="ko-KR"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718;p26"/>
          <p:cNvSpPr txBox="1"/>
          <p:nvPr/>
        </p:nvSpPr>
        <p:spPr>
          <a:xfrm>
            <a:off x="2807334" y="3586783"/>
            <a:ext cx="2348398" cy="192717"/>
          </a:xfrm>
          <a:prstGeom prst="rect">
            <a:avLst/>
          </a:prstGeom>
          <a:noFill/>
          <a:ln w="28575" cap="flat" cmpd="sng">
            <a:solidFill>
              <a:srgbClr val="ffceb0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상세주소</a:t>
            </a:r>
            <a:endParaRPr lang="ko-KR" altLang="en-US"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746;p27"/>
          <p:cNvSpPr txBox="1"/>
          <p:nvPr/>
        </p:nvSpPr>
        <p:spPr>
          <a:xfrm>
            <a:off x="2813663" y="1899160"/>
            <a:ext cx="1195019" cy="194415"/>
          </a:xfrm>
          <a:prstGeom prst="rect">
            <a:avLst/>
          </a:prstGeom>
          <a:noFill/>
          <a:ln w="28575" cap="flat" cmpd="sng">
            <a:solidFill>
              <a:srgbClr val="ffe7d8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puppy</a:t>
            </a: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12345</a:t>
            </a:r>
            <a:endParaRPr lang="ko-KR"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4" name="Google Shape;754;p27"/>
          <p:cNvCxnSpPr/>
          <p:nvPr/>
        </p:nvCxnSpPr>
        <p:spPr>
          <a:xfrm flipV="1">
            <a:off x="4092576" y="1976437"/>
            <a:ext cx="555624" cy="15875"/>
          </a:xfrm>
          <a:prstGeom prst="straightConnector1">
            <a:avLst/>
          </a:prstGeom>
          <a:noFill/>
          <a:ln w="9525" cap="flat" cmpd="sng">
            <a:solidFill>
              <a:srgbClr val="ffb689"/>
            </a:solidFill>
            <a:prstDash val="solid"/>
            <a:round/>
            <a:tailEnd type="triangle" w="med" len="med"/>
          </a:ln>
        </p:spPr>
      </p:cxnSp>
      <p:sp>
        <p:nvSpPr>
          <p:cNvPr id="414" name="Google Shape;686;p25"/>
          <p:cNvSpPr/>
          <p:nvPr/>
        </p:nvSpPr>
        <p:spPr>
          <a:xfrm>
            <a:off x="5418666" y="1621872"/>
            <a:ext cx="233464" cy="209045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lang="en-US" altLang="ko-KR" sz="1400" b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755;p27"/>
          <p:cNvSpPr txBox="1"/>
          <p:nvPr/>
        </p:nvSpPr>
        <p:spPr>
          <a:xfrm>
            <a:off x="4686546" y="1859783"/>
            <a:ext cx="849976" cy="195692"/>
          </a:xfrm>
          <a:prstGeom prst="rect">
            <a:avLst/>
          </a:prstGeom>
          <a:noFill/>
          <a:ln w="28575" cap="flat" cmpd="sng">
            <a:solidFill>
              <a:srgbClr val="ffe7d8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비 활성화</a:t>
            </a:r>
            <a:endParaRPr sz="700"/>
          </a:p>
        </p:txBody>
      </p:sp>
      <p:grpSp>
        <p:nvGrpSpPr>
          <p:cNvPr id="444" name="Google Shape;756;p27"/>
          <p:cNvGrpSpPr/>
          <p:nvPr/>
        </p:nvGrpSpPr>
        <p:grpSpPr>
          <a:xfrm rot="0">
            <a:off x="4648200" y="2683600"/>
            <a:ext cx="995097" cy="677708"/>
            <a:chOff x="5050822" y="5221666"/>
            <a:chExt cx="2208860" cy="1152128"/>
          </a:xfrm>
        </p:grpSpPr>
        <p:sp>
          <p:nvSpPr>
            <p:cNvPr id="445" name="Google Shape;757;p27"/>
            <p:cNvSpPr/>
            <p:nvPr/>
          </p:nvSpPr>
          <p:spPr>
            <a:xfrm>
              <a:off x="5050822" y="5221666"/>
              <a:ext cx="2208860" cy="1152128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</a:ln>
          </p:spPr>
          <p:txBody>
            <a:bodyPr wrap="square" lIns="91424" tIns="45700" rIns="91424" bIns="45700" anchor="t" anchorCtr="0">
              <a:noAutofit/>
            </a:bodyPr>
            <a:lstStyle/>
            <a:p>
              <a:pPr marL="0" marR="0" lvl="0" indent="0" algn="ctr" rtl="0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  <a:defRPr/>
              </a:pPr>
              <a:r>
                <a:rPr lang="ko-KR" sz="7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내 정보 수정이 완료 되었습니다.</a:t>
              </a:r>
              <a:endParaRPr sz="700"/>
            </a:p>
          </p:txBody>
        </p:sp>
        <p:sp>
          <p:nvSpPr>
            <p:cNvPr id="446" name="Google Shape;758;p27"/>
            <p:cNvSpPr/>
            <p:nvPr/>
          </p:nvSpPr>
          <p:spPr>
            <a:xfrm>
              <a:off x="5803923" y="5998565"/>
              <a:ext cx="808373" cy="25972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  <a:defRPr/>
              </a:pPr>
              <a:r>
                <a:rPr lang="ko-KR" sz="7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확인</a:t>
              </a: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447" name="Google Shape;759;p27"/>
          <p:cNvCxnSpPr/>
          <p:nvPr/>
        </p:nvCxnSpPr>
        <p:spPr>
          <a:xfrm rot="10800000" flipV="1">
            <a:off x="4346612" y="3300676"/>
            <a:ext cx="1020727" cy="594427"/>
          </a:xfrm>
          <a:prstGeom prst="curvedConnector3">
            <a:avLst>
              <a:gd name="adj1" fmla="val 846"/>
            </a:avLst>
          </a:prstGeom>
          <a:noFill/>
          <a:ln w="9525" cap="flat" cmpd="sng">
            <a:solidFill>
              <a:srgbClr val="ffb689"/>
            </a:solidFill>
            <a:prstDash val="solid"/>
            <a:round/>
            <a:tailEnd type="triangle" w="med" len="med"/>
          </a:ln>
        </p:spPr>
      </p:cxnSp>
      <p:pic>
        <p:nvPicPr>
          <p:cNvPr id="44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372754" y="3486151"/>
            <a:ext cx="2464064" cy="1657349"/>
          </a:xfrm>
          <a:prstGeom prst="rect">
            <a:avLst/>
          </a:prstGeom>
        </p:spPr>
      </p:pic>
      <p:cxnSp>
        <p:nvCxnSpPr>
          <p:cNvPr id="449" name="Google Shape;754;p27"/>
          <p:cNvCxnSpPr/>
          <p:nvPr/>
        </p:nvCxnSpPr>
        <p:spPr>
          <a:xfrm>
            <a:off x="4294188" y="4081463"/>
            <a:ext cx="1975380" cy="19579"/>
          </a:xfrm>
          <a:prstGeom prst="straightConnector1">
            <a:avLst/>
          </a:prstGeom>
          <a:noFill/>
          <a:ln w="9525" cap="flat" cmpd="sng">
            <a:solidFill>
              <a:srgbClr val="ffb689"/>
            </a:solidFill>
            <a:prstDash val="solid"/>
            <a:round/>
            <a:tailEnd type="triangle" w="med" len="med"/>
          </a:ln>
        </p:spPr>
      </p:cxnSp>
      <p:sp>
        <p:nvSpPr>
          <p:cNvPr id="451" name="Google Shape;686;p25"/>
          <p:cNvSpPr/>
          <p:nvPr/>
        </p:nvSpPr>
        <p:spPr>
          <a:xfrm>
            <a:off x="4090244" y="4009062"/>
            <a:ext cx="233464" cy="209045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lang="en-US" altLang="ko-KR" sz="1400" b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9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sz="1000" b="1" u="none" strike="noStrike" cap="none">
                <a:solidFill>
                  <a:schemeClr val="lt1"/>
                </a:solidFill>
                <a:latin typeface="돋움"/>
                <a:ea typeface="돋움"/>
                <a:cs typeface="돋움"/>
                <a:sym typeface="돋움"/>
              </a:rPr>
              <a:t>공간(오피스) 대여 시스템</a:t>
            </a:r>
            <a:endParaRPr sz="1000" b="0" u="none" strike="noStrike" cap="none">
              <a:solidFill>
                <a:srgbClr val="000000"/>
              </a:solidFill>
              <a:latin typeface="돋움"/>
              <a:ea typeface="돋움"/>
              <a:cs typeface="돋움"/>
              <a:sym typeface="돋움"/>
            </a:endParaRPr>
          </a:p>
        </p:txBody>
      </p:sp>
      <p:graphicFrame>
        <p:nvGraphicFramePr>
          <p:cNvPr id="285" name="Google Shape;285;p9"/>
          <p:cNvGraphicFramePr/>
          <p:nvPr/>
        </p:nvGraphicFramePr>
        <p:xfrm>
          <a:off x="2" y="0"/>
          <a:ext cx="9144000" cy="436922"/>
        </p:xfrm>
        <a:graphic>
          <a:graphicData uri="http://schemas.openxmlformats.org/drawingml/2006/table">
            <a:tbl>
              <a:tblPr firstRow="1" bandRow="1">
                <a:noFill/>
                <a:tableStyleId>{6EE42DC0-BB08-43EE-88F7-C2D22F50DA12}</a:tableStyleId>
              </a:tblPr>
              <a:tblGrid>
                <a:gridCol w="552825"/>
                <a:gridCol w="745675"/>
                <a:gridCol w="748400"/>
                <a:gridCol w="2445100"/>
                <a:gridCol w="1045700"/>
                <a:gridCol w="1652100"/>
                <a:gridCol w="655700"/>
                <a:gridCol w="1298500"/>
              </a:tblGrid>
              <a:tr h="218547">
                <a:tc gridSpan="2"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solidFill>
                            <a:schemeClr val="dk1"/>
                          </a:solidFill>
                        </a:rPr>
                        <a:t>puppy playtime</a:t>
                      </a:r>
                      <a:endParaRPr lang="en-US" altLang="ko-KR"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effectLst/>
                        </a:rPr>
                        <a:t>페이지명</a:t>
                      </a:r>
                      <a:endParaRPr sz="1000" i="0" u="none" strike="noStrike" cap="none">
                        <a:solidFill>
                          <a:schemeClr val="dk1"/>
                        </a:solidFill>
                        <a:effectLst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</a:rPr>
                        <a:t>마이펫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</a:rPr>
                        <a:t>페이지 넘버</a:t>
                      </a:r>
                      <a:endParaRPr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solidFill>
                            <a:schemeClr val="dk1"/>
                          </a:solidFill>
                        </a:rPr>
                        <a:t>04</a:t>
                      </a: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</a:rPr>
                        <a:t> 마이페이지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</a:rPr>
                        <a:t>최성호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</a:tr>
              <a:tr h="218375">
                <a:tc>
                  <a:txBody>
                    <a:bodyPr vert="horz" lIns="77950" tIns="34300" rIns="779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i="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gridSpan="7">
                  <a:txBody>
                    <a:bodyPr vert="horz" lIns="77950" tIns="34300" rIns="779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&gt; </a:t>
                      </a:r>
                      <a:r>
                        <a:rPr lang="ko-KR" altLang="en-US" sz="1000" b="1" i="0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마이페이지</a:t>
                      </a: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en-US" sz="1000" b="1" i="0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마이펫 </a:t>
                      </a:r>
                      <a:r>
                        <a:rPr lang="en-US" altLang="ko-KR" sz="1000" b="1" i="0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i="0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마이펫정보</a:t>
                      </a:r>
                      <a:endParaRPr lang="ko-KR" altLang="en-US" sz="1000" b="1" i="0" u="none" strike="noStrike" cap="none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286" name="Google Shape;286;p9"/>
          <p:cNvSpPr txBox="1">
            <a:spLocks noGrp="1"/>
          </p:cNvSpPr>
          <p:nvPr>
            <p:ph type="sldNum" idx="12"/>
          </p:nvPr>
        </p:nvSpPr>
        <p:spPr>
          <a:xfrm>
            <a:off x="6781800" y="486948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  <a:defRPr/>
              </a:pPr>
              <a:t>5</a:t>
            </a:fld>
            <a:endParaRPr lang="en-US"/>
          </a:p>
        </p:txBody>
      </p:sp>
      <p:grpSp>
        <p:nvGrpSpPr>
          <p:cNvPr id="287" name="Google Shape;287;p9"/>
          <p:cNvGrpSpPr/>
          <p:nvPr/>
        </p:nvGrpSpPr>
        <p:grpSpPr>
          <a:xfrm rot="0">
            <a:off x="959832" y="859787"/>
            <a:ext cx="4805694" cy="3634210"/>
            <a:chOff x="961606" y="859210"/>
            <a:chExt cx="4805694" cy="3701982"/>
          </a:xfrm>
        </p:grpSpPr>
        <p:sp>
          <p:nvSpPr>
            <p:cNvPr id="288" name="Google Shape;288;p9"/>
            <p:cNvSpPr/>
            <p:nvPr/>
          </p:nvSpPr>
          <p:spPr>
            <a:xfrm>
              <a:off x="961606" y="859783"/>
              <a:ext cx="936610" cy="562433"/>
            </a:xfrm>
            <a:prstGeom prst="rect">
              <a:avLst/>
            </a:prstGeom>
            <a:solidFill>
              <a:srgbClr val="ffe7d8"/>
            </a:solidFill>
            <a:ln w="25400" cap="flat" cmpd="sng">
              <a:noFill/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sz="1000" b="0" u="none" strike="noStrike" cap="none">
                  <a:solidFill>
                    <a:schemeClr val="tx1"/>
                  </a:solidFill>
                  <a:effectLst/>
                  <a:latin typeface="Arial"/>
                  <a:ea typeface="Arial"/>
                  <a:cs typeface="Arial"/>
                  <a:sym typeface="Arial"/>
                </a:rPr>
                <a:t>로고) </a:t>
              </a:r>
              <a:endParaRPr lang="ko-KR" sz="1000" b="0" u="none" strike="noStrike" cap="none">
                <a:solidFill>
                  <a:schemeClr val="tx1"/>
                </a:solidFill>
                <a:effectLst/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1000" b="0" u="none" strike="noStrike" cap="none">
                  <a:solidFill>
                    <a:schemeClr val="tx1"/>
                  </a:solidFill>
                  <a:effectLst/>
                  <a:latin typeface="Arial"/>
                  <a:ea typeface="Arial"/>
                  <a:cs typeface="Arial"/>
                  <a:sym typeface="Arial"/>
                </a:rPr>
                <a:t>puppy</a:t>
              </a:r>
              <a:endParaRPr lang="en-US" altLang="ko-KR" sz="1000" b="0" u="none" strike="noStrike" cap="none">
                <a:solidFill>
                  <a:schemeClr val="tx1"/>
                </a:solidFill>
                <a:effectLst/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1000" b="0" u="none" strike="noStrike" cap="none">
                  <a:solidFill>
                    <a:schemeClr val="tx1"/>
                  </a:solidFill>
                  <a:effectLst/>
                  <a:latin typeface="Arial"/>
                  <a:ea typeface="Arial"/>
                  <a:cs typeface="Arial"/>
                  <a:sym typeface="Arial"/>
                </a:rPr>
                <a:t>playtime</a:t>
              </a:r>
              <a:endParaRPr lang="en-US" altLang="ko-KR" sz="1000" b="0" u="none" strike="noStrike" cap="none">
                <a:solidFill>
                  <a:schemeClr val="tx1"/>
                </a:solidFill>
                <a:effectLst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9"/>
            <p:cNvSpPr/>
            <p:nvPr/>
          </p:nvSpPr>
          <p:spPr>
            <a:xfrm>
              <a:off x="1889893" y="859210"/>
              <a:ext cx="3876520" cy="562433"/>
            </a:xfrm>
            <a:prstGeom prst="rect">
              <a:avLst/>
            </a:prstGeom>
            <a:solidFill>
              <a:srgbClr val="ffb689"/>
            </a:solidFill>
            <a:ln w="25400" cap="flat" cmpd="sng">
              <a:solidFill>
                <a:srgbClr val="262626"/>
              </a:solidFill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altLang="en-US" sz="1050" b="1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마이 페이지</a:t>
              </a:r>
              <a:endParaRPr lang="ko-KR" altLang="en-US" sz="1050" b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9"/>
            <p:cNvSpPr/>
            <p:nvPr/>
          </p:nvSpPr>
          <p:spPr>
            <a:xfrm>
              <a:off x="961671" y="4269464"/>
              <a:ext cx="4805630" cy="291728"/>
            </a:xfrm>
            <a:prstGeom prst="rect">
              <a:avLst/>
            </a:prstGeom>
            <a:solidFill>
              <a:srgbClr val="ffb689"/>
            </a:solidFill>
            <a:ln w="25400" cap="flat" cmpd="sng">
              <a:solidFill>
                <a:srgbClr val="1d1b10"/>
              </a:solidFill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sz="1200" b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회사소개 / 개인정보취급방침 / 이용 약관  </a:t>
              </a:r>
              <a:endParaRPr sz="1200" b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1" name="Google Shape;291;p9"/>
          <p:cNvSpPr/>
          <p:nvPr/>
        </p:nvSpPr>
        <p:spPr>
          <a:xfrm>
            <a:off x="960783" y="859787"/>
            <a:ext cx="4805631" cy="562432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 b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9"/>
          <p:cNvSpPr/>
          <p:nvPr/>
        </p:nvSpPr>
        <p:spPr>
          <a:xfrm>
            <a:off x="959010" y="1504950"/>
            <a:ext cx="4807404" cy="2673153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 b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9"/>
          <p:cNvSpPr/>
          <p:nvPr/>
        </p:nvSpPr>
        <p:spPr>
          <a:xfrm>
            <a:off x="958124" y="1484609"/>
            <a:ext cx="4805630" cy="2725653"/>
          </a:xfrm>
          <a:prstGeom prst="rect">
            <a:avLst/>
          </a:prstGeom>
          <a:solidFill>
            <a:schemeClr val="lt1"/>
          </a:solidFill>
          <a:ln w="25400" cap="flat" cmpd="sng" algn="ctr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400" b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&lt;main-content&gt;</a:t>
            </a:r>
            <a:endParaRPr lang="ko-KR" sz="1400" b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400" b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사용가이드</a:t>
            </a:r>
            <a:endParaRPr sz="1400" b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9"/>
          <p:cNvSpPr/>
          <p:nvPr/>
        </p:nvSpPr>
        <p:spPr>
          <a:xfrm>
            <a:off x="958124" y="1485174"/>
            <a:ext cx="835959" cy="273043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1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마이 페이지</a:t>
            </a:r>
            <a:endParaRPr lang="ko-KR" altLang="en-US" sz="900" b="0" u="sng" strike="noStrike" cap="none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0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예약관리</a:t>
            </a:r>
            <a:r>
              <a:rPr lang="ko-KR" sz="900" b="0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lang="ko-KR" sz="900" b="0" u="sng" strike="noStrike" cap="none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0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내정보 관리</a:t>
            </a:r>
            <a:endParaRPr lang="ko-KR" altLang="en-US" sz="900" b="0" strike="noStrike" cap="none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0" u="sng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마이펫</a:t>
            </a:r>
            <a:endParaRPr lang="ko-KR" altLang="en-US" sz="900" b="0" u="sng" strike="noStrike" cap="none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00" name="Google Shape;300;p10"/>
          <p:cNvGraphicFramePr/>
          <p:nvPr/>
        </p:nvGraphicFramePr>
        <p:xfrm>
          <a:off x="6340149" y="440391"/>
          <a:ext cx="2803851" cy="4266675"/>
        </p:xfrm>
        <a:graphic>
          <a:graphicData uri="http://schemas.openxmlformats.org/drawingml/2006/table">
            <a:tbl>
              <a:tblPr firstRow="1" bandRow="1">
                <a:noFill/>
                <a:tableStyleId>{31F087B1-BC9C-41AD-8D9A-3B9523BF569C}</a:tableStyleId>
              </a:tblPr>
              <a:tblGrid>
                <a:gridCol w="306375"/>
                <a:gridCol w="2497476"/>
              </a:tblGrid>
              <a:tr h="427150">
                <a:tc gridSpan="2"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Description</a:t>
                      </a:r>
                      <a:endParaRPr sz="1000" b="1" i="0" u="none" strike="noStrike" cap="none">
                        <a:solidFill>
                          <a:schemeClr val="dk1"/>
                        </a:solidFill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b689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496625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1</a:t>
                      </a:r>
                      <a:endParaRPr lang="en-US" altLang="ko-KR" sz="100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로고 클릭 시 메인 페이지로 이동</a:t>
                      </a:r>
                      <a:endParaRPr lang="ko-KR" sz="1000" b="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96625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2</a:t>
                      </a:r>
                      <a:endParaRPr lang="ko-KR" sz="100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메뉴 클릭 시 그 페이지로 이동</a:t>
                      </a:r>
                      <a:endParaRPr lang="ko-KR" sz="1000" b="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96625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3</a:t>
                      </a:r>
                      <a:endParaRPr lang="en-US" altLang="ko-KR" sz="100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마이펫 정보</a:t>
                      </a:r>
                      <a:r>
                        <a:rPr lang="ko-KR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:</a:t>
                      </a:r>
                      <a:endParaRPr lang="ko-KR" sz="1000" b="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-</a:t>
                      </a:r>
                      <a:r>
                        <a:rPr lang="ko-KR" altLang="en-US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마이펫 정보</a:t>
                      </a:r>
                      <a:r>
                        <a:rPr lang="ko-KR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를 조회</a:t>
                      </a:r>
                      <a:endParaRPr lang="ko-KR" sz="1000" b="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-</a:t>
                      </a:r>
                      <a:r>
                        <a:rPr lang="ko-KR" altLang="en-US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전체 항목 비활성화 등록된 내용만 화면에 출력</a:t>
                      </a:r>
                      <a:endParaRPr lang="ko-KR" altLang="en-US" sz="1000" b="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96625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4</a:t>
                      </a:r>
                      <a:endParaRPr lang="en-US" altLang="ko-KR" sz="100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등록</a:t>
                      </a:r>
                      <a:r>
                        <a:rPr lang="ko-KR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 버튼 클릭 시:</a:t>
                      </a:r>
                      <a:endParaRPr lang="ko-KR" sz="1000" b="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-</a:t>
                      </a:r>
                      <a:r>
                        <a:rPr lang="ko-KR" altLang="en-US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등록페이지로 이동</a:t>
                      </a:r>
                      <a:endParaRPr lang="ko-KR" altLang="en-US" sz="1000" b="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96625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5</a:t>
                      </a:r>
                      <a:endParaRPr lang="en-US" altLang="ko-KR" sz="100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수정 버튼 클릭 시</a:t>
                      </a:r>
                      <a:r>
                        <a:rPr lang="en-US" altLang="ko-KR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:</a:t>
                      </a:r>
                      <a:endParaRPr lang="en-US" altLang="ko-KR" sz="1000" b="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-</a:t>
                      </a:r>
                      <a:r>
                        <a:rPr lang="ko-KR" altLang="en-US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수정페이지로 이동</a:t>
                      </a:r>
                      <a:endParaRPr lang="ko-KR" altLang="en-US" sz="1000" b="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96625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6</a:t>
                      </a:r>
                      <a:endParaRPr lang="en-US" altLang="ko-KR" sz="100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삭제 버튼 클릭 시</a:t>
                      </a:r>
                      <a:r>
                        <a:rPr lang="en-US" altLang="ko-KR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:</a:t>
                      </a:r>
                      <a:endParaRPr lang="en-US" altLang="ko-KR" sz="1000" b="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-</a:t>
                      </a:r>
                      <a:r>
                        <a:rPr lang="ko-KR" altLang="en-US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마이펫 정보로 이동</a:t>
                      </a:r>
                      <a:endParaRPr lang="ko-KR" altLang="en-US" sz="1000" b="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-</a:t>
                      </a:r>
                      <a:r>
                        <a:rPr lang="ko-KR" altLang="en-US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전체 항목 비활성화 및 등록된 내용 미출력</a:t>
                      </a:r>
                      <a:endParaRPr lang="ko-KR" altLang="en-US" sz="1000" b="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96625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7</a:t>
                      </a:r>
                      <a:endParaRPr lang="en-US" altLang="ko-KR" sz="100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취소 버튼 클릭시</a:t>
                      </a:r>
                      <a:r>
                        <a:rPr lang="en-US" altLang="ko-KR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:</a:t>
                      </a:r>
                      <a:endParaRPr lang="en-US" altLang="ko-KR" sz="1000" b="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-</a:t>
                      </a:r>
                      <a:r>
                        <a:rPr lang="ko-KR" altLang="en-US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마이펫 정보로 이동</a:t>
                      </a:r>
                      <a:endParaRPr lang="ko-KR" altLang="en-US" sz="1000" b="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01" name="Google Shape;275;p8"/>
          <p:cNvSpPr/>
          <p:nvPr/>
        </p:nvSpPr>
        <p:spPr>
          <a:xfrm>
            <a:off x="957825" y="1488772"/>
            <a:ext cx="837171" cy="588547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sz="1100" b="0" u="none" strike="noStrike" kern="0" cap="none" spc="0" normalizeH="0" baseline="0" mc:Ignorable="hp" hp:hslEmbossed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Main content -aside</a:t>
            </a:r>
            <a:endParaRPr xmlns:mc="http://schemas.openxmlformats.org/markup-compatibility/2006" xmlns:hp="http://schemas.haansoft.com/office/presentation/8.0" kumimoji="0" sz="1100" b="0" u="none" strike="noStrike" kern="0" cap="none" spc="0" normalizeH="0" baseline="0" mc:Ignorable="hp" hp:hslEmbossed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686;p25"/>
          <p:cNvSpPr/>
          <p:nvPr/>
        </p:nvSpPr>
        <p:spPr>
          <a:xfrm>
            <a:off x="1633853" y="613929"/>
            <a:ext cx="233464" cy="209045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lang="en-US" altLang="ko-KR" sz="1400" b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686;p25"/>
          <p:cNvSpPr/>
          <p:nvPr/>
        </p:nvSpPr>
        <p:spPr>
          <a:xfrm>
            <a:off x="787187" y="2079722"/>
            <a:ext cx="233464" cy="209045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lang="en-US" altLang="ko-KR" sz="1400" b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701;p26"/>
          <p:cNvSpPr txBox="1"/>
          <p:nvPr/>
        </p:nvSpPr>
        <p:spPr>
          <a:xfrm>
            <a:off x="3199682" y="1482176"/>
            <a:ext cx="1274764" cy="25391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050" b="1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맑은 고딕"/>
                <a:sym typeface="맑은 고딕"/>
              </a:rPr>
              <a:t>마이펫 정보</a:t>
            </a:r>
            <a:endParaRPr lang="ko-KR" altLang="en-US" sz="1050" b="1" i="0" u="none" strike="noStrike" cap="none">
              <a:solidFill>
                <a:srgbClr val="000000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416" name="Google Shape;702;p26"/>
          <p:cNvSpPr/>
          <p:nvPr/>
        </p:nvSpPr>
        <p:spPr>
          <a:xfrm>
            <a:off x="2686331" y="3898795"/>
            <a:ext cx="342766" cy="147488"/>
          </a:xfrm>
          <a:prstGeom prst="roundRect">
            <a:avLst>
              <a:gd name="adj" fmla="val 16667"/>
            </a:avLst>
          </a:prstGeom>
          <a:solidFill>
            <a:srgbClr val="ffb689"/>
          </a:solidFill>
          <a:ln w="12700" cap="flat" cmpd="sng">
            <a:solidFill>
              <a:schemeClr val="dk1"/>
            </a:solidFill>
            <a:prstDash val="solid"/>
            <a:round/>
          </a:ln>
        </p:spPr>
        <p:txBody>
          <a:bodyPr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등록</a:t>
            </a:r>
            <a:endParaRPr lang="ko-KR" altLang="en-US" sz="70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704;p26"/>
          <p:cNvSpPr txBox="1"/>
          <p:nvPr/>
        </p:nvSpPr>
        <p:spPr>
          <a:xfrm>
            <a:off x="1966595" y="1861900"/>
            <a:ext cx="638815" cy="193575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이름</a:t>
            </a:r>
            <a:endParaRPr lang="ko-KR" altLang="en-US"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705;p26"/>
          <p:cNvSpPr txBox="1"/>
          <p:nvPr/>
        </p:nvSpPr>
        <p:spPr>
          <a:xfrm>
            <a:off x="1975484" y="2115448"/>
            <a:ext cx="646331" cy="18767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견종</a:t>
            </a:r>
            <a:endParaRPr lang="ko-KR" altLang="en-US"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706;p26"/>
          <p:cNvSpPr txBox="1"/>
          <p:nvPr/>
        </p:nvSpPr>
        <p:spPr>
          <a:xfrm>
            <a:off x="1961303" y="2357601"/>
            <a:ext cx="879368" cy="193174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성별</a:t>
            </a:r>
            <a:endParaRPr lang="ko-KR" altLang="en-US"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707;p26"/>
          <p:cNvSpPr txBox="1"/>
          <p:nvPr/>
        </p:nvSpPr>
        <p:spPr>
          <a:xfrm>
            <a:off x="1972156" y="2585012"/>
            <a:ext cx="1129059" cy="194363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체중</a:t>
            </a:r>
            <a:endParaRPr lang="ko-KR" altLang="en-US"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710;p26"/>
          <p:cNvSpPr txBox="1"/>
          <p:nvPr/>
        </p:nvSpPr>
        <p:spPr>
          <a:xfrm>
            <a:off x="1935271" y="3366196"/>
            <a:ext cx="1216242" cy="194229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특이사항</a:t>
            </a:r>
            <a:endParaRPr lang="ko-KR" altLang="en-US"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712;p26"/>
          <p:cNvSpPr txBox="1"/>
          <p:nvPr/>
        </p:nvSpPr>
        <p:spPr>
          <a:xfrm>
            <a:off x="2861288" y="2119995"/>
            <a:ext cx="1195019" cy="194424"/>
          </a:xfrm>
          <a:prstGeom prst="rect">
            <a:avLst/>
          </a:prstGeom>
          <a:noFill/>
          <a:ln w="28575" cap="flat" cmpd="sng">
            <a:solidFill>
              <a:srgbClr val="ffe7d8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713;p26"/>
          <p:cNvSpPr txBox="1"/>
          <p:nvPr/>
        </p:nvSpPr>
        <p:spPr>
          <a:xfrm>
            <a:off x="2862907" y="1868871"/>
            <a:ext cx="1193400" cy="196129"/>
          </a:xfrm>
          <a:prstGeom prst="rect">
            <a:avLst/>
          </a:prstGeom>
          <a:noFill/>
          <a:ln w="28575" cap="flat" cmpd="sng">
            <a:solidFill>
              <a:srgbClr val="ffe7d8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714;p26"/>
          <p:cNvSpPr txBox="1"/>
          <p:nvPr/>
        </p:nvSpPr>
        <p:spPr>
          <a:xfrm>
            <a:off x="2956538" y="2351506"/>
            <a:ext cx="633913" cy="189744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수컷</a:t>
            </a:r>
            <a:endParaRPr lang="ko-KR" altLang="en-US"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715;p26"/>
          <p:cNvSpPr txBox="1"/>
          <p:nvPr/>
        </p:nvSpPr>
        <p:spPr>
          <a:xfrm>
            <a:off x="2718413" y="2575487"/>
            <a:ext cx="2117325" cy="184838"/>
          </a:xfrm>
          <a:prstGeom prst="rect">
            <a:avLst/>
          </a:prstGeom>
          <a:noFill/>
          <a:ln w="28575" cap="flat" cmpd="sng">
            <a:noFill/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※정확히 표기하지 않으면 예약이 취소될 수 있습니다</a:t>
            </a:r>
            <a:endParaRPr lang="ko-KR" altLang="en-US"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718;p26"/>
          <p:cNvSpPr txBox="1"/>
          <p:nvPr/>
        </p:nvSpPr>
        <p:spPr>
          <a:xfrm>
            <a:off x="2847815" y="3300708"/>
            <a:ext cx="1324459" cy="516892"/>
          </a:xfrm>
          <a:prstGeom prst="rect">
            <a:avLst/>
          </a:prstGeom>
          <a:noFill/>
          <a:ln w="28575" cap="flat" cmpd="sng">
            <a:solidFill>
              <a:srgbClr val="ffe7d8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702;p26"/>
          <p:cNvSpPr/>
          <p:nvPr/>
        </p:nvSpPr>
        <p:spPr>
          <a:xfrm>
            <a:off x="3238781" y="3898795"/>
            <a:ext cx="342766" cy="147488"/>
          </a:xfrm>
          <a:prstGeom prst="roundRect">
            <a:avLst>
              <a:gd name="adj" fmla="val 16667"/>
            </a:avLst>
          </a:prstGeom>
          <a:solidFill>
            <a:srgbClr val="ffb689"/>
          </a:solidFill>
          <a:ln w="12700" cap="flat" cmpd="sng">
            <a:solidFill>
              <a:schemeClr val="dk1"/>
            </a:solidFill>
            <a:prstDash val="solid"/>
            <a:round/>
          </a:ln>
        </p:spPr>
        <p:txBody>
          <a:bodyPr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수정</a:t>
            </a:r>
            <a:endParaRPr lang="ko-KR" altLang="en-US" sz="70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702;p26"/>
          <p:cNvSpPr/>
          <p:nvPr/>
        </p:nvSpPr>
        <p:spPr>
          <a:xfrm>
            <a:off x="3795184" y="3898795"/>
            <a:ext cx="342766" cy="147488"/>
          </a:xfrm>
          <a:prstGeom prst="roundRect">
            <a:avLst>
              <a:gd name="adj" fmla="val 16667"/>
            </a:avLst>
          </a:prstGeom>
          <a:solidFill>
            <a:srgbClr val="ffb689"/>
          </a:solidFill>
          <a:ln w="12700" cap="flat" cmpd="sng">
            <a:solidFill>
              <a:schemeClr val="dk1"/>
            </a:solidFill>
            <a:prstDash val="solid"/>
            <a:round/>
          </a:ln>
        </p:spPr>
        <p:txBody>
          <a:bodyPr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삭제</a:t>
            </a:r>
            <a:endParaRPr lang="ko-KR" altLang="en-US" sz="70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702;p26"/>
          <p:cNvSpPr/>
          <p:nvPr/>
        </p:nvSpPr>
        <p:spPr>
          <a:xfrm>
            <a:off x="4328584" y="3898795"/>
            <a:ext cx="342766" cy="147488"/>
          </a:xfrm>
          <a:prstGeom prst="roundRect">
            <a:avLst>
              <a:gd name="adj" fmla="val 16667"/>
            </a:avLst>
          </a:prstGeom>
          <a:solidFill>
            <a:srgbClr val="ffb689"/>
          </a:solidFill>
          <a:ln w="12700" cap="flat" cmpd="sng">
            <a:solidFill>
              <a:schemeClr val="dk1"/>
            </a:solidFill>
            <a:prstDash val="solid"/>
            <a:round/>
          </a:ln>
        </p:spPr>
        <p:txBody>
          <a:bodyPr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취소</a:t>
            </a:r>
            <a:endParaRPr lang="ko-KR" altLang="en-US" sz="70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714;p26"/>
          <p:cNvSpPr txBox="1"/>
          <p:nvPr/>
        </p:nvSpPr>
        <p:spPr>
          <a:xfrm>
            <a:off x="3395878" y="2372481"/>
            <a:ext cx="633913" cy="189744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암컷</a:t>
            </a:r>
            <a:endParaRPr lang="ko-KR" altLang="en-US"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714;p26"/>
          <p:cNvSpPr txBox="1"/>
          <p:nvPr/>
        </p:nvSpPr>
        <p:spPr>
          <a:xfrm>
            <a:off x="3310658" y="2406731"/>
            <a:ext cx="108013" cy="108013"/>
          </a:xfrm>
          <a:prstGeom prst="rect">
            <a:avLst/>
          </a:prstGeom>
          <a:noFill/>
          <a:ln w="28575" cap="flat" cmpd="sng">
            <a:solidFill>
              <a:srgbClr val="bfbfbf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714;p26"/>
          <p:cNvSpPr txBox="1"/>
          <p:nvPr/>
        </p:nvSpPr>
        <p:spPr>
          <a:xfrm>
            <a:off x="2993172" y="2732505"/>
            <a:ext cx="963624" cy="189745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소형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(5kg</a:t>
            </a:r>
            <a:r>
              <a:rPr lang="ko-KR" altLang="en-US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미만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lang="en-US" altLang="ko-KR"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714;p26"/>
          <p:cNvSpPr txBox="1"/>
          <p:nvPr/>
        </p:nvSpPr>
        <p:spPr>
          <a:xfrm>
            <a:off x="2986653" y="2920623"/>
            <a:ext cx="1509147" cy="192127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중형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(5kg</a:t>
            </a:r>
            <a:r>
              <a:rPr lang="ko-KR" altLang="en-US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이상 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20kg</a:t>
            </a:r>
            <a:r>
              <a:rPr lang="ko-KR" altLang="en-US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미만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lang="en-US" altLang="ko-KR"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714;p26"/>
          <p:cNvSpPr txBox="1"/>
          <p:nvPr/>
        </p:nvSpPr>
        <p:spPr>
          <a:xfrm>
            <a:off x="2868215" y="2400670"/>
            <a:ext cx="108013" cy="108013"/>
          </a:xfrm>
          <a:prstGeom prst="rect">
            <a:avLst/>
          </a:prstGeom>
          <a:noFill/>
          <a:ln w="28575" cap="flat" cmpd="sng">
            <a:solidFill>
              <a:srgbClr val="bfbfbf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714;p26"/>
          <p:cNvSpPr txBox="1"/>
          <p:nvPr/>
        </p:nvSpPr>
        <p:spPr>
          <a:xfrm>
            <a:off x="2872544" y="2769547"/>
            <a:ext cx="108013" cy="108013"/>
          </a:xfrm>
          <a:prstGeom prst="rect">
            <a:avLst/>
          </a:prstGeom>
          <a:noFill/>
          <a:ln w="28575" cap="flat" cmpd="sng">
            <a:solidFill>
              <a:srgbClr val="bfbfbf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714;p26"/>
          <p:cNvSpPr txBox="1"/>
          <p:nvPr/>
        </p:nvSpPr>
        <p:spPr>
          <a:xfrm>
            <a:off x="2863885" y="2970438"/>
            <a:ext cx="108013" cy="108013"/>
          </a:xfrm>
          <a:prstGeom prst="rect">
            <a:avLst/>
          </a:prstGeom>
          <a:noFill/>
          <a:ln w="28575" cap="flat" cmpd="sng">
            <a:solidFill>
              <a:srgbClr val="bfbfbf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714;p26"/>
          <p:cNvSpPr txBox="1"/>
          <p:nvPr/>
        </p:nvSpPr>
        <p:spPr>
          <a:xfrm>
            <a:off x="2864209" y="3140914"/>
            <a:ext cx="108013" cy="108013"/>
          </a:xfrm>
          <a:prstGeom prst="rect">
            <a:avLst/>
          </a:prstGeom>
          <a:noFill/>
          <a:ln w="28575" cap="flat" cmpd="sng">
            <a:solidFill>
              <a:srgbClr val="bfbfbf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714;p26"/>
          <p:cNvSpPr txBox="1"/>
          <p:nvPr/>
        </p:nvSpPr>
        <p:spPr>
          <a:xfrm>
            <a:off x="2991440" y="3095970"/>
            <a:ext cx="1413898" cy="190611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대형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(20kg</a:t>
            </a:r>
            <a:r>
              <a:rPr lang="ko-KR" altLang="en-US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이상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lang="en-US" altLang="ko-KR"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713;p26"/>
          <p:cNvSpPr txBox="1"/>
          <p:nvPr/>
        </p:nvSpPr>
        <p:spPr>
          <a:xfrm>
            <a:off x="4646486" y="1697375"/>
            <a:ext cx="918234" cy="1053425"/>
          </a:xfrm>
          <a:prstGeom prst="rect">
            <a:avLst/>
          </a:prstGeom>
          <a:noFill/>
          <a:ln w="28575" cap="flat" cmpd="sng">
            <a:solidFill>
              <a:srgbClr val="ffe7d8"/>
            </a:solidFill>
            <a:prstDash val="solid"/>
            <a:round/>
          </a:ln>
        </p:spPr>
        <p:txBody>
          <a:bodyPr vert="horz" wrap="square" lIns="91424" tIns="45700" rIns="91424" bIns="45700" anchor="ctr" anchorCtr="1">
            <a:spAutoFit/>
          </a:bodyPr>
          <a:lstStyle/>
          <a:p>
            <a:pPr marR="0" lvl="0" algn="ctr">
              <a:buNone/>
              <a:defRPr/>
            </a:pPr>
            <a:endParaRPr lang="ko-KR" altLang="en-US" sz="900">
              <a:solidFill>
                <a:srgbClr val="000000"/>
              </a:solidFill>
            </a:endParaRPr>
          </a:p>
          <a:p>
            <a:pPr marR="0" lvl="0" algn="ctr">
              <a:buNone/>
              <a:defRPr/>
            </a:pPr>
            <a:endParaRPr lang="ko-KR" altLang="en-US" sz="900">
              <a:solidFill>
                <a:srgbClr val="000000"/>
              </a:solidFill>
            </a:endParaRPr>
          </a:p>
          <a:p>
            <a:pPr marR="0" lvl="0" algn="ctr">
              <a:buNone/>
              <a:defRPr/>
            </a:pPr>
            <a:endParaRPr lang="ko-KR" altLang="en-US" sz="900">
              <a:solidFill>
                <a:srgbClr val="000000"/>
              </a:solidFill>
            </a:endParaRPr>
          </a:p>
          <a:p>
            <a:pPr marR="0" lvl="0" algn="ctr">
              <a:buNone/>
              <a:defRPr/>
            </a:pPr>
            <a:endParaRPr lang="ko-KR" altLang="en-US" sz="900">
              <a:solidFill>
                <a:srgbClr val="000000"/>
              </a:solidFill>
            </a:endParaRPr>
          </a:p>
          <a:p>
            <a:pPr marR="0" lvl="0" algn="ctr">
              <a:buNone/>
              <a:defRPr/>
            </a:pPr>
            <a:endParaRPr lang="ko-KR" altLang="en-US" sz="900">
              <a:solidFill>
                <a:srgbClr val="000000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686;p25"/>
          <p:cNvSpPr/>
          <p:nvPr/>
        </p:nvSpPr>
        <p:spPr>
          <a:xfrm>
            <a:off x="4224653" y="1547378"/>
            <a:ext cx="233464" cy="209045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lang="en-US" altLang="ko-KR" sz="1400" b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686;p25"/>
          <p:cNvSpPr/>
          <p:nvPr/>
        </p:nvSpPr>
        <p:spPr>
          <a:xfrm>
            <a:off x="3005452" y="3966728"/>
            <a:ext cx="233464" cy="209045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lang="en-US" altLang="ko-KR" sz="1400" b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686;p25"/>
          <p:cNvSpPr/>
          <p:nvPr/>
        </p:nvSpPr>
        <p:spPr>
          <a:xfrm>
            <a:off x="3548377" y="3985778"/>
            <a:ext cx="233464" cy="209045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lang="en-US" altLang="ko-KR" sz="1400" b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686;p25"/>
          <p:cNvSpPr/>
          <p:nvPr/>
        </p:nvSpPr>
        <p:spPr>
          <a:xfrm>
            <a:off x="4119877" y="4023878"/>
            <a:ext cx="233464" cy="209045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lang="en-US" altLang="ko-KR" sz="1400" b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686;p25"/>
          <p:cNvSpPr/>
          <p:nvPr/>
        </p:nvSpPr>
        <p:spPr>
          <a:xfrm>
            <a:off x="4710428" y="3995304"/>
            <a:ext cx="233464" cy="209045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lang="en-US" altLang="ko-KR" sz="1400" b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9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sz="1000" b="1" u="none" strike="noStrike" cap="none">
                <a:solidFill>
                  <a:schemeClr val="lt1"/>
                </a:solidFill>
                <a:latin typeface="돋움"/>
                <a:ea typeface="돋움"/>
                <a:cs typeface="돋움"/>
                <a:sym typeface="돋움"/>
              </a:rPr>
              <a:t>공간(오피스) 대여 시스템</a:t>
            </a:r>
            <a:endParaRPr sz="1000" b="0" u="none" strike="noStrike" cap="none">
              <a:solidFill>
                <a:srgbClr val="000000"/>
              </a:solidFill>
              <a:latin typeface="돋움"/>
              <a:ea typeface="돋움"/>
              <a:cs typeface="돋움"/>
              <a:sym typeface="돋움"/>
            </a:endParaRPr>
          </a:p>
        </p:txBody>
      </p:sp>
      <p:graphicFrame>
        <p:nvGraphicFramePr>
          <p:cNvPr id="285" name="Google Shape;285;p9"/>
          <p:cNvGraphicFramePr/>
          <p:nvPr/>
        </p:nvGraphicFramePr>
        <p:xfrm>
          <a:off x="2" y="172"/>
          <a:ext cx="9144000" cy="436750"/>
        </p:xfrm>
        <a:graphic>
          <a:graphicData uri="http://schemas.openxmlformats.org/drawingml/2006/table">
            <a:tbl>
              <a:tblPr firstRow="1" bandRow="1">
                <a:noFill/>
                <a:tableStyleId>{6EE42DC0-BB08-43EE-88F7-C2D22F50DA12}</a:tableStyleId>
              </a:tblPr>
              <a:tblGrid>
                <a:gridCol w="552825"/>
                <a:gridCol w="745675"/>
                <a:gridCol w="748400"/>
                <a:gridCol w="2445100"/>
                <a:gridCol w="1045700"/>
                <a:gridCol w="1652100"/>
                <a:gridCol w="655700"/>
                <a:gridCol w="1298500"/>
              </a:tblGrid>
              <a:tr h="218375">
                <a:tc gridSpan="2"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solidFill>
                            <a:schemeClr val="dk1"/>
                          </a:solidFill>
                        </a:rPr>
                        <a:t>puppy playtime</a:t>
                      </a:r>
                      <a:endParaRPr lang="en-US" altLang="ko-KR"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effectLst/>
                        </a:rPr>
                        <a:t>페이지명</a:t>
                      </a:r>
                      <a:endParaRPr sz="1000" i="0" u="none" strike="noStrike" cap="none">
                        <a:solidFill>
                          <a:schemeClr val="dk1"/>
                        </a:solidFill>
                        <a:effectLst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</a:rPr>
                        <a:t>마이펫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</a:rPr>
                        <a:t>페이지 넘버</a:t>
                      </a:r>
                      <a:endParaRPr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solidFill>
                            <a:schemeClr val="dk1"/>
                          </a:solidFill>
                        </a:rPr>
                        <a:t>04</a:t>
                      </a: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</a:rPr>
                        <a:t> 마이페이지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</a:rPr>
                        <a:t>최성호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</a:tr>
              <a:tr h="218375">
                <a:tc>
                  <a:txBody>
                    <a:bodyPr vert="horz" lIns="77950" tIns="34300" rIns="779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i="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gridSpan="7">
                  <a:txBody>
                    <a:bodyPr vert="horz" lIns="77950" tIns="34300" rIns="779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&gt; </a:t>
                      </a:r>
                      <a:r>
                        <a:rPr lang="ko-KR" altLang="en-US" sz="1000" b="1" i="0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마이페이지</a:t>
                      </a: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i="0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마이펫</a:t>
                      </a:r>
                      <a:r>
                        <a:rPr lang="en-US" altLang="ko-KR" sz="1000" b="1" i="0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i="0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마이펫등록</a:t>
                      </a:r>
                      <a:endParaRPr lang="ko-KR" altLang="en-US" sz="1000" b="1" i="0" u="none" strike="noStrike" cap="none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286" name="Google Shape;286;p9"/>
          <p:cNvSpPr txBox="1">
            <a:spLocks noGrp="1"/>
          </p:cNvSpPr>
          <p:nvPr>
            <p:ph type="sldNum" idx="12"/>
          </p:nvPr>
        </p:nvSpPr>
        <p:spPr>
          <a:xfrm>
            <a:off x="6781800" y="486948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  <a:defRPr/>
              </a:pPr>
              <a:t>6</a:t>
            </a:fld>
            <a:endParaRPr lang="en-US"/>
          </a:p>
        </p:txBody>
      </p:sp>
      <p:grpSp>
        <p:nvGrpSpPr>
          <p:cNvPr id="287" name="Google Shape;287;p9"/>
          <p:cNvGrpSpPr/>
          <p:nvPr/>
        </p:nvGrpSpPr>
        <p:grpSpPr>
          <a:xfrm rot="0">
            <a:off x="959832" y="859787"/>
            <a:ext cx="4805694" cy="3634210"/>
            <a:chOff x="961606" y="859210"/>
            <a:chExt cx="4805694" cy="3701982"/>
          </a:xfrm>
        </p:grpSpPr>
        <p:sp>
          <p:nvSpPr>
            <p:cNvPr id="288" name="Google Shape;288;p9"/>
            <p:cNvSpPr/>
            <p:nvPr/>
          </p:nvSpPr>
          <p:spPr>
            <a:xfrm>
              <a:off x="961606" y="859783"/>
              <a:ext cx="936610" cy="562433"/>
            </a:xfrm>
            <a:prstGeom prst="rect">
              <a:avLst/>
            </a:prstGeom>
            <a:solidFill>
              <a:srgbClr val="ffe7d8"/>
            </a:solidFill>
            <a:ln w="25400" cap="flat" cmpd="sng">
              <a:noFill/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sz="1000" b="0" u="none" strike="noStrike" cap="none">
                  <a:solidFill>
                    <a:schemeClr val="tx1"/>
                  </a:solidFill>
                  <a:effectLst/>
                  <a:latin typeface="Arial"/>
                  <a:ea typeface="Arial"/>
                  <a:cs typeface="Arial"/>
                  <a:sym typeface="Arial"/>
                </a:rPr>
                <a:t>로고) </a:t>
              </a:r>
              <a:endParaRPr lang="ko-KR" sz="1000" b="0" u="none" strike="noStrike" cap="none">
                <a:solidFill>
                  <a:schemeClr val="tx1"/>
                </a:solidFill>
                <a:effectLst/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1000" b="0" u="none" strike="noStrike" cap="none">
                  <a:solidFill>
                    <a:schemeClr val="tx1"/>
                  </a:solidFill>
                  <a:effectLst/>
                  <a:latin typeface="Arial"/>
                  <a:ea typeface="Arial"/>
                  <a:cs typeface="Arial"/>
                  <a:sym typeface="Arial"/>
                </a:rPr>
                <a:t>puppy</a:t>
              </a:r>
              <a:endParaRPr lang="en-US" altLang="ko-KR" sz="1000" b="0" u="none" strike="noStrike" cap="none">
                <a:solidFill>
                  <a:schemeClr val="tx1"/>
                </a:solidFill>
                <a:effectLst/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1000" b="0" u="none" strike="noStrike" cap="none">
                  <a:solidFill>
                    <a:schemeClr val="tx1"/>
                  </a:solidFill>
                  <a:effectLst/>
                  <a:latin typeface="Arial"/>
                  <a:ea typeface="Arial"/>
                  <a:cs typeface="Arial"/>
                  <a:sym typeface="Arial"/>
                </a:rPr>
                <a:t>playtime</a:t>
              </a:r>
              <a:endParaRPr lang="en-US" altLang="ko-KR" sz="1000" b="0" u="none" strike="noStrike" cap="none">
                <a:solidFill>
                  <a:schemeClr val="tx1"/>
                </a:solidFill>
                <a:effectLst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9"/>
            <p:cNvSpPr/>
            <p:nvPr/>
          </p:nvSpPr>
          <p:spPr>
            <a:xfrm>
              <a:off x="1889893" y="859210"/>
              <a:ext cx="3876520" cy="562433"/>
            </a:xfrm>
            <a:prstGeom prst="rect">
              <a:avLst/>
            </a:prstGeom>
            <a:solidFill>
              <a:srgbClr val="ffb689"/>
            </a:solidFill>
            <a:ln w="25400" cap="flat" cmpd="sng">
              <a:solidFill>
                <a:srgbClr val="262626"/>
              </a:solidFill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altLang="en-US" sz="1050" b="1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마이 페이지</a:t>
              </a:r>
              <a:endParaRPr lang="ko-KR" altLang="en-US" sz="1050" b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9"/>
            <p:cNvSpPr/>
            <p:nvPr/>
          </p:nvSpPr>
          <p:spPr>
            <a:xfrm>
              <a:off x="961671" y="4269464"/>
              <a:ext cx="4805630" cy="291728"/>
            </a:xfrm>
            <a:prstGeom prst="rect">
              <a:avLst/>
            </a:prstGeom>
            <a:solidFill>
              <a:srgbClr val="ffb689"/>
            </a:solidFill>
            <a:ln w="25400" cap="flat" cmpd="sng">
              <a:solidFill>
                <a:srgbClr val="1d1b10"/>
              </a:solidFill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sz="1200" b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회사소개 / 개인정보취급방침 / 이용 약관  </a:t>
              </a:r>
              <a:endParaRPr sz="1200" b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1" name="Google Shape;291;p9"/>
          <p:cNvSpPr/>
          <p:nvPr/>
        </p:nvSpPr>
        <p:spPr>
          <a:xfrm>
            <a:off x="960783" y="859787"/>
            <a:ext cx="4805631" cy="562432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 b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9"/>
          <p:cNvSpPr/>
          <p:nvPr/>
        </p:nvSpPr>
        <p:spPr>
          <a:xfrm>
            <a:off x="959010" y="1504950"/>
            <a:ext cx="4807404" cy="2673153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 b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9"/>
          <p:cNvSpPr/>
          <p:nvPr/>
        </p:nvSpPr>
        <p:spPr>
          <a:xfrm>
            <a:off x="958124" y="1484609"/>
            <a:ext cx="4805630" cy="2725653"/>
          </a:xfrm>
          <a:prstGeom prst="rect">
            <a:avLst/>
          </a:prstGeom>
          <a:solidFill>
            <a:schemeClr val="lt1"/>
          </a:solidFill>
          <a:ln w="25400" cap="flat" cmpd="sng" algn="ctr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400" b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&lt;main-content&gt;</a:t>
            </a:r>
            <a:endParaRPr lang="ko-KR" sz="1400" b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400" b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사용가이드</a:t>
            </a:r>
            <a:endParaRPr sz="1400" b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9"/>
          <p:cNvSpPr/>
          <p:nvPr/>
        </p:nvSpPr>
        <p:spPr>
          <a:xfrm>
            <a:off x="958124" y="1485174"/>
            <a:ext cx="835959" cy="273043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1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마이 페이지</a:t>
            </a:r>
            <a:endParaRPr lang="ko-KR" altLang="en-US" sz="900" b="0" u="sng" strike="noStrike" cap="none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0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예약관리</a:t>
            </a:r>
            <a:r>
              <a:rPr lang="ko-KR" sz="900" b="0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lang="ko-KR" sz="900" b="0" u="sng" strike="noStrike" cap="none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0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내정보 관리</a:t>
            </a:r>
            <a:endParaRPr lang="ko-KR" altLang="en-US" sz="900" b="0" strike="noStrike" cap="none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0" u="sng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마이펫</a:t>
            </a:r>
            <a:endParaRPr lang="ko-KR" altLang="en-US" sz="900" b="0" u="sng" strike="noStrike" cap="none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00" name="Google Shape;300;p10"/>
          <p:cNvGraphicFramePr/>
          <p:nvPr/>
        </p:nvGraphicFramePr>
        <p:xfrm>
          <a:off x="6340149" y="440391"/>
          <a:ext cx="2803851" cy="2413650"/>
        </p:xfrm>
        <a:graphic>
          <a:graphicData uri="http://schemas.openxmlformats.org/drawingml/2006/table">
            <a:tbl>
              <a:tblPr firstRow="1" bandRow="1">
                <a:noFill/>
                <a:tableStyleId>{31F087B1-BC9C-41AD-8D9A-3B9523BF569C}</a:tableStyleId>
              </a:tblPr>
              <a:tblGrid>
                <a:gridCol w="306375"/>
                <a:gridCol w="2497476"/>
              </a:tblGrid>
              <a:tr h="427150">
                <a:tc gridSpan="2"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Description</a:t>
                      </a:r>
                      <a:endParaRPr sz="1000" b="1" i="0" u="none" strike="noStrike" cap="none">
                        <a:solidFill>
                          <a:schemeClr val="dk1"/>
                        </a:solidFill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b689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496625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1</a:t>
                      </a:r>
                      <a:endParaRPr lang="en-US" altLang="ko-KR" sz="100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로고 클릭 시 메인 페이지로 이동</a:t>
                      </a:r>
                      <a:endParaRPr lang="ko-KR" sz="1000" b="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96625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2</a:t>
                      </a:r>
                      <a:endParaRPr lang="ko-KR" sz="100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메뉴 클릭 시 그 페이지로 이동</a:t>
                      </a:r>
                      <a:endParaRPr lang="ko-KR" sz="1000" b="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96625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3</a:t>
                      </a:r>
                      <a:endParaRPr lang="en-US" altLang="ko-KR" sz="100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등록하기 버튼 클릭시</a:t>
                      </a:r>
                      <a:r>
                        <a:rPr lang="en-US" altLang="ko-KR" sz="1000" b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:</a:t>
                      </a:r>
                      <a:endParaRPr lang="en-US" altLang="ko-KR" sz="1000" b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b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-</a:t>
                      </a:r>
                      <a:r>
                        <a:rPr lang="ko-KR" sz="1000" b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Alert 창 : </a:t>
                      </a:r>
                      <a:r>
                        <a:rPr lang="ko-KR" altLang="en-US" sz="1000" b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등록이 완료되었습니다</a:t>
                      </a:r>
                      <a:endParaRPr lang="ko-KR" altLang="en-US" sz="1000" b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96625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4</a:t>
                      </a:r>
                      <a:endParaRPr lang="en-US" altLang="ko-KR" sz="100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마이펫 등록</a:t>
                      </a:r>
                      <a:r>
                        <a:rPr lang="ko-KR" sz="1000" b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이 완료되면 </a:t>
                      </a:r>
                      <a:r>
                        <a:rPr lang="ko-KR" altLang="en-US" sz="1000" b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마이펫 정보</a:t>
                      </a:r>
                      <a:r>
                        <a:rPr lang="ko-KR" sz="1000" b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 페이지로 이동</a:t>
                      </a:r>
                      <a:endParaRPr lang="ko-KR" sz="1000" b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01" name="Google Shape;275;p8"/>
          <p:cNvSpPr/>
          <p:nvPr/>
        </p:nvSpPr>
        <p:spPr>
          <a:xfrm>
            <a:off x="957825" y="1488772"/>
            <a:ext cx="837171" cy="588547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sz="1100" b="0" u="none" strike="noStrike" kern="0" cap="none" spc="0" normalizeH="0" baseline="0" mc:Ignorable="hp" hp:hslEmbossed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Main content -aside</a:t>
            </a:r>
            <a:endParaRPr xmlns:mc="http://schemas.openxmlformats.org/markup-compatibility/2006" xmlns:hp="http://schemas.haansoft.com/office/presentation/8.0" kumimoji="0" sz="1100" b="0" u="none" strike="noStrike" kern="0" cap="none" spc="0" normalizeH="0" baseline="0" mc:Ignorable="hp" hp:hslEmbossed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686;p25"/>
          <p:cNvSpPr/>
          <p:nvPr/>
        </p:nvSpPr>
        <p:spPr>
          <a:xfrm>
            <a:off x="1633853" y="613929"/>
            <a:ext cx="233464" cy="209045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lang="en-US" altLang="ko-KR" sz="1400" b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686;p25"/>
          <p:cNvSpPr/>
          <p:nvPr/>
        </p:nvSpPr>
        <p:spPr>
          <a:xfrm>
            <a:off x="787187" y="2079722"/>
            <a:ext cx="233464" cy="209045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lang="en-US" altLang="ko-KR" sz="1400" b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701;p26"/>
          <p:cNvSpPr txBox="1"/>
          <p:nvPr/>
        </p:nvSpPr>
        <p:spPr>
          <a:xfrm>
            <a:off x="3199682" y="1482176"/>
            <a:ext cx="1274764" cy="25391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050" b="1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맑은 고딕"/>
                <a:sym typeface="맑은 고딕"/>
              </a:rPr>
              <a:t>마이펫 등록</a:t>
            </a:r>
            <a:endParaRPr lang="ko-KR" altLang="en-US" sz="1050" b="1" i="0" u="none" strike="noStrike" cap="none">
              <a:solidFill>
                <a:srgbClr val="000000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416" name="Google Shape;702;p26"/>
          <p:cNvSpPr/>
          <p:nvPr/>
        </p:nvSpPr>
        <p:spPr>
          <a:xfrm>
            <a:off x="3258889" y="3927370"/>
            <a:ext cx="596766" cy="147488"/>
          </a:xfrm>
          <a:prstGeom prst="roundRect">
            <a:avLst>
              <a:gd name="adj" fmla="val 16667"/>
            </a:avLst>
          </a:prstGeom>
          <a:solidFill>
            <a:srgbClr val="ffb689"/>
          </a:solidFill>
          <a:ln w="12700" cap="flat" cmpd="sng">
            <a:solidFill>
              <a:schemeClr val="dk1"/>
            </a:solidFill>
            <a:prstDash val="solid"/>
            <a:round/>
          </a:ln>
        </p:spPr>
        <p:txBody>
          <a:bodyPr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등록하기</a:t>
            </a:r>
            <a:endParaRPr lang="ko-KR" altLang="en-US" sz="70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704;p26"/>
          <p:cNvSpPr txBox="1"/>
          <p:nvPr/>
        </p:nvSpPr>
        <p:spPr>
          <a:xfrm>
            <a:off x="1966595" y="1861900"/>
            <a:ext cx="638815" cy="193575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이름</a:t>
            </a:r>
            <a:endParaRPr lang="ko-KR" altLang="en-US"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705;p26"/>
          <p:cNvSpPr txBox="1"/>
          <p:nvPr/>
        </p:nvSpPr>
        <p:spPr>
          <a:xfrm>
            <a:off x="1975484" y="2115448"/>
            <a:ext cx="646331" cy="18767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견종</a:t>
            </a:r>
            <a:endParaRPr lang="ko-KR" altLang="en-US"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706;p26"/>
          <p:cNvSpPr txBox="1"/>
          <p:nvPr/>
        </p:nvSpPr>
        <p:spPr>
          <a:xfrm>
            <a:off x="1961303" y="2357601"/>
            <a:ext cx="879368" cy="193174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성별</a:t>
            </a:r>
            <a:endParaRPr lang="ko-KR" altLang="en-US"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707;p26"/>
          <p:cNvSpPr txBox="1"/>
          <p:nvPr/>
        </p:nvSpPr>
        <p:spPr>
          <a:xfrm>
            <a:off x="1972156" y="2585012"/>
            <a:ext cx="1129059" cy="194363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체중</a:t>
            </a:r>
            <a:endParaRPr lang="ko-KR" altLang="en-US"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710;p26"/>
          <p:cNvSpPr txBox="1"/>
          <p:nvPr/>
        </p:nvSpPr>
        <p:spPr>
          <a:xfrm>
            <a:off x="1935271" y="3366196"/>
            <a:ext cx="1216242" cy="194229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특이사항</a:t>
            </a:r>
            <a:endParaRPr lang="ko-KR" altLang="en-US"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712;p26"/>
          <p:cNvSpPr txBox="1"/>
          <p:nvPr/>
        </p:nvSpPr>
        <p:spPr>
          <a:xfrm>
            <a:off x="2861288" y="2119995"/>
            <a:ext cx="1195019" cy="194424"/>
          </a:xfrm>
          <a:prstGeom prst="rect">
            <a:avLst/>
          </a:prstGeom>
          <a:noFill/>
          <a:ln w="28575" cap="flat" cmpd="sng">
            <a:solidFill>
              <a:srgbClr val="ffb689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말티즈</a:t>
            </a:r>
            <a:endParaRPr lang="ko-KR" altLang="en-US"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713;p26"/>
          <p:cNvSpPr txBox="1"/>
          <p:nvPr/>
        </p:nvSpPr>
        <p:spPr>
          <a:xfrm>
            <a:off x="2862907" y="1868871"/>
            <a:ext cx="1193400" cy="196129"/>
          </a:xfrm>
          <a:prstGeom prst="rect">
            <a:avLst/>
          </a:prstGeom>
          <a:noFill/>
          <a:ln w="28575" cap="flat" cmpd="sng">
            <a:solidFill>
              <a:srgbClr val="ffb689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뽀삐</a:t>
            </a:r>
            <a:endParaRPr lang="ko-KR" altLang="en-US"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714;p26"/>
          <p:cNvSpPr txBox="1"/>
          <p:nvPr/>
        </p:nvSpPr>
        <p:spPr>
          <a:xfrm>
            <a:off x="2956538" y="2351506"/>
            <a:ext cx="633913" cy="189744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수컷</a:t>
            </a:r>
            <a:endParaRPr lang="ko-KR" altLang="en-US"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715;p26"/>
          <p:cNvSpPr txBox="1"/>
          <p:nvPr/>
        </p:nvSpPr>
        <p:spPr>
          <a:xfrm>
            <a:off x="2718413" y="2575487"/>
            <a:ext cx="2117325" cy="184838"/>
          </a:xfrm>
          <a:prstGeom prst="rect">
            <a:avLst/>
          </a:prstGeom>
          <a:noFill/>
          <a:ln w="28575" cap="flat" cmpd="sng">
            <a:noFill/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※정확히 표기하지 않으면 예약이 취소될 수 있습니다</a:t>
            </a:r>
            <a:endParaRPr lang="ko-KR" altLang="en-US"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718;p26"/>
          <p:cNvSpPr txBox="1"/>
          <p:nvPr/>
        </p:nvSpPr>
        <p:spPr>
          <a:xfrm>
            <a:off x="2847815" y="3300708"/>
            <a:ext cx="1324459" cy="516892"/>
          </a:xfrm>
          <a:prstGeom prst="rect">
            <a:avLst/>
          </a:prstGeom>
          <a:noFill/>
          <a:ln w="28575" cap="flat" cmpd="sng">
            <a:solidFill>
              <a:srgbClr val="ffb689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714;p26"/>
          <p:cNvSpPr txBox="1"/>
          <p:nvPr/>
        </p:nvSpPr>
        <p:spPr>
          <a:xfrm>
            <a:off x="3395878" y="2372481"/>
            <a:ext cx="633913" cy="189744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암컷</a:t>
            </a:r>
            <a:endParaRPr lang="ko-KR" altLang="en-US"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714;p26"/>
          <p:cNvSpPr txBox="1"/>
          <p:nvPr/>
        </p:nvSpPr>
        <p:spPr>
          <a:xfrm>
            <a:off x="3310658" y="2406731"/>
            <a:ext cx="108013" cy="108013"/>
          </a:xfrm>
          <a:prstGeom prst="rect">
            <a:avLst/>
          </a:prstGeom>
          <a:noFill/>
          <a:ln w="28575" cap="flat" cmpd="sng">
            <a:solidFill>
              <a:srgbClr val="bfbfbf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714;p26"/>
          <p:cNvSpPr txBox="1"/>
          <p:nvPr/>
        </p:nvSpPr>
        <p:spPr>
          <a:xfrm>
            <a:off x="2993172" y="2732505"/>
            <a:ext cx="963624" cy="189745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소형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(5kg</a:t>
            </a:r>
            <a:r>
              <a:rPr lang="ko-KR" altLang="en-US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미만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lang="en-US" altLang="ko-KR"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714;p26"/>
          <p:cNvSpPr txBox="1"/>
          <p:nvPr/>
        </p:nvSpPr>
        <p:spPr>
          <a:xfrm>
            <a:off x="2986653" y="2920623"/>
            <a:ext cx="1509147" cy="192127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중형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(5kg</a:t>
            </a:r>
            <a:r>
              <a:rPr lang="ko-KR" altLang="en-US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이상 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20kg</a:t>
            </a:r>
            <a:r>
              <a:rPr lang="ko-KR" altLang="en-US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미만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lang="en-US" altLang="ko-KR"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714;p26"/>
          <p:cNvSpPr txBox="1"/>
          <p:nvPr/>
        </p:nvSpPr>
        <p:spPr>
          <a:xfrm>
            <a:off x="2868215" y="2400670"/>
            <a:ext cx="108013" cy="108013"/>
          </a:xfrm>
          <a:prstGeom prst="rect">
            <a:avLst/>
          </a:prstGeom>
          <a:noFill/>
          <a:ln w="28575" cap="flat" cmpd="sng">
            <a:solidFill>
              <a:srgbClr val="bfbfbf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714;p26"/>
          <p:cNvSpPr txBox="1"/>
          <p:nvPr/>
        </p:nvSpPr>
        <p:spPr>
          <a:xfrm>
            <a:off x="2872544" y="2769547"/>
            <a:ext cx="108013" cy="108013"/>
          </a:xfrm>
          <a:prstGeom prst="rect">
            <a:avLst/>
          </a:prstGeom>
          <a:noFill/>
          <a:ln w="28575" cap="flat" cmpd="sng">
            <a:solidFill>
              <a:srgbClr val="bfbfbf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714;p26"/>
          <p:cNvSpPr txBox="1"/>
          <p:nvPr/>
        </p:nvSpPr>
        <p:spPr>
          <a:xfrm>
            <a:off x="2863885" y="2970438"/>
            <a:ext cx="108013" cy="108013"/>
          </a:xfrm>
          <a:prstGeom prst="rect">
            <a:avLst/>
          </a:prstGeom>
          <a:noFill/>
          <a:ln w="28575" cap="flat" cmpd="sng">
            <a:solidFill>
              <a:srgbClr val="bfbfbf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714;p26"/>
          <p:cNvSpPr txBox="1"/>
          <p:nvPr/>
        </p:nvSpPr>
        <p:spPr>
          <a:xfrm>
            <a:off x="2864209" y="3140914"/>
            <a:ext cx="108013" cy="108013"/>
          </a:xfrm>
          <a:prstGeom prst="rect">
            <a:avLst/>
          </a:prstGeom>
          <a:noFill/>
          <a:ln w="28575" cap="flat" cmpd="sng">
            <a:solidFill>
              <a:srgbClr val="bfbfbf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714;p26"/>
          <p:cNvSpPr txBox="1"/>
          <p:nvPr/>
        </p:nvSpPr>
        <p:spPr>
          <a:xfrm>
            <a:off x="2991440" y="3095970"/>
            <a:ext cx="1413898" cy="190611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대형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(20kg</a:t>
            </a:r>
            <a:r>
              <a:rPr lang="ko-KR" altLang="en-US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이상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lang="en-US" altLang="ko-KR"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713;p26"/>
          <p:cNvSpPr txBox="1"/>
          <p:nvPr/>
        </p:nvSpPr>
        <p:spPr>
          <a:xfrm>
            <a:off x="4646486" y="1697375"/>
            <a:ext cx="918234" cy="1053425"/>
          </a:xfrm>
          <a:prstGeom prst="rect">
            <a:avLst/>
          </a:prstGeom>
          <a:noFill/>
          <a:ln w="28575" cap="flat" cmpd="sng">
            <a:solidFill>
              <a:srgbClr val="ffb689"/>
            </a:solidFill>
            <a:prstDash val="solid"/>
            <a:round/>
          </a:ln>
        </p:spPr>
        <p:txBody>
          <a:bodyPr vert="horz" wrap="square" lIns="91424" tIns="45700" rIns="91424" bIns="45700" anchor="ctr" anchorCtr="1">
            <a:spAutoFit/>
          </a:bodyPr>
          <a:lstStyle/>
          <a:p>
            <a:pPr marR="0" lvl="0" algn="ctr">
              <a:buNone/>
              <a:defRPr/>
            </a:pPr>
            <a:endParaRPr lang="ko-KR" altLang="en-US" sz="900">
              <a:solidFill>
                <a:srgbClr val="000000"/>
              </a:solidFill>
            </a:endParaRPr>
          </a:p>
          <a:p>
            <a:pPr marR="0" lvl="0" algn="ctr">
              <a:buNone/>
              <a:defRPr/>
            </a:pPr>
            <a:endParaRPr lang="ko-KR" altLang="en-US" sz="900">
              <a:solidFill>
                <a:srgbClr val="000000"/>
              </a:solidFill>
            </a:endParaRPr>
          </a:p>
          <a:p>
            <a:pPr marR="0" lvl="0" algn="ctr">
              <a:buNone/>
              <a:defRPr/>
            </a:pPr>
            <a:endParaRPr lang="ko-KR" altLang="en-US" sz="900">
              <a:solidFill>
                <a:srgbClr val="000000"/>
              </a:solidFill>
            </a:endParaRPr>
          </a:p>
          <a:p>
            <a:pPr marR="0" lvl="0" algn="ctr">
              <a:buNone/>
              <a:defRPr/>
            </a:pPr>
            <a:endParaRPr lang="ko-KR" altLang="en-US" sz="900">
              <a:solidFill>
                <a:srgbClr val="000000"/>
              </a:solidFill>
            </a:endParaRPr>
          </a:p>
          <a:p>
            <a:pPr marR="0" lvl="0" algn="ctr">
              <a:buNone/>
              <a:defRPr/>
            </a:pPr>
            <a:endParaRPr lang="ko-KR" altLang="en-US" sz="900">
              <a:solidFill>
                <a:srgbClr val="000000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686;p25"/>
          <p:cNvSpPr/>
          <p:nvPr/>
        </p:nvSpPr>
        <p:spPr>
          <a:xfrm>
            <a:off x="2975290" y="3901640"/>
            <a:ext cx="233464" cy="209045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lang="en-US" altLang="ko-KR" sz="1400" b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702;p26"/>
          <p:cNvSpPr/>
          <p:nvPr/>
        </p:nvSpPr>
        <p:spPr>
          <a:xfrm>
            <a:off x="4867276" y="2794953"/>
            <a:ext cx="522683" cy="179239"/>
          </a:xfrm>
          <a:prstGeom prst="roundRect">
            <a:avLst>
              <a:gd name="adj" fmla="val 16667"/>
            </a:avLst>
          </a:prstGeom>
          <a:solidFill>
            <a:srgbClr val="ffb689"/>
          </a:solidFill>
          <a:ln w="12700" cap="flat" cmpd="sng">
            <a:solidFill>
              <a:schemeClr val="dk1"/>
            </a:solidFill>
            <a:prstDash val="solid"/>
            <a:round/>
          </a:ln>
        </p:spPr>
        <p:txBody>
          <a:bodyPr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사진첨부</a:t>
            </a:r>
            <a:endParaRPr lang="ko-KR" altLang="en-US" sz="70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"/>
          <p:cNvSpPr/>
          <p:nvPr/>
        </p:nvSpPr>
        <p:spPr>
          <a:xfrm>
            <a:off x="2828053" y="2353472"/>
            <a:ext cx="196760" cy="121980"/>
          </a:xfrm>
          <a:custGeom>
            <a:avLst/>
            <a:gdLst>
              <a:gd name="connsiteX0" fmla="*/ -1146 w 196760"/>
              <a:gd name="connsiteY0" fmla="*/ -1663 h 121980"/>
              <a:gd name="connsiteX1" fmla="*/ 102762 w 196760"/>
              <a:gd name="connsiteY1" fmla="*/ 119564 h 121980"/>
              <a:gd name="connsiteX2" fmla="*/ 198012 w 196760"/>
              <a:gd name="connsiteY2" fmla="*/ 15655 h 12198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6760" h="121980">
                <a:moveTo>
                  <a:pt x="-1146" y="-1663"/>
                </a:moveTo>
                <a:lnTo>
                  <a:pt x="102762" y="119564"/>
                </a:lnTo>
                <a:lnTo>
                  <a:pt x="198012" y="15655"/>
                </a:ln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52" name=""/>
          <p:cNvSpPr/>
          <p:nvPr/>
        </p:nvSpPr>
        <p:spPr>
          <a:xfrm>
            <a:off x="2818528" y="2915447"/>
            <a:ext cx="196760" cy="121980"/>
          </a:xfrm>
          <a:custGeom>
            <a:avLst/>
            <a:gdLst>
              <a:gd name="connsiteX0" fmla="*/ -1146 w 196760"/>
              <a:gd name="connsiteY0" fmla="*/ -1663 h 121980"/>
              <a:gd name="connsiteX1" fmla="*/ 102762 w 196760"/>
              <a:gd name="connsiteY1" fmla="*/ 119564 h 121980"/>
              <a:gd name="connsiteX2" fmla="*/ 198012 w 196760"/>
              <a:gd name="connsiteY2" fmla="*/ 15655 h 12198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6760" h="121980">
                <a:moveTo>
                  <a:pt x="-1146" y="-1663"/>
                </a:moveTo>
                <a:lnTo>
                  <a:pt x="102762" y="119564"/>
                </a:lnTo>
                <a:lnTo>
                  <a:pt x="198012" y="15655"/>
                </a:ln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454" name="Google Shape;756;p27"/>
          <p:cNvGrpSpPr/>
          <p:nvPr/>
        </p:nvGrpSpPr>
        <p:grpSpPr>
          <a:xfrm rot="0">
            <a:off x="1303655" y="3605209"/>
            <a:ext cx="966749" cy="517446"/>
            <a:chOff x="-1397835" y="6322905"/>
            <a:chExt cx="2208860" cy="1152128"/>
          </a:xfrm>
        </p:grpSpPr>
        <p:sp>
          <p:nvSpPr>
            <p:cNvPr id="455" name="Google Shape;757;p27"/>
            <p:cNvSpPr/>
            <p:nvPr/>
          </p:nvSpPr>
          <p:spPr>
            <a:xfrm>
              <a:off x="-1397835" y="6322905"/>
              <a:ext cx="2208860" cy="1152128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</a:ln>
          </p:spPr>
          <p:txBody>
            <a:bodyPr wrap="square" lIns="91424" tIns="45700" rIns="91424" bIns="45700" anchor="t" anchorCtr="0">
              <a:noAutofit/>
            </a:bodyPr>
            <a:lstStyle/>
            <a:p>
              <a:pPr marL="0" marR="0" lvl="0" indent="0" algn="ctr" rtl="0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  <a:defRPr/>
              </a:pPr>
              <a:r>
                <a:rPr lang="ko-KR" altLang="en-US" sz="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마이펫 등록</a:t>
              </a:r>
              <a:r>
                <a:rPr lang="ko-KR" sz="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이 완료 되었습니다.</a:t>
              </a:r>
              <a:endPara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758;p27"/>
            <p:cNvSpPr/>
            <p:nvPr/>
          </p:nvSpPr>
          <p:spPr>
            <a:xfrm>
              <a:off x="-720735" y="7217508"/>
              <a:ext cx="803396" cy="254793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  <a:defRPr/>
              </a:pPr>
              <a:r>
                <a:rPr lang="ko-KR" sz="6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확인</a:t>
              </a:r>
              <a:endParaRPr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457" name="Google Shape;759;p27"/>
          <p:cNvCxnSpPr>
            <a:stCxn id="446" idx="0"/>
            <a:endCxn id="455" idx="3"/>
          </p:cNvCxnSpPr>
          <p:nvPr/>
        </p:nvCxnSpPr>
        <p:spPr>
          <a:xfrm rot="5400000" flipH="1">
            <a:off x="2662359" y="3471977"/>
            <a:ext cx="37708" cy="821617"/>
          </a:xfrm>
          <a:prstGeom prst="curvedConnector2">
            <a:avLst/>
          </a:prstGeom>
          <a:noFill/>
          <a:ln w="9525" cap="flat" cmpd="sng">
            <a:solidFill>
              <a:srgbClr val="ffb689"/>
            </a:solidFill>
            <a:prstDash val="solid"/>
            <a:round/>
            <a:tailEnd type="triangle" w="med" len="med"/>
          </a:ln>
        </p:spPr>
      </p:cxnSp>
      <p:pic>
        <p:nvPicPr>
          <p:cNvPr id="46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475591" y="3028136"/>
            <a:ext cx="2409441" cy="1800331"/>
          </a:xfrm>
          <a:prstGeom prst="rect">
            <a:avLst/>
          </a:prstGeom>
        </p:spPr>
      </p:pic>
      <p:sp>
        <p:nvSpPr>
          <p:cNvPr id="461" name="Google Shape;686;p25"/>
          <p:cNvSpPr/>
          <p:nvPr/>
        </p:nvSpPr>
        <p:spPr>
          <a:xfrm>
            <a:off x="3900273" y="3927040"/>
            <a:ext cx="233464" cy="209045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lang="en-US" altLang="ko-KR" sz="1400" b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62" name="Google Shape;759;p27"/>
          <p:cNvCxnSpPr/>
          <p:nvPr/>
        </p:nvCxnSpPr>
        <p:spPr>
          <a:xfrm>
            <a:off x="4017003" y="3927041"/>
            <a:ext cx="2227430" cy="79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b689"/>
            </a:solidFill>
            <a:prstDash val="solid"/>
            <a:round/>
            <a:tailEnd type="triangle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9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sz="1000" b="1" u="none" strike="noStrike" cap="none">
                <a:solidFill>
                  <a:schemeClr val="lt1"/>
                </a:solidFill>
                <a:latin typeface="돋움"/>
                <a:ea typeface="돋움"/>
                <a:cs typeface="돋움"/>
                <a:sym typeface="돋움"/>
              </a:rPr>
              <a:t>공간(오피스) 대여 시스템</a:t>
            </a:r>
            <a:endParaRPr sz="1000" b="0" u="none" strike="noStrike" cap="none">
              <a:solidFill>
                <a:srgbClr val="000000"/>
              </a:solidFill>
              <a:latin typeface="돋움"/>
              <a:ea typeface="돋움"/>
              <a:cs typeface="돋움"/>
              <a:sym typeface="돋움"/>
            </a:endParaRPr>
          </a:p>
        </p:txBody>
      </p:sp>
      <p:graphicFrame>
        <p:nvGraphicFramePr>
          <p:cNvPr id="285" name="Google Shape;285;p9"/>
          <p:cNvGraphicFramePr/>
          <p:nvPr/>
        </p:nvGraphicFramePr>
        <p:xfrm>
          <a:off x="2" y="172"/>
          <a:ext cx="9144000" cy="436750"/>
        </p:xfrm>
        <a:graphic>
          <a:graphicData uri="http://schemas.openxmlformats.org/drawingml/2006/table">
            <a:tbl>
              <a:tblPr firstRow="1" bandRow="1">
                <a:noFill/>
                <a:tableStyleId>{6EE42DC0-BB08-43EE-88F7-C2D22F50DA12}</a:tableStyleId>
              </a:tblPr>
              <a:tblGrid>
                <a:gridCol w="552825"/>
                <a:gridCol w="745675"/>
                <a:gridCol w="748400"/>
                <a:gridCol w="2445100"/>
                <a:gridCol w="1045700"/>
                <a:gridCol w="1652100"/>
                <a:gridCol w="655700"/>
                <a:gridCol w="1298500"/>
              </a:tblGrid>
              <a:tr h="218375">
                <a:tc gridSpan="2"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solidFill>
                            <a:schemeClr val="dk1"/>
                          </a:solidFill>
                        </a:rPr>
                        <a:t>puppy playtime</a:t>
                      </a:r>
                      <a:endParaRPr lang="en-US" altLang="ko-KR"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effectLst/>
                        </a:rPr>
                        <a:t>페이지명</a:t>
                      </a:r>
                      <a:endParaRPr sz="1000" i="0" u="none" strike="noStrike" cap="none">
                        <a:solidFill>
                          <a:schemeClr val="dk1"/>
                        </a:solidFill>
                        <a:effectLst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</a:rPr>
                        <a:t>마이펫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</a:rPr>
                        <a:t>페이지 넘버</a:t>
                      </a:r>
                      <a:endParaRPr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solidFill>
                            <a:schemeClr val="dk1"/>
                          </a:solidFill>
                        </a:rPr>
                        <a:t>04</a:t>
                      </a: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</a:rPr>
                        <a:t> 마이페이지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</a:rPr>
                        <a:t>최성호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</a:tr>
              <a:tr h="218375">
                <a:tc>
                  <a:txBody>
                    <a:bodyPr vert="horz" lIns="77950" tIns="34300" rIns="779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i="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gridSpan="7">
                  <a:txBody>
                    <a:bodyPr vert="horz" lIns="77950" tIns="34300" rIns="779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&gt; </a:t>
                      </a:r>
                      <a:r>
                        <a:rPr lang="ko-KR" altLang="en-US" sz="1000" b="1" i="0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마이페이지</a:t>
                      </a: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i="0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마이펫</a:t>
                      </a:r>
                      <a:r>
                        <a:rPr lang="en-US" altLang="ko-KR" sz="1000" b="1" i="0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i="0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마이펫수정</a:t>
                      </a:r>
                      <a:endParaRPr lang="ko-KR" altLang="en-US" sz="1000" b="1" i="0" u="none" strike="noStrike" cap="none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286" name="Google Shape;286;p9"/>
          <p:cNvSpPr txBox="1">
            <a:spLocks noGrp="1"/>
          </p:cNvSpPr>
          <p:nvPr>
            <p:ph type="sldNum" idx="12"/>
          </p:nvPr>
        </p:nvSpPr>
        <p:spPr>
          <a:xfrm>
            <a:off x="6781800" y="486948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  <a:defRPr/>
              </a:pPr>
              <a:t>7</a:t>
            </a:fld>
            <a:endParaRPr lang="en-US"/>
          </a:p>
        </p:txBody>
      </p:sp>
      <p:grpSp>
        <p:nvGrpSpPr>
          <p:cNvPr id="287" name="Google Shape;287;p9"/>
          <p:cNvGrpSpPr/>
          <p:nvPr/>
        </p:nvGrpSpPr>
        <p:grpSpPr>
          <a:xfrm rot="0">
            <a:off x="959832" y="859787"/>
            <a:ext cx="4805694" cy="3634210"/>
            <a:chOff x="961606" y="859210"/>
            <a:chExt cx="4805694" cy="3701982"/>
          </a:xfrm>
        </p:grpSpPr>
        <p:sp>
          <p:nvSpPr>
            <p:cNvPr id="288" name="Google Shape;288;p9"/>
            <p:cNvSpPr/>
            <p:nvPr/>
          </p:nvSpPr>
          <p:spPr>
            <a:xfrm>
              <a:off x="961606" y="859783"/>
              <a:ext cx="936610" cy="562433"/>
            </a:xfrm>
            <a:prstGeom prst="rect">
              <a:avLst/>
            </a:prstGeom>
            <a:solidFill>
              <a:srgbClr val="ffe7d8"/>
            </a:solidFill>
            <a:ln w="25400" cap="flat" cmpd="sng">
              <a:noFill/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sz="1000" b="0" u="none" strike="noStrike" cap="none">
                  <a:solidFill>
                    <a:schemeClr val="tx1"/>
                  </a:solidFill>
                  <a:effectLst/>
                  <a:latin typeface="Arial"/>
                  <a:ea typeface="Arial"/>
                  <a:cs typeface="Arial"/>
                  <a:sym typeface="Arial"/>
                </a:rPr>
                <a:t>로고) </a:t>
              </a:r>
              <a:endParaRPr lang="ko-KR" sz="1000" b="0" u="none" strike="noStrike" cap="none">
                <a:solidFill>
                  <a:schemeClr val="tx1"/>
                </a:solidFill>
                <a:effectLst/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1000" b="0" u="none" strike="noStrike" cap="none">
                  <a:solidFill>
                    <a:schemeClr val="tx1"/>
                  </a:solidFill>
                  <a:effectLst/>
                  <a:latin typeface="Arial"/>
                  <a:ea typeface="Arial"/>
                  <a:cs typeface="Arial"/>
                  <a:sym typeface="Arial"/>
                </a:rPr>
                <a:t>puppy</a:t>
              </a:r>
              <a:endParaRPr lang="en-US" altLang="ko-KR" sz="1000" b="0" u="none" strike="noStrike" cap="none">
                <a:solidFill>
                  <a:schemeClr val="tx1"/>
                </a:solidFill>
                <a:effectLst/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1000" b="0" u="none" strike="noStrike" cap="none">
                  <a:solidFill>
                    <a:schemeClr val="tx1"/>
                  </a:solidFill>
                  <a:effectLst/>
                  <a:latin typeface="Arial"/>
                  <a:ea typeface="Arial"/>
                  <a:cs typeface="Arial"/>
                  <a:sym typeface="Arial"/>
                </a:rPr>
                <a:t>playtime</a:t>
              </a:r>
              <a:endParaRPr lang="en-US" altLang="ko-KR" sz="1000" b="0" u="none" strike="noStrike" cap="none">
                <a:solidFill>
                  <a:schemeClr val="tx1"/>
                </a:solidFill>
                <a:effectLst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9"/>
            <p:cNvSpPr/>
            <p:nvPr/>
          </p:nvSpPr>
          <p:spPr>
            <a:xfrm>
              <a:off x="1889893" y="859210"/>
              <a:ext cx="3876520" cy="562433"/>
            </a:xfrm>
            <a:prstGeom prst="rect">
              <a:avLst/>
            </a:prstGeom>
            <a:solidFill>
              <a:srgbClr val="ffb689"/>
            </a:solidFill>
            <a:ln w="25400" cap="flat" cmpd="sng">
              <a:solidFill>
                <a:srgbClr val="262626"/>
              </a:solidFill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altLang="en-US" sz="1050" b="1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마이 페이지</a:t>
              </a:r>
              <a:endParaRPr lang="ko-KR" altLang="en-US" sz="1050" b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9"/>
            <p:cNvSpPr/>
            <p:nvPr/>
          </p:nvSpPr>
          <p:spPr>
            <a:xfrm>
              <a:off x="961671" y="4269464"/>
              <a:ext cx="4805630" cy="291728"/>
            </a:xfrm>
            <a:prstGeom prst="rect">
              <a:avLst/>
            </a:prstGeom>
            <a:solidFill>
              <a:srgbClr val="ffb689"/>
            </a:solidFill>
            <a:ln w="25400" cap="flat" cmpd="sng">
              <a:solidFill>
                <a:srgbClr val="1d1b10"/>
              </a:solidFill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sz="1200" b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회사소개 / 개인정보취급방침 / 이용 약관  </a:t>
              </a:r>
              <a:endParaRPr sz="1200" b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1" name="Google Shape;291;p9"/>
          <p:cNvSpPr/>
          <p:nvPr/>
        </p:nvSpPr>
        <p:spPr>
          <a:xfrm>
            <a:off x="960783" y="859787"/>
            <a:ext cx="4805631" cy="562432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 b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9"/>
          <p:cNvSpPr/>
          <p:nvPr/>
        </p:nvSpPr>
        <p:spPr>
          <a:xfrm>
            <a:off x="959010" y="1504950"/>
            <a:ext cx="4807404" cy="2673153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 b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9"/>
          <p:cNvSpPr/>
          <p:nvPr/>
        </p:nvSpPr>
        <p:spPr>
          <a:xfrm>
            <a:off x="958124" y="1484609"/>
            <a:ext cx="4805630" cy="2725653"/>
          </a:xfrm>
          <a:prstGeom prst="rect">
            <a:avLst/>
          </a:prstGeom>
          <a:solidFill>
            <a:schemeClr val="lt1"/>
          </a:solidFill>
          <a:ln w="25400" cap="flat" cmpd="sng" algn="ctr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400" b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&lt;main-content&gt;</a:t>
            </a:r>
            <a:endParaRPr lang="ko-KR" sz="1400" b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400" b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사용가이드</a:t>
            </a:r>
            <a:endParaRPr sz="1400" b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9"/>
          <p:cNvSpPr/>
          <p:nvPr/>
        </p:nvSpPr>
        <p:spPr>
          <a:xfrm>
            <a:off x="958124" y="1485174"/>
            <a:ext cx="835959" cy="273043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1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마이 페이지</a:t>
            </a:r>
            <a:endParaRPr lang="ko-KR" altLang="en-US" sz="900" b="0" u="sng" strike="noStrike" cap="none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0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예약관리</a:t>
            </a:r>
            <a:r>
              <a:rPr lang="ko-KR" sz="900" b="0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lang="ko-KR" sz="900" b="0" u="sng" strike="noStrike" cap="none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0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내정보 관리</a:t>
            </a:r>
            <a:endParaRPr lang="ko-KR" altLang="en-US" sz="900" b="0" strike="noStrike" cap="none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0" u="sng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마이펫</a:t>
            </a:r>
            <a:endParaRPr lang="ko-KR" altLang="en-US" sz="900" b="0" u="sng" strike="noStrike" cap="none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00" name="Google Shape;300;p10"/>
          <p:cNvGraphicFramePr/>
          <p:nvPr/>
        </p:nvGraphicFramePr>
        <p:xfrm>
          <a:off x="6340149" y="440391"/>
          <a:ext cx="2803851" cy="2413650"/>
        </p:xfrm>
        <a:graphic>
          <a:graphicData uri="http://schemas.openxmlformats.org/drawingml/2006/table">
            <a:tbl>
              <a:tblPr firstRow="1" bandRow="1">
                <a:noFill/>
                <a:tableStyleId>{31F087B1-BC9C-41AD-8D9A-3B9523BF569C}</a:tableStyleId>
              </a:tblPr>
              <a:tblGrid>
                <a:gridCol w="306375"/>
                <a:gridCol w="2497476"/>
              </a:tblGrid>
              <a:tr h="427150">
                <a:tc gridSpan="2"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Description</a:t>
                      </a:r>
                      <a:endParaRPr sz="1000" b="1" i="0" u="none" strike="noStrike" cap="none">
                        <a:solidFill>
                          <a:schemeClr val="dk1"/>
                        </a:solidFill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b689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496625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1</a:t>
                      </a:r>
                      <a:endParaRPr lang="en-US" altLang="ko-KR" sz="100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로고 클릭 시 메인 페이지로 이동</a:t>
                      </a:r>
                      <a:endParaRPr lang="ko-KR" sz="1000" b="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96625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2</a:t>
                      </a:r>
                      <a:endParaRPr lang="ko-KR" sz="100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메뉴 클릭 시 그 페이지로 이동</a:t>
                      </a:r>
                      <a:endParaRPr lang="ko-KR" sz="1000" b="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96625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3</a:t>
                      </a:r>
                      <a:endParaRPr lang="en-US" altLang="ko-KR" sz="100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수정하기 버튼 클릭시</a:t>
                      </a:r>
                      <a:r>
                        <a:rPr lang="en-US" altLang="ko-KR" sz="1000" b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:</a:t>
                      </a:r>
                      <a:endParaRPr lang="en-US" altLang="ko-KR" sz="1000" b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b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-</a:t>
                      </a:r>
                      <a:r>
                        <a:rPr lang="ko-KR" sz="1000" b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Alert 창 : </a:t>
                      </a:r>
                      <a:r>
                        <a:rPr lang="ko-KR" altLang="en-US" sz="1000" b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수정이 완료되었습니다</a:t>
                      </a:r>
                      <a:endParaRPr lang="ko-KR" altLang="en-US" sz="1000" b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96625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4</a:t>
                      </a:r>
                      <a:endParaRPr lang="en-US" altLang="ko-KR" sz="100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마이펫 등록</a:t>
                      </a:r>
                      <a:r>
                        <a:rPr lang="ko-KR" sz="1000" b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이 완료되면 </a:t>
                      </a:r>
                      <a:r>
                        <a:rPr lang="ko-KR" altLang="en-US" sz="1000" b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마이펫 정보</a:t>
                      </a:r>
                      <a:r>
                        <a:rPr lang="ko-KR" sz="1000" b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 페이지로 이동</a:t>
                      </a:r>
                      <a:endParaRPr lang="ko-KR" sz="1000" b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01" name="Google Shape;275;p8"/>
          <p:cNvSpPr/>
          <p:nvPr/>
        </p:nvSpPr>
        <p:spPr>
          <a:xfrm>
            <a:off x="957825" y="1488772"/>
            <a:ext cx="837171" cy="588547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sz="1100" b="0" u="none" strike="noStrike" kern="0" cap="none" spc="0" normalizeH="0" baseline="0" mc:Ignorable="hp" hp:hslEmbossed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Main content -aside</a:t>
            </a:r>
            <a:endParaRPr xmlns:mc="http://schemas.openxmlformats.org/markup-compatibility/2006" xmlns:hp="http://schemas.haansoft.com/office/presentation/8.0" kumimoji="0" sz="1100" b="0" u="none" strike="noStrike" kern="0" cap="none" spc="0" normalizeH="0" baseline="0" mc:Ignorable="hp" hp:hslEmbossed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686;p25"/>
          <p:cNvSpPr/>
          <p:nvPr/>
        </p:nvSpPr>
        <p:spPr>
          <a:xfrm>
            <a:off x="1633853" y="613929"/>
            <a:ext cx="233464" cy="209045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lang="en-US" altLang="ko-KR" sz="1400" b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686;p25"/>
          <p:cNvSpPr/>
          <p:nvPr/>
        </p:nvSpPr>
        <p:spPr>
          <a:xfrm>
            <a:off x="787187" y="2079722"/>
            <a:ext cx="233464" cy="209045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lang="en-US" altLang="ko-KR" sz="1400" b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701;p26"/>
          <p:cNvSpPr txBox="1"/>
          <p:nvPr/>
        </p:nvSpPr>
        <p:spPr>
          <a:xfrm>
            <a:off x="3199682" y="1482176"/>
            <a:ext cx="1274764" cy="25391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050" b="1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맑은 고딕"/>
                <a:sym typeface="맑은 고딕"/>
              </a:rPr>
              <a:t>마이펫 수정</a:t>
            </a:r>
            <a:endParaRPr lang="ko-KR" altLang="en-US" sz="1050" b="1" i="0" u="none" strike="noStrike" cap="none">
              <a:solidFill>
                <a:srgbClr val="000000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416" name="Google Shape;702;p26"/>
          <p:cNvSpPr/>
          <p:nvPr/>
        </p:nvSpPr>
        <p:spPr>
          <a:xfrm>
            <a:off x="3258889" y="3927370"/>
            <a:ext cx="596766" cy="147488"/>
          </a:xfrm>
          <a:prstGeom prst="roundRect">
            <a:avLst>
              <a:gd name="adj" fmla="val 16667"/>
            </a:avLst>
          </a:prstGeom>
          <a:solidFill>
            <a:srgbClr val="ffb689"/>
          </a:solidFill>
          <a:ln w="12700" cap="flat" cmpd="sng">
            <a:solidFill>
              <a:schemeClr val="dk1"/>
            </a:solidFill>
            <a:prstDash val="solid"/>
            <a:round/>
          </a:ln>
        </p:spPr>
        <p:txBody>
          <a:bodyPr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수정하기</a:t>
            </a:r>
            <a:endParaRPr lang="ko-KR" altLang="en-US" sz="70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704;p26"/>
          <p:cNvSpPr txBox="1"/>
          <p:nvPr/>
        </p:nvSpPr>
        <p:spPr>
          <a:xfrm>
            <a:off x="1966595" y="1861900"/>
            <a:ext cx="638815" cy="193575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이름</a:t>
            </a:r>
            <a:endParaRPr lang="ko-KR" altLang="en-US"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705;p26"/>
          <p:cNvSpPr txBox="1"/>
          <p:nvPr/>
        </p:nvSpPr>
        <p:spPr>
          <a:xfrm>
            <a:off x="1975484" y="2115448"/>
            <a:ext cx="646331" cy="18767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견종</a:t>
            </a:r>
            <a:endParaRPr lang="ko-KR" altLang="en-US"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706;p26"/>
          <p:cNvSpPr txBox="1"/>
          <p:nvPr/>
        </p:nvSpPr>
        <p:spPr>
          <a:xfrm>
            <a:off x="1961303" y="2357601"/>
            <a:ext cx="879368" cy="193174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성별</a:t>
            </a:r>
            <a:endParaRPr lang="ko-KR" altLang="en-US"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707;p26"/>
          <p:cNvSpPr txBox="1"/>
          <p:nvPr/>
        </p:nvSpPr>
        <p:spPr>
          <a:xfrm>
            <a:off x="1972156" y="2585012"/>
            <a:ext cx="1129059" cy="194363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체중</a:t>
            </a:r>
            <a:endParaRPr lang="ko-KR" altLang="en-US"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710;p26"/>
          <p:cNvSpPr txBox="1"/>
          <p:nvPr/>
        </p:nvSpPr>
        <p:spPr>
          <a:xfrm>
            <a:off x="1935271" y="3366196"/>
            <a:ext cx="1216242" cy="194229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특이사항</a:t>
            </a:r>
            <a:endParaRPr lang="ko-KR" altLang="en-US"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712;p26"/>
          <p:cNvSpPr txBox="1"/>
          <p:nvPr/>
        </p:nvSpPr>
        <p:spPr>
          <a:xfrm>
            <a:off x="2861288" y="2119995"/>
            <a:ext cx="1195019" cy="194424"/>
          </a:xfrm>
          <a:prstGeom prst="rect">
            <a:avLst/>
          </a:prstGeom>
          <a:noFill/>
          <a:ln w="28575" cap="flat" cmpd="sng">
            <a:solidFill>
              <a:srgbClr val="ffb689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말티즈</a:t>
            </a:r>
            <a:endParaRPr lang="ko-KR" altLang="en-US"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713;p26"/>
          <p:cNvSpPr txBox="1"/>
          <p:nvPr/>
        </p:nvSpPr>
        <p:spPr>
          <a:xfrm>
            <a:off x="2862907" y="1868871"/>
            <a:ext cx="1193400" cy="196129"/>
          </a:xfrm>
          <a:prstGeom prst="rect">
            <a:avLst/>
          </a:prstGeom>
          <a:noFill/>
          <a:ln w="28575" cap="flat" cmpd="sng">
            <a:solidFill>
              <a:srgbClr val="ffb689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뽀삐</a:t>
            </a:r>
            <a:endParaRPr lang="ko-KR" altLang="en-US"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714;p26"/>
          <p:cNvSpPr txBox="1"/>
          <p:nvPr/>
        </p:nvSpPr>
        <p:spPr>
          <a:xfrm>
            <a:off x="2956538" y="2351506"/>
            <a:ext cx="633913" cy="189744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수컷</a:t>
            </a:r>
            <a:endParaRPr lang="ko-KR" altLang="en-US"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715;p26"/>
          <p:cNvSpPr txBox="1"/>
          <p:nvPr/>
        </p:nvSpPr>
        <p:spPr>
          <a:xfrm>
            <a:off x="2718413" y="2575487"/>
            <a:ext cx="2117325" cy="184838"/>
          </a:xfrm>
          <a:prstGeom prst="rect">
            <a:avLst/>
          </a:prstGeom>
          <a:noFill/>
          <a:ln w="28575" cap="flat" cmpd="sng">
            <a:noFill/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※정확히 표기하지 않으면 예약이 취소될 수 있습니다</a:t>
            </a:r>
            <a:endParaRPr lang="ko-KR" altLang="en-US"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718;p26"/>
          <p:cNvSpPr txBox="1"/>
          <p:nvPr/>
        </p:nvSpPr>
        <p:spPr>
          <a:xfrm>
            <a:off x="2847815" y="3300708"/>
            <a:ext cx="1324459" cy="516892"/>
          </a:xfrm>
          <a:prstGeom prst="rect">
            <a:avLst/>
          </a:prstGeom>
          <a:noFill/>
          <a:ln w="28575" cap="flat" cmpd="sng">
            <a:solidFill>
              <a:srgbClr val="ffb689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714;p26"/>
          <p:cNvSpPr txBox="1"/>
          <p:nvPr/>
        </p:nvSpPr>
        <p:spPr>
          <a:xfrm>
            <a:off x="3395878" y="2372481"/>
            <a:ext cx="633913" cy="189744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암컷</a:t>
            </a:r>
            <a:endParaRPr lang="ko-KR" altLang="en-US"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714;p26"/>
          <p:cNvSpPr txBox="1"/>
          <p:nvPr/>
        </p:nvSpPr>
        <p:spPr>
          <a:xfrm>
            <a:off x="3310658" y="2406731"/>
            <a:ext cx="108013" cy="108013"/>
          </a:xfrm>
          <a:prstGeom prst="rect">
            <a:avLst/>
          </a:prstGeom>
          <a:noFill/>
          <a:ln w="28575" cap="flat" cmpd="sng">
            <a:solidFill>
              <a:srgbClr val="bfbfbf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714;p26"/>
          <p:cNvSpPr txBox="1"/>
          <p:nvPr/>
        </p:nvSpPr>
        <p:spPr>
          <a:xfrm>
            <a:off x="2993172" y="2732505"/>
            <a:ext cx="963624" cy="189745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소형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(5kg</a:t>
            </a:r>
            <a:r>
              <a:rPr lang="ko-KR" altLang="en-US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미만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lang="en-US" altLang="ko-KR"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714;p26"/>
          <p:cNvSpPr txBox="1"/>
          <p:nvPr/>
        </p:nvSpPr>
        <p:spPr>
          <a:xfrm>
            <a:off x="2986653" y="2920623"/>
            <a:ext cx="1509147" cy="192127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중형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(5kg</a:t>
            </a:r>
            <a:r>
              <a:rPr lang="ko-KR" altLang="en-US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이상 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20kg</a:t>
            </a:r>
            <a:r>
              <a:rPr lang="ko-KR" altLang="en-US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미만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lang="en-US" altLang="ko-KR"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714;p26"/>
          <p:cNvSpPr txBox="1"/>
          <p:nvPr/>
        </p:nvSpPr>
        <p:spPr>
          <a:xfrm>
            <a:off x="2868215" y="2400670"/>
            <a:ext cx="108013" cy="108013"/>
          </a:xfrm>
          <a:prstGeom prst="rect">
            <a:avLst/>
          </a:prstGeom>
          <a:noFill/>
          <a:ln w="28575" cap="flat" cmpd="sng">
            <a:solidFill>
              <a:srgbClr val="bfbfbf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714;p26"/>
          <p:cNvSpPr txBox="1"/>
          <p:nvPr/>
        </p:nvSpPr>
        <p:spPr>
          <a:xfrm>
            <a:off x="2872544" y="2769547"/>
            <a:ext cx="108013" cy="108013"/>
          </a:xfrm>
          <a:prstGeom prst="rect">
            <a:avLst/>
          </a:prstGeom>
          <a:noFill/>
          <a:ln w="28575" cap="flat" cmpd="sng">
            <a:solidFill>
              <a:srgbClr val="bfbfbf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714;p26"/>
          <p:cNvSpPr txBox="1"/>
          <p:nvPr/>
        </p:nvSpPr>
        <p:spPr>
          <a:xfrm>
            <a:off x="2863885" y="2970438"/>
            <a:ext cx="108013" cy="108013"/>
          </a:xfrm>
          <a:prstGeom prst="rect">
            <a:avLst/>
          </a:prstGeom>
          <a:noFill/>
          <a:ln w="28575" cap="flat" cmpd="sng">
            <a:solidFill>
              <a:srgbClr val="bfbfbf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714;p26"/>
          <p:cNvSpPr txBox="1"/>
          <p:nvPr/>
        </p:nvSpPr>
        <p:spPr>
          <a:xfrm>
            <a:off x="2864209" y="3140914"/>
            <a:ext cx="108013" cy="108013"/>
          </a:xfrm>
          <a:prstGeom prst="rect">
            <a:avLst/>
          </a:prstGeom>
          <a:noFill/>
          <a:ln w="28575" cap="flat" cmpd="sng">
            <a:solidFill>
              <a:srgbClr val="bfbfbf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714;p26"/>
          <p:cNvSpPr txBox="1"/>
          <p:nvPr/>
        </p:nvSpPr>
        <p:spPr>
          <a:xfrm>
            <a:off x="2991440" y="3095970"/>
            <a:ext cx="1413898" cy="190611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대형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(20kg</a:t>
            </a:r>
            <a:r>
              <a:rPr lang="ko-KR" altLang="en-US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이상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lang="en-US" altLang="ko-KR"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713;p26"/>
          <p:cNvSpPr txBox="1"/>
          <p:nvPr/>
        </p:nvSpPr>
        <p:spPr>
          <a:xfrm>
            <a:off x="4646486" y="1697375"/>
            <a:ext cx="918234" cy="1053425"/>
          </a:xfrm>
          <a:prstGeom prst="rect">
            <a:avLst/>
          </a:prstGeom>
          <a:noFill/>
          <a:ln w="28575" cap="flat" cmpd="sng">
            <a:solidFill>
              <a:srgbClr val="ffb689"/>
            </a:solidFill>
            <a:prstDash val="solid"/>
            <a:round/>
          </a:ln>
        </p:spPr>
        <p:txBody>
          <a:bodyPr vert="horz" wrap="square" lIns="91424" tIns="45700" rIns="91424" bIns="45700" anchor="ctr" anchorCtr="1">
            <a:spAutoFit/>
          </a:bodyPr>
          <a:lstStyle/>
          <a:p>
            <a:pPr marR="0" lvl="0" algn="ctr">
              <a:buNone/>
              <a:defRPr/>
            </a:pPr>
            <a:endParaRPr lang="ko-KR" altLang="en-US" sz="900">
              <a:solidFill>
                <a:srgbClr val="000000"/>
              </a:solidFill>
            </a:endParaRPr>
          </a:p>
          <a:p>
            <a:pPr marR="0" lvl="0" algn="ctr">
              <a:buNone/>
              <a:defRPr/>
            </a:pPr>
            <a:endParaRPr lang="ko-KR" altLang="en-US" sz="900">
              <a:solidFill>
                <a:srgbClr val="000000"/>
              </a:solidFill>
            </a:endParaRPr>
          </a:p>
          <a:p>
            <a:pPr marR="0" lvl="0" algn="ctr">
              <a:buNone/>
              <a:defRPr/>
            </a:pPr>
            <a:endParaRPr lang="ko-KR" altLang="en-US" sz="900">
              <a:solidFill>
                <a:srgbClr val="000000"/>
              </a:solidFill>
            </a:endParaRPr>
          </a:p>
          <a:p>
            <a:pPr marR="0" lvl="0" algn="ctr">
              <a:buNone/>
              <a:defRPr/>
            </a:pPr>
            <a:endParaRPr lang="ko-KR" altLang="en-US" sz="900">
              <a:solidFill>
                <a:srgbClr val="000000"/>
              </a:solidFill>
            </a:endParaRPr>
          </a:p>
          <a:p>
            <a:pPr marR="0" lvl="0" algn="ctr">
              <a:buNone/>
              <a:defRPr/>
            </a:pPr>
            <a:endParaRPr lang="ko-KR" altLang="en-US" sz="900">
              <a:solidFill>
                <a:srgbClr val="000000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686;p25"/>
          <p:cNvSpPr/>
          <p:nvPr/>
        </p:nvSpPr>
        <p:spPr>
          <a:xfrm>
            <a:off x="2975290" y="3901640"/>
            <a:ext cx="233464" cy="209045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lang="en-US" altLang="ko-KR" sz="1400" b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702;p26"/>
          <p:cNvSpPr/>
          <p:nvPr/>
        </p:nvSpPr>
        <p:spPr>
          <a:xfrm>
            <a:off x="4867276" y="2794953"/>
            <a:ext cx="522683" cy="179239"/>
          </a:xfrm>
          <a:prstGeom prst="roundRect">
            <a:avLst>
              <a:gd name="adj" fmla="val 16667"/>
            </a:avLst>
          </a:prstGeom>
          <a:solidFill>
            <a:srgbClr val="ffb689"/>
          </a:solidFill>
          <a:ln w="12700" cap="flat" cmpd="sng">
            <a:solidFill>
              <a:schemeClr val="dk1"/>
            </a:solidFill>
            <a:prstDash val="solid"/>
            <a:round/>
          </a:ln>
        </p:spPr>
        <p:txBody>
          <a:bodyPr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사진변경</a:t>
            </a:r>
            <a:endParaRPr lang="ko-KR" altLang="en-US" sz="70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"/>
          <p:cNvSpPr/>
          <p:nvPr/>
        </p:nvSpPr>
        <p:spPr>
          <a:xfrm>
            <a:off x="3252348" y="2327494"/>
            <a:ext cx="196760" cy="121980"/>
          </a:xfrm>
          <a:custGeom>
            <a:avLst/>
            <a:gdLst>
              <a:gd name="connsiteX0" fmla="*/ -1146 w 196760"/>
              <a:gd name="connsiteY0" fmla="*/ -1663 h 121980"/>
              <a:gd name="connsiteX1" fmla="*/ 102762 w 196760"/>
              <a:gd name="connsiteY1" fmla="*/ 119564 h 121980"/>
              <a:gd name="connsiteX2" fmla="*/ 198012 w 196760"/>
              <a:gd name="connsiteY2" fmla="*/ 15655 h 12198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6760" h="121980">
                <a:moveTo>
                  <a:pt x="-1146" y="-1663"/>
                </a:moveTo>
                <a:lnTo>
                  <a:pt x="102762" y="119564"/>
                </a:lnTo>
                <a:lnTo>
                  <a:pt x="198012" y="15655"/>
                </a:ln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52" name=""/>
          <p:cNvSpPr/>
          <p:nvPr/>
        </p:nvSpPr>
        <p:spPr>
          <a:xfrm>
            <a:off x="2818528" y="2690310"/>
            <a:ext cx="196760" cy="121980"/>
          </a:xfrm>
          <a:custGeom>
            <a:avLst/>
            <a:gdLst>
              <a:gd name="connsiteX0" fmla="*/ -1146 w 196760"/>
              <a:gd name="connsiteY0" fmla="*/ -1663 h 121980"/>
              <a:gd name="connsiteX1" fmla="*/ 102762 w 196760"/>
              <a:gd name="connsiteY1" fmla="*/ 119564 h 121980"/>
              <a:gd name="connsiteX2" fmla="*/ 198012 w 196760"/>
              <a:gd name="connsiteY2" fmla="*/ 15655 h 12198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6760" h="121980">
                <a:moveTo>
                  <a:pt x="-1146" y="-1663"/>
                </a:moveTo>
                <a:lnTo>
                  <a:pt x="102762" y="119564"/>
                </a:lnTo>
                <a:lnTo>
                  <a:pt x="198012" y="15655"/>
                </a:ln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454" name="Google Shape;756;p27"/>
          <p:cNvGrpSpPr/>
          <p:nvPr/>
        </p:nvGrpSpPr>
        <p:grpSpPr>
          <a:xfrm rot="0">
            <a:off x="1303655" y="3605209"/>
            <a:ext cx="966749" cy="517446"/>
            <a:chOff x="-1397835" y="6322905"/>
            <a:chExt cx="2208860" cy="1152128"/>
          </a:xfrm>
        </p:grpSpPr>
        <p:sp>
          <p:nvSpPr>
            <p:cNvPr id="455" name="Google Shape;757;p27"/>
            <p:cNvSpPr/>
            <p:nvPr/>
          </p:nvSpPr>
          <p:spPr>
            <a:xfrm>
              <a:off x="-1397835" y="6322905"/>
              <a:ext cx="2208860" cy="1152128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</a:ln>
          </p:spPr>
          <p:txBody>
            <a:bodyPr wrap="square" lIns="91424" tIns="45700" rIns="91424" bIns="45700" anchor="t" anchorCtr="0">
              <a:noAutofit/>
            </a:bodyPr>
            <a:lstStyle/>
            <a:p>
              <a:pPr marL="0" marR="0" lvl="0" indent="0" algn="ctr" rtl="0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  <a:defRPr/>
              </a:pPr>
              <a:r>
                <a:rPr lang="ko-KR" altLang="en-US" sz="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마이펫 수정</a:t>
              </a:r>
              <a:r>
                <a:rPr lang="ko-KR" sz="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이 완료 되었습니다.</a:t>
              </a:r>
              <a:endPara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758;p27"/>
            <p:cNvSpPr/>
            <p:nvPr/>
          </p:nvSpPr>
          <p:spPr>
            <a:xfrm>
              <a:off x="-720735" y="7217508"/>
              <a:ext cx="803396" cy="254793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  <a:defRPr/>
              </a:pPr>
              <a:r>
                <a:rPr lang="ko-KR" sz="6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확인</a:t>
              </a:r>
              <a:endParaRPr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457" name="Google Shape;759;p27"/>
          <p:cNvCxnSpPr>
            <a:stCxn id="446" idx="0"/>
            <a:endCxn id="455" idx="3"/>
          </p:cNvCxnSpPr>
          <p:nvPr/>
        </p:nvCxnSpPr>
        <p:spPr>
          <a:xfrm rot="5400000" flipH="1">
            <a:off x="2662359" y="3471977"/>
            <a:ext cx="37708" cy="821617"/>
          </a:xfrm>
          <a:prstGeom prst="curvedConnector2">
            <a:avLst/>
          </a:prstGeom>
          <a:noFill/>
          <a:ln w="9525" cap="flat" cmpd="sng">
            <a:solidFill>
              <a:srgbClr val="ffb689"/>
            </a:solidFill>
            <a:prstDash val="solid"/>
            <a:round/>
            <a:tailEnd type="triangle" w="med" len="med"/>
          </a:ln>
        </p:spPr>
      </p:cxnSp>
      <p:sp>
        <p:nvSpPr>
          <p:cNvPr id="461" name="Google Shape;686;p25"/>
          <p:cNvSpPr/>
          <p:nvPr/>
        </p:nvSpPr>
        <p:spPr>
          <a:xfrm>
            <a:off x="3900273" y="3927040"/>
            <a:ext cx="233464" cy="209045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lang="en-US" altLang="ko-KR" sz="1400" b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62" name="Google Shape;759;p27"/>
          <p:cNvCxnSpPr/>
          <p:nvPr/>
        </p:nvCxnSpPr>
        <p:spPr>
          <a:xfrm>
            <a:off x="4017003" y="3927041"/>
            <a:ext cx="2227430" cy="79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b689"/>
            </a:solidFill>
            <a:prstDash val="solid"/>
            <a:round/>
            <a:tailEnd type="triangle" w="med" len="med"/>
          </a:ln>
        </p:spPr>
      </p:cxnSp>
      <p:pic>
        <p:nvPicPr>
          <p:cNvPr id="46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353158" y="3086099"/>
            <a:ext cx="2632151" cy="184070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1001</ep:Words>
  <ep:PresentationFormat/>
  <ep:Paragraphs>215</ep:Paragraphs>
  <ep:Slides>8</ep:Slides>
  <ep:Notes>9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ep:HeadingPairs>
  <ep:TitlesOfParts>
    <vt:vector size="9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1750</dc:creator>
  <cp:lastModifiedBy>mrhi01-01</cp:lastModifiedBy>
  <dcterms:modified xsi:type="dcterms:W3CDTF">2021-12-03T07:03:03.341</dcterms:modified>
  <cp:revision>49</cp:revision>
  <cp:version>1000.0000.01</cp:version>
</cp:coreProperties>
</file>