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62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72" y="-72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presProps" Target="presProps.xml"  /><Relationship Id="rId4" Type="http://schemas.openxmlformats.org/officeDocument/2006/relationships/viewProps" Target="viewProps.xml"  /><Relationship Id="rId5" Type="http://schemas.openxmlformats.org/officeDocument/2006/relationships/theme" Target="theme/theme1.xml"  /><Relationship Id="rId6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10AB7-FADF-47B7-8C0C-012291E22A9A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E7EF7-2F82-4F3E-952F-D3601243A4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0375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10AB7-FADF-47B7-8C0C-012291E22A9A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E7EF7-2F82-4F3E-952F-D3601243A4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413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10AB7-FADF-47B7-8C0C-012291E22A9A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E7EF7-2F82-4F3E-952F-D3601243A4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065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10AB7-FADF-47B7-8C0C-012291E22A9A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E7EF7-2F82-4F3E-952F-D3601243A4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141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10AB7-FADF-47B7-8C0C-012291E22A9A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E7EF7-2F82-4F3E-952F-D3601243A4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718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10AB7-FADF-47B7-8C0C-012291E22A9A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E7EF7-2F82-4F3E-952F-D3601243A4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073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10AB7-FADF-47B7-8C0C-012291E22A9A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E7EF7-2F82-4F3E-952F-D3601243A4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100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10AB7-FADF-47B7-8C0C-012291E22A9A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E7EF7-2F82-4F3E-952F-D3601243A4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30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10AB7-FADF-47B7-8C0C-012291E22A9A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E7EF7-2F82-4F3E-952F-D3601243A4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8356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10AB7-FADF-47B7-8C0C-012291E22A9A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E7EF7-2F82-4F3E-952F-D3601243A4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926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10AB7-FADF-47B7-8C0C-012291E22A9A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E7EF7-2F82-4F3E-952F-D3601243A4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6545152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C10AB7-FADF-47B7-8C0C-012291E22A9A}" type="datetimeFigureOut">
              <a:rPr lang="ko-KR" altLang="en-US" smtClean="0"/>
              <a:t>2021-12-02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E7EF7-2F82-4F3E-952F-D3601243A4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92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83668" y="288032"/>
            <a:ext cx="5400600" cy="63367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순서도: 처리 6"/>
          <p:cNvSpPr/>
          <p:nvPr/>
        </p:nvSpPr>
        <p:spPr>
          <a:xfrm>
            <a:off x="3059832" y="288032"/>
            <a:ext cx="3456384" cy="288032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>
                <a:solidFill>
                  <a:schemeClr val="tx1"/>
                </a:solidFill>
              </a:rPr>
              <a:t>HEADER(WIDTH: 100%, HEIGHT: 6%</a:t>
            </a:r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18" name="순서도: 처리 17"/>
          <p:cNvSpPr/>
          <p:nvPr/>
        </p:nvSpPr>
        <p:spPr>
          <a:xfrm>
            <a:off x="1403648" y="0"/>
            <a:ext cx="3708412" cy="360040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>
                <a:solidFill>
                  <a:schemeClr val="tx1"/>
                </a:solidFill>
              </a:rPr>
              <a:t>DIV:</a:t>
            </a:r>
            <a:r>
              <a:rPr lang="en-US" altLang="ko-KR" sz="1100" b="1">
                <a:solidFill>
                  <a:srgbClr val="00b050"/>
                </a:solidFill>
              </a:rPr>
              <a:t>WRAPPER</a:t>
            </a:r>
            <a:r>
              <a:rPr lang="en-US" altLang="ko-KR" sz="1100" b="1">
                <a:solidFill>
                  <a:schemeClr val="tx1"/>
                </a:solidFill>
              </a:rPr>
              <a:t>(WIDTH:100%, MIN-HEIGHT: 900PX)</a:t>
            </a:r>
            <a:endParaRPr lang="en-US" altLang="ko-KR" sz="1100" b="1">
              <a:solidFill>
                <a:schemeClr val="tx1"/>
              </a:solidFill>
            </a:endParaRPr>
          </a:p>
        </p:txBody>
      </p:sp>
      <p:sp>
        <p:nvSpPr>
          <p:cNvPr id="19" name="순서도: 처리 18"/>
          <p:cNvSpPr/>
          <p:nvPr/>
        </p:nvSpPr>
        <p:spPr>
          <a:xfrm>
            <a:off x="1403648" y="44624"/>
            <a:ext cx="5832648" cy="6724128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" name="순서도: 처리 19"/>
          <p:cNvSpPr/>
          <p:nvPr/>
        </p:nvSpPr>
        <p:spPr>
          <a:xfrm>
            <a:off x="1583668" y="1512168"/>
            <a:ext cx="5364596" cy="5112568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4" name="순서도: 처리 33"/>
          <p:cNvSpPr/>
          <p:nvPr/>
        </p:nvSpPr>
        <p:spPr>
          <a:xfrm>
            <a:off x="1655598" y="1814473"/>
            <a:ext cx="1602256" cy="288032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1100" b="1">
                <a:solidFill>
                  <a:schemeClr val="tx1"/>
                </a:solidFill>
              </a:rPr>
              <a:t>ASIDE:</a:t>
            </a:r>
            <a:r>
              <a:rPr lang="en-US" altLang="ko-KR" sz="1100" b="1">
                <a:solidFill>
                  <a:srgbClr val="00b050"/>
                </a:solidFill>
              </a:rPr>
              <a:t>MAIN_ASIDE</a:t>
            </a:r>
            <a:br>
              <a:rPr lang="en-US" altLang="ko-KR" sz="1100" b="1">
                <a:solidFill>
                  <a:srgbClr val="00b050"/>
                </a:solidFill>
              </a:rPr>
            </a:br>
            <a:r>
              <a:rPr lang="en-US" altLang="ko-KR" sz="1100" b="1">
                <a:solidFill>
                  <a:schemeClr val="tx1"/>
                </a:solidFill>
              </a:rPr>
              <a:t>(WIDTH: 15%, HEIGHT: 100%</a:t>
            </a:r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592782" y="1512168"/>
            <a:ext cx="690493" cy="511256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2283275" y="1512168"/>
            <a:ext cx="4664989" cy="511256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7" name="순서도: 처리 36"/>
          <p:cNvSpPr/>
          <p:nvPr/>
        </p:nvSpPr>
        <p:spPr>
          <a:xfrm>
            <a:off x="4700485" y="2759706"/>
            <a:ext cx="2160240" cy="288032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1100" b="1">
                <a:solidFill>
                  <a:schemeClr val="tx1"/>
                </a:solidFill>
              </a:rPr>
              <a:t>SECTION:</a:t>
            </a:r>
            <a:r>
              <a:rPr lang="en-US" altLang="ko-KR" sz="1100" b="1">
                <a:solidFill>
                  <a:srgbClr val="00b050"/>
                </a:solidFill>
              </a:rPr>
              <a:t>MAIN_BODY</a:t>
            </a:r>
            <a:br>
              <a:rPr lang="en-US" altLang="ko-KR" sz="1100" b="1">
                <a:solidFill>
                  <a:srgbClr val="00b050"/>
                </a:solidFill>
              </a:rPr>
            </a:br>
            <a:r>
              <a:rPr lang="en-US" altLang="ko-KR" sz="1100" b="1">
                <a:solidFill>
                  <a:schemeClr val="tx1"/>
                </a:solidFill>
              </a:rPr>
              <a:t>(WIDTH: 85%, HEIGHT: 100%</a:t>
            </a:r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25" name="순서도: 처리 24"/>
          <p:cNvSpPr/>
          <p:nvPr/>
        </p:nvSpPr>
        <p:spPr>
          <a:xfrm>
            <a:off x="1763688" y="2780928"/>
            <a:ext cx="2304256" cy="288032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1100" b="1">
                <a:solidFill>
                  <a:schemeClr val="tx1"/>
                </a:solidFill>
              </a:rPr>
              <a:t>ALTICLE:</a:t>
            </a:r>
            <a:r>
              <a:rPr lang="en-US" altLang="ko-KR" sz="1100" b="1">
                <a:solidFill>
                  <a:srgbClr val="00b050"/>
                </a:solidFill>
              </a:rPr>
              <a:t>ARTICLE_FIRST</a:t>
            </a:r>
            <a:endParaRPr lang="en-US" altLang="ko-KR" sz="1100" b="1">
              <a:solidFill>
                <a:srgbClr val="00b050"/>
              </a:solidFill>
            </a:endParaRPr>
          </a:p>
          <a:p>
            <a:pPr lvl="0">
              <a:defRPr/>
            </a:pPr>
            <a:r>
              <a:rPr lang="en-US" altLang="ko-KR" sz="1100" b="1">
                <a:solidFill>
                  <a:schemeClr val="tx1"/>
                </a:solidFill>
              </a:rPr>
              <a:t>(WIDTH: 15%, HEIGHT: 20%</a:t>
            </a:r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583668" y="2640072"/>
            <a:ext cx="700829" cy="71691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8" name="순서도: 처리 27"/>
          <p:cNvSpPr/>
          <p:nvPr/>
        </p:nvSpPr>
        <p:spPr>
          <a:xfrm>
            <a:off x="1763688" y="3789040"/>
            <a:ext cx="2145381" cy="288032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1100" b="1">
                <a:solidFill>
                  <a:schemeClr val="tx1"/>
                </a:solidFill>
              </a:rPr>
              <a:t>ALTICLE:</a:t>
            </a:r>
            <a:r>
              <a:rPr lang="en-US" altLang="ko-KR" sz="1100" b="1">
                <a:solidFill>
                  <a:srgbClr val="00b050"/>
                </a:solidFill>
              </a:rPr>
              <a:t>ARTICLE_SECOND</a:t>
            </a:r>
            <a:br>
              <a:rPr lang="en-US" altLang="ko-KR" sz="1100" b="1">
                <a:solidFill>
                  <a:srgbClr val="00b050"/>
                </a:solidFill>
              </a:rPr>
            </a:br>
            <a:r>
              <a:rPr lang="en-US" altLang="ko-KR" sz="1100" b="1">
                <a:solidFill>
                  <a:schemeClr val="tx1"/>
                </a:solidFill>
              </a:rPr>
              <a:t>(WIDTH: 15%, HEIGHT: 20%</a:t>
            </a:r>
            <a:endParaRPr lang="ko-KR" altLang="en-US" sz="1100" b="1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581225" y="3666924"/>
            <a:ext cx="700829" cy="72008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8" name="순서도: 처리 9"/>
          <p:cNvSpPr/>
          <p:nvPr/>
        </p:nvSpPr>
        <p:spPr>
          <a:xfrm>
            <a:off x="2843808" y="548680"/>
            <a:ext cx="4032448" cy="415724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9" name="순서도: 처리 10"/>
          <p:cNvSpPr/>
          <p:nvPr/>
        </p:nvSpPr>
        <p:spPr>
          <a:xfrm>
            <a:off x="3203848" y="548680"/>
            <a:ext cx="3672408" cy="397722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>
                <a:solidFill>
                  <a:schemeClr val="tx1"/>
                </a:solidFill>
              </a:rPr>
              <a:t>NAV:</a:t>
            </a:r>
            <a:r>
              <a:rPr lang="en-US" altLang="ko-KR" sz="1100" b="1">
                <a:solidFill>
                  <a:srgbClr val="00b050"/>
                </a:solidFill>
              </a:rPr>
              <a:t>HEADER_MENU</a:t>
            </a:r>
            <a:r>
              <a:rPr lang="en-US" altLang="ko-KR" sz="1100" b="1">
                <a:solidFill>
                  <a:schemeClr val="tx1"/>
                </a:solidFill>
              </a:rPr>
              <a:t>(WIDTH: 70%, HEIGHT: 80%</a:t>
            </a:r>
            <a:endParaRPr lang="en-US" altLang="ko-KR" sz="1100" b="1">
              <a:solidFill>
                <a:schemeClr val="tx1"/>
              </a:solidFill>
            </a:endParaRPr>
          </a:p>
        </p:txBody>
      </p:sp>
      <p:sp>
        <p:nvSpPr>
          <p:cNvPr id="40" name="순서도: 처리 4"/>
          <p:cNvSpPr/>
          <p:nvPr/>
        </p:nvSpPr>
        <p:spPr>
          <a:xfrm>
            <a:off x="1583668" y="288032"/>
            <a:ext cx="5400600" cy="764704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1" name="순서도: 처리 7"/>
          <p:cNvSpPr/>
          <p:nvPr/>
        </p:nvSpPr>
        <p:spPr>
          <a:xfrm>
            <a:off x="1583668" y="288032"/>
            <a:ext cx="1071736" cy="764704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2" name="순서도: 처리 8"/>
          <p:cNvSpPr/>
          <p:nvPr/>
        </p:nvSpPr>
        <p:spPr>
          <a:xfrm>
            <a:off x="1547664" y="476672"/>
            <a:ext cx="1188132" cy="459432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900" b="1">
                <a:solidFill>
                  <a:schemeClr val="tx1"/>
                </a:solidFill>
              </a:rPr>
              <a:t>DIV:</a:t>
            </a:r>
            <a:r>
              <a:rPr lang="en-US" altLang="ko-KR" sz="1100" b="1">
                <a:solidFill>
                  <a:srgbClr val="00b050"/>
                </a:solidFill>
              </a:rPr>
              <a:t>LOGO</a:t>
            </a:r>
            <a:endParaRPr lang="en-US" altLang="ko-KR" sz="1100" b="1">
              <a:solidFill>
                <a:srgbClr val="00b050"/>
              </a:solidFill>
            </a:endParaRPr>
          </a:p>
          <a:p>
            <a:pPr algn="ctr">
              <a:defRPr/>
            </a:pPr>
            <a:r>
              <a:rPr lang="en-US" altLang="ko-KR" sz="900" b="1">
                <a:solidFill>
                  <a:schemeClr val="tx1"/>
                </a:solidFill>
              </a:rPr>
              <a:t>WIDTH: 15%</a:t>
            </a:r>
            <a:endParaRPr lang="en-US" altLang="ko-KR" sz="900" b="1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ko-KR" sz="900" b="1">
                <a:solidFill>
                  <a:schemeClr val="tx1"/>
                </a:solidFill>
              </a:rPr>
              <a:t>HEIGHT: 100%</a:t>
            </a:r>
            <a:endParaRPr lang="en-US" altLang="ko-KR" sz="900" b="1">
              <a:solidFill>
                <a:schemeClr val="tx1"/>
              </a:solidFill>
            </a:endParaRPr>
          </a:p>
        </p:txBody>
      </p:sp>
      <p:sp>
        <p:nvSpPr>
          <p:cNvPr id="43" name="순서도: 처리 21"/>
          <p:cNvSpPr/>
          <p:nvPr/>
        </p:nvSpPr>
        <p:spPr>
          <a:xfrm>
            <a:off x="1547664" y="1196752"/>
            <a:ext cx="4104456" cy="288032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 b="1">
                <a:solidFill>
                  <a:schemeClr val="tx1"/>
                </a:solidFill>
              </a:rPr>
              <a:t>SECTION:</a:t>
            </a:r>
            <a:r>
              <a:rPr lang="en-US" altLang="ko-KR" sz="1100" b="1">
                <a:solidFill>
                  <a:srgbClr val="00b050"/>
                </a:solidFill>
              </a:rPr>
              <a:t>MAIN_CONTENT</a:t>
            </a:r>
            <a:r>
              <a:rPr lang="en-US" altLang="ko-KR" sz="1100" b="1">
                <a:solidFill>
                  <a:schemeClr val="tx1"/>
                </a:solidFill>
              </a:rPr>
              <a:t>(WIDTH: 100%, HEIGHT: 83%)</a:t>
            </a:r>
            <a:endParaRPr lang="en-US" altLang="ko-KR" sz="1100" b="1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52</ep:Words>
  <ep:PresentationFormat>화면 슬라이드 쇼(4:3)</ep:PresentationFormat>
  <ep:Paragraphs>12</ep:Paragraphs>
  <ep:Slides>1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ep:HeadingPairs>
  <ep:TitlesOfParts>
    <vt:vector size="2" baseType="lpstr">
      <vt:lpstr>Office 테마</vt:lpstr>
      <vt:lpstr>슬라이드 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2019-08-20T01:14:45.000</dcterms:created>
  <dc:creator>alfo8-23</dc:creator>
  <cp:lastModifiedBy>mrhi01-06</cp:lastModifiedBy>
  <dcterms:modified xsi:type="dcterms:W3CDTF">2021-12-02T05:24:55.778</dcterms:modified>
  <cp:revision>44</cp:revision>
  <dc:title>PowerPoint 프레젠테이션</dc:title>
  <cp:version>1000.0000.01</cp:version>
</cp:coreProperties>
</file>