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40"/>
    <p:restoredTop sz="94660"/>
  </p:normalViewPr>
  <p:slideViewPr>
    <p:cSldViewPr>
      <p:cViewPr>
        <p:scale>
          <a:sx n="100" d="100"/>
          <a:sy n="100" d="100"/>
        </p:scale>
        <p:origin x="1704" y="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691680" y="1340768"/>
            <a:ext cx="5256584" cy="4437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순서도: 처리 21"/>
          <p:cNvSpPr/>
          <p:nvPr/>
        </p:nvSpPr>
        <p:spPr>
          <a:xfrm>
            <a:off x="1547664" y="1124744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SECTION: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83%)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115344" y="2924944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  <a:endParaRPr lang="en-US" altLang="ko-KR" sz="66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763688" y="1412776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ARTICLE:</a:t>
            </a:r>
            <a:r>
              <a:rPr lang="en-US" altLang="ko-KR" sz="1100" b="1">
                <a:solidFill>
                  <a:srgbClr val="00b050"/>
                </a:solidFill>
              </a:rPr>
              <a:t>MAIN_BANNER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100%, HEIGHT: 40%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1772816"/>
            <a:ext cx="5112568" cy="1008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3688" y="3212976"/>
            <a:ext cx="5112568" cy="15121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1763688" y="2852936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ARTICLE:</a:t>
            </a:r>
            <a:r>
              <a:rPr lang="en-US" altLang="ko-KR" sz="1100" b="1">
                <a:solidFill>
                  <a:srgbClr val="00b050"/>
                </a:solidFill>
              </a:rPr>
              <a:t>MAIN_INFO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39%, HEIGHT: 47%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30" name="직사각형 26"/>
          <p:cNvSpPr/>
          <p:nvPr/>
        </p:nvSpPr>
        <p:spPr>
          <a:xfrm>
            <a:off x="1763688" y="5142153"/>
            <a:ext cx="5112568" cy="5190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순서도: 처리 28"/>
          <p:cNvSpPr/>
          <p:nvPr/>
        </p:nvSpPr>
        <p:spPr>
          <a:xfrm>
            <a:off x="1835696" y="4797152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MAIN_MENU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39%, HEIGHT: 13%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32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1800PX)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3"/>
          <p:cNvSpPr/>
          <p:nvPr/>
        </p:nvSpPr>
        <p:spPr>
          <a:xfrm>
            <a:off x="1592052" y="310344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순서도: 처리 4"/>
          <p:cNvSpPr/>
          <p:nvPr/>
        </p:nvSpPr>
        <p:spPr>
          <a:xfrm>
            <a:off x="1592052" y="310344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순서도: 처리 7"/>
          <p:cNvSpPr/>
          <p:nvPr/>
        </p:nvSpPr>
        <p:spPr>
          <a:xfrm>
            <a:off x="1592052" y="310344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19"/>
          <p:cNvSpPr/>
          <p:nvPr/>
        </p:nvSpPr>
        <p:spPr>
          <a:xfrm>
            <a:off x="1700064" y="1435088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순서도: 처리 21"/>
          <p:cNvSpPr/>
          <p:nvPr/>
        </p:nvSpPr>
        <p:spPr>
          <a:xfrm>
            <a:off x="1556048" y="1147056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68%)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2" name="순서도: 처리 24"/>
          <p:cNvSpPr/>
          <p:nvPr/>
        </p:nvSpPr>
        <p:spPr>
          <a:xfrm>
            <a:off x="2123728" y="2947256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  <a:endParaRPr lang="en-US" altLang="ko-KR" sz="6600" b="1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순서도: 처리 20"/>
          <p:cNvSpPr/>
          <p:nvPr/>
        </p:nvSpPr>
        <p:spPr>
          <a:xfrm>
            <a:off x="1844080" y="2343808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SELECT_SPACE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40%, HEIGHT: 70%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4" name="순서도: 처리 16"/>
          <p:cNvSpPr/>
          <p:nvPr/>
        </p:nvSpPr>
        <p:spPr>
          <a:xfrm>
            <a:off x="1592052" y="5971592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1"/>
          <p:cNvSpPr/>
          <p:nvPr/>
        </p:nvSpPr>
        <p:spPr>
          <a:xfrm>
            <a:off x="1988096" y="2847864"/>
            <a:ext cx="2160240" cy="27513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26"/>
          <p:cNvSpPr/>
          <p:nvPr/>
        </p:nvSpPr>
        <p:spPr>
          <a:xfrm>
            <a:off x="4436368" y="2847864"/>
            <a:ext cx="2160240" cy="27513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순서도: 처리 28"/>
          <p:cNvSpPr/>
          <p:nvPr/>
        </p:nvSpPr>
        <p:spPr>
          <a:xfrm>
            <a:off x="4391324" y="2343808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SELECT_SPACE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40%, HEIGHT: 70%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9" name="직사각형 1"/>
          <p:cNvSpPr/>
          <p:nvPr/>
        </p:nvSpPr>
        <p:spPr>
          <a:xfrm>
            <a:off x="1700064" y="1695736"/>
            <a:ext cx="5184576" cy="504055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순서도: 처리 28"/>
          <p:cNvSpPr/>
          <p:nvPr/>
        </p:nvSpPr>
        <p:spPr>
          <a:xfrm>
            <a:off x="1844080" y="1767744"/>
            <a:ext cx="2160240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DIV: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SELECT_SPACE</a:t>
            </a:r>
            <a:b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(WIDTH: 100%, HEIGHT: 15%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900PX)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4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86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7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89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1583668" y="300819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순서도: 처리 4"/>
          <p:cNvSpPr/>
          <p:nvPr/>
        </p:nvSpPr>
        <p:spPr>
          <a:xfrm>
            <a:off x="1583668" y="300819"/>
            <a:ext cx="5400600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순서도: 처리 7"/>
          <p:cNvSpPr/>
          <p:nvPr/>
        </p:nvSpPr>
        <p:spPr>
          <a:xfrm>
            <a:off x="1583668" y="300819"/>
            <a:ext cx="1071736" cy="6926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처리 19"/>
          <p:cNvSpPr/>
          <p:nvPr/>
        </p:nvSpPr>
        <p:spPr>
          <a:xfrm>
            <a:off x="1691680" y="1425563"/>
            <a:ext cx="5184576" cy="429309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순서도: 처리 21"/>
          <p:cNvSpPr/>
          <p:nvPr/>
        </p:nvSpPr>
        <p:spPr>
          <a:xfrm>
            <a:off x="1547664" y="1137531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68%)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44" name="순서도: 처리 24"/>
          <p:cNvSpPr/>
          <p:nvPr/>
        </p:nvSpPr>
        <p:spPr>
          <a:xfrm>
            <a:off x="1619672" y="2924944"/>
            <a:ext cx="5408984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 b="1">
                <a:solidFill>
                  <a:srgbClr val="cdf2e4"/>
                </a:solidFill>
              </a:rPr>
              <a:t>Detail PAGE</a:t>
            </a:r>
            <a:endParaRPr lang="en-US" altLang="ko-KR" sz="6600" b="1">
              <a:solidFill>
                <a:srgbClr val="cdf2e4"/>
              </a:solidFill>
            </a:endParaRPr>
          </a:p>
        </p:txBody>
      </p:sp>
      <p:sp>
        <p:nvSpPr>
          <p:cNvPr id="45" name="순서도: 처리 16"/>
          <p:cNvSpPr/>
          <p:nvPr/>
        </p:nvSpPr>
        <p:spPr>
          <a:xfrm>
            <a:off x="1583668" y="5962067"/>
            <a:ext cx="5400600" cy="6754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"/>
          <p:cNvSpPr/>
          <p:nvPr/>
        </p:nvSpPr>
        <p:spPr>
          <a:xfrm>
            <a:off x="2606458" y="1686211"/>
            <a:ext cx="4269797" cy="829163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순서도: 처리 28"/>
          <p:cNvSpPr/>
          <p:nvPr/>
        </p:nvSpPr>
        <p:spPr>
          <a:xfrm>
            <a:off x="3491880" y="1758219"/>
            <a:ext cx="2304256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SECTION: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SELECT_SPACE_FIRST</a:t>
            </a:r>
            <a:b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(WIDTH: 85%, HEIGHT: 20%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순서도: 처리 33"/>
          <p:cNvSpPr/>
          <p:nvPr/>
        </p:nvSpPr>
        <p:spPr>
          <a:xfrm>
            <a:off x="1673600" y="1556792"/>
            <a:ext cx="1602256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ASIDE: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  <a:t>MAIN_ASIDE</a:t>
            </a:r>
            <a:b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</a:b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(WIDTH: 15%,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 HEIGHT: 100%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50" name="직사각형 34"/>
          <p:cNvSpPr/>
          <p:nvPr/>
        </p:nvSpPr>
        <p:spPr>
          <a:xfrm>
            <a:off x="1691680" y="1425563"/>
            <a:ext cx="914778" cy="2445180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순서도: 처리 27"/>
          <p:cNvSpPr/>
          <p:nvPr/>
        </p:nvSpPr>
        <p:spPr>
          <a:xfrm>
            <a:off x="1625005" y="2857465"/>
            <a:ext cx="1901721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ARTICLE: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  <a:t>ARTICLE_SECOND</a:t>
            </a:r>
            <a:b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</a:b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(WIDTH: 15%, 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HEIGHT: 10%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2" name="순서도: 처리 29"/>
          <p:cNvSpPr/>
          <p:nvPr/>
        </p:nvSpPr>
        <p:spPr>
          <a:xfrm>
            <a:off x="1618818" y="3441787"/>
            <a:ext cx="1585030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ARTICLE: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  <a:t>ARTICLE_THIRD</a:t>
            </a:r>
            <a:b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</a:b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(WIDTH: 15%,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HEIGHT: 10%)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3" name="순서도: 처리 31"/>
          <p:cNvSpPr/>
          <p:nvPr/>
        </p:nvSpPr>
        <p:spPr>
          <a:xfrm>
            <a:off x="1625005" y="2227342"/>
            <a:ext cx="1901721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ARTICLE: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  <a:t>ARTICLE_FIRST</a:t>
            </a:r>
            <a:b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b050"/>
                </a:solidFill>
                <a:cs typeface="Calibri"/>
              </a:rPr>
            </a:b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(WIDTH: 15%, 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000000"/>
                </a:solidFill>
                <a:cs typeface="Calibri"/>
              </a:rPr>
              <a:t>HEIGHT: 10%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4" name="직사각형 26"/>
          <p:cNvSpPr/>
          <p:nvPr/>
        </p:nvSpPr>
        <p:spPr>
          <a:xfrm>
            <a:off x="1691680" y="2128305"/>
            <a:ext cx="914778" cy="486106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직사각형 1"/>
          <p:cNvSpPr/>
          <p:nvPr/>
        </p:nvSpPr>
        <p:spPr>
          <a:xfrm>
            <a:off x="2606458" y="2758427"/>
            <a:ext cx="4269797" cy="2685859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직사각형 26"/>
          <p:cNvSpPr/>
          <p:nvPr/>
        </p:nvSpPr>
        <p:spPr>
          <a:xfrm>
            <a:off x="1691680" y="2758428"/>
            <a:ext cx="914778" cy="486106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7" name="순서도: 처리 28"/>
          <p:cNvSpPr/>
          <p:nvPr/>
        </p:nvSpPr>
        <p:spPr>
          <a:xfrm>
            <a:off x="3491880" y="2852936"/>
            <a:ext cx="2448272" cy="288032"/>
          </a:xfrm>
          <a:prstGeom prst="flowChartProcess">
            <a:avLst/>
          </a:prstGeom>
          <a:noFill/>
          <a:ln w="127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SECTION: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SELECT_SPACE_SECOND</a:t>
            </a:r>
            <a:b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(WIDTH: 85%, HEIGHT: 40%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직사각형 26"/>
          <p:cNvSpPr/>
          <p:nvPr/>
        </p:nvSpPr>
        <p:spPr>
          <a:xfrm>
            <a:off x="1684340" y="3384637"/>
            <a:ext cx="914778" cy="486106"/>
          </a:xfrm>
          <a:prstGeom prst="rect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900PX)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6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1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2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74" name="순서도: 처리 25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FOOTER(WIDTH: 100%, HEIGHT: 11%)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467</ep:Words>
  <ep:PresentationFormat>화면 슬라이드 쇼(4:3)</ep:PresentationFormat>
  <ep:Paragraphs>76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2019-08-20T00:14:55.000</dcterms:created>
  <dc:creator>alfo8-12</dc:creator>
  <cp:lastModifiedBy>mrhi01-06</cp:lastModifiedBy>
  <dcterms:modified xsi:type="dcterms:W3CDTF">2021-12-02T05:54:53.028</dcterms:modified>
  <cp:revision>46</cp:revision>
  <dc:title>PowerPoint 프레젠테이션</dc:title>
  <cp:version>1000.0000.01</cp:version>
</cp:coreProperties>
</file>