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0416"/>
    <p:restoredTop sz="90000"/>
  </p:normalViewPr>
  <p:slideViewPr>
    <p:cSldViewPr snapToGrid="0">
      <p:cViewPr>
        <p:scale>
          <a:sx n="120" d="100"/>
          <a:sy n="120" d="100"/>
        </p:scale>
        <p:origin x="0" y="0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0" name="Google Shape;690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5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5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5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2318" y="0"/>
            <a:ext cx="5299362" cy="4978978"/>
          </a:xfrm>
          <a:prstGeom prst="rect">
            <a:avLst/>
          </a:prstGeom>
        </p:spPr>
      </p:pic>
      <p:sp>
        <p:nvSpPr>
          <p:cNvPr id="693" name="Google Shape;693;p2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2"/>
          <p:cNvSpPr/>
          <p:nvPr/>
        </p:nvSpPr>
        <p:spPr>
          <a:xfrm>
            <a:off x="861461" y="410878"/>
            <a:ext cx="7421078" cy="4321743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2"/>
          <p:cNvSpPr txBox="1"/>
          <p:nvPr/>
        </p:nvSpPr>
        <p:spPr>
          <a:xfrm>
            <a:off x="1973178" y="2217807"/>
            <a:ext cx="5265019" cy="694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000" b="0" i="0" u="none" strike="noStrike" cap="none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rPr>
              <a:t>마이 페이지</a:t>
            </a:r>
            <a:endParaRPr lang="ko-KR" sz="4000" b="0" i="0" u="none" strike="noStrike" cap="none">
              <a:solidFill>
                <a:srgbClr val="ffffff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697" name="Google Shape;697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6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24136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187" y="207972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9682" y="1482176"/>
            <a:ext cx="1274764" cy="2539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8889" y="3927370"/>
            <a:ext cx="596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595" y="1861900"/>
            <a:ext cx="638815" cy="193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484" y="2115448"/>
            <a:ext cx="646331" cy="1876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1303" y="2357601"/>
            <a:ext cx="879368" cy="1931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2156" y="2585012"/>
            <a:ext cx="1129059" cy="194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5271" y="3366196"/>
            <a:ext cx="1216242" cy="19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1288" y="2119995"/>
            <a:ext cx="1195019" cy="19442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907" y="1868871"/>
            <a:ext cx="1193400" cy="196129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6538" y="2351506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8413" y="2575487"/>
            <a:ext cx="2117325" cy="18483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815" y="3300708"/>
            <a:ext cx="1324459" cy="516892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5878" y="2372481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10658" y="2406731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3172" y="2732505"/>
            <a:ext cx="963624" cy="18974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6653" y="2920623"/>
            <a:ext cx="1509147" cy="19212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8215" y="2400670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2544" y="2769547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885" y="2970438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4209" y="3140914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1440" y="3095970"/>
            <a:ext cx="1413898" cy="190611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6486" y="1697375"/>
            <a:ext cx="918234" cy="1053425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5290" y="3901640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7276" y="2794953"/>
            <a:ext cx="522683" cy="179239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2828053" y="2353472"/>
            <a:ext cx="196760" cy="121980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2" name=""/>
          <p:cNvSpPr/>
          <p:nvPr/>
        </p:nvSpPr>
        <p:spPr>
          <a:xfrm>
            <a:off x="2818528" y="2915447"/>
            <a:ext cx="196760" cy="121980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55" y="3605209"/>
            <a:ext cx="966749" cy="517446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2359" y="3471977"/>
            <a:ext cx="37708" cy="821617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5591" y="3028136"/>
            <a:ext cx="2409441" cy="1800331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900273" y="3927040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>
            <a:off x="4017003" y="3927041"/>
            <a:ext cx="2227430" cy="79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7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24136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187" y="207972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9682" y="1482176"/>
            <a:ext cx="1274764" cy="2539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8889" y="3927370"/>
            <a:ext cx="596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595" y="1861900"/>
            <a:ext cx="638815" cy="193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484" y="2115448"/>
            <a:ext cx="646331" cy="1876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1303" y="2357601"/>
            <a:ext cx="879368" cy="1931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2156" y="2585012"/>
            <a:ext cx="1129059" cy="194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5271" y="3366196"/>
            <a:ext cx="1216242" cy="19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1288" y="2119995"/>
            <a:ext cx="1195019" cy="19442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907" y="1868871"/>
            <a:ext cx="1193400" cy="196129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6538" y="2351506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8413" y="2575487"/>
            <a:ext cx="2117325" cy="18483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815" y="3300708"/>
            <a:ext cx="1324459" cy="516892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5878" y="2372481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10658" y="2406731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3172" y="2732505"/>
            <a:ext cx="963624" cy="18974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6653" y="2920623"/>
            <a:ext cx="1509147" cy="19212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8215" y="2400670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2544" y="2769547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885" y="2970438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4209" y="3140914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1440" y="3095970"/>
            <a:ext cx="1413898" cy="190611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6486" y="1697375"/>
            <a:ext cx="918234" cy="1053425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5290" y="3901640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7276" y="2794953"/>
            <a:ext cx="522683" cy="179239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3252348" y="2327494"/>
            <a:ext cx="196760" cy="121980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2" name=""/>
          <p:cNvSpPr/>
          <p:nvPr/>
        </p:nvSpPr>
        <p:spPr>
          <a:xfrm>
            <a:off x="2818528" y="2690310"/>
            <a:ext cx="196760" cy="121980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55" y="3605209"/>
            <a:ext cx="966749" cy="517446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2359" y="3471977"/>
            <a:ext cx="37708" cy="821617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900273" y="3927040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>
            <a:off x="4017003" y="3927041"/>
            <a:ext cx="2227430" cy="79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3158" y="3086099"/>
            <a:ext cx="2632151" cy="1840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예약관리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40278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1023" y="2246161"/>
            <a:ext cx="935437" cy="22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8012" y="1536596"/>
            <a:ext cx="1271774" cy="253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1035" y="2478375"/>
          <a:ext cx="3542057" cy="58867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3847"/>
                <a:gridCol w="587312"/>
                <a:gridCol w="1025529"/>
                <a:gridCol w="855369"/>
              </a:tblGrid>
              <a:tr h="167650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6765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9603" y="62451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687" y="152409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500078" y="15856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232369" y="2781595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"/>
          <p:cNvGraphicFramePr>
            <a:graphicFrameLocks noGrp="1"/>
          </p:cNvGraphicFramePr>
          <p:nvPr/>
        </p:nvGraphicFramePr>
        <p:xfrm>
          <a:off x="1955601" y="1836479"/>
          <a:ext cx="3457276" cy="339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879"/>
                <a:gridCol w="566768"/>
                <a:gridCol w="961437"/>
                <a:gridCol w="566314"/>
                <a:gridCol w="840877"/>
              </a:tblGrid>
              <a:tr h="2992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657" y="157436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예약관리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40278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1023" y="2246161"/>
            <a:ext cx="935437" cy="22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8012" y="1536596"/>
            <a:ext cx="1271774" cy="253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9603" y="62451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687" y="152409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500078" y="15856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"/>
          <p:cNvGraphicFramePr>
            <a:graphicFrameLocks noGrp="1"/>
          </p:cNvGraphicFramePr>
          <p:nvPr/>
        </p:nvGraphicFramePr>
        <p:xfrm>
          <a:off x="1955601" y="1836479"/>
          <a:ext cx="3457276" cy="339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879"/>
                <a:gridCol w="566768"/>
                <a:gridCol w="961437"/>
                <a:gridCol w="566314"/>
                <a:gridCol w="840877"/>
              </a:tblGrid>
              <a:tr h="2992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91306" y="1611574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9449" y="2498680"/>
          <a:ext cx="3553169" cy="58867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0288"/>
                <a:gridCol w="603089"/>
                <a:gridCol w="1020229"/>
                <a:gridCol w="859563"/>
              </a:tblGrid>
              <a:tr h="167650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6765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6" name="Google Shape;686;p25"/>
          <p:cNvSpPr/>
          <p:nvPr/>
        </p:nvSpPr>
        <p:spPr>
          <a:xfrm>
            <a:off x="5447276" y="269110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예약관리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40278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1023" y="2249825"/>
            <a:ext cx="1143796" cy="22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8012" y="1536596"/>
            <a:ext cx="1271774" cy="253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9603" y="62451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687" y="152409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500078" y="15856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194269" y="2810170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"/>
          <p:cNvGraphicFramePr>
            <a:graphicFrameLocks noGrp="1"/>
          </p:cNvGraphicFramePr>
          <p:nvPr/>
        </p:nvGraphicFramePr>
        <p:xfrm>
          <a:off x="1955601" y="1836479"/>
          <a:ext cx="3457276" cy="339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879"/>
                <a:gridCol w="566768"/>
                <a:gridCol w="961437"/>
                <a:gridCol w="566314"/>
                <a:gridCol w="840877"/>
              </a:tblGrid>
              <a:tr h="2992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657" y="157436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5813" y="2514600"/>
          <a:ext cx="3532915" cy="58867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67905"/>
                <a:gridCol w="603049"/>
                <a:gridCol w="1861961"/>
              </a:tblGrid>
              <a:tr h="116840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16840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8354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거부사유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기본접종 미접종시 이용불가</a:t>
                      </a:r>
                      <a:endParaRPr lang="ko-KR" altLang="en-US" sz="700" i="0" u="none" strike="noStrike" cap="none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예약관리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40278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1023" y="2249825"/>
            <a:ext cx="1143796" cy="22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8012" y="1536596"/>
            <a:ext cx="1271774" cy="253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9603" y="62451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687" y="152409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500078" y="15856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"/>
          <p:cNvGraphicFramePr>
            <a:graphicFrameLocks noGrp="1"/>
          </p:cNvGraphicFramePr>
          <p:nvPr/>
        </p:nvGraphicFramePr>
        <p:xfrm>
          <a:off x="1955601" y="1836479"/>
          <a:ext cx="3457276" cy="339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879"/>
                <a:gridCol w="566768"/>
                <a:gridCol w="961437"/>
                <a:gridCol w="566314"/>
                <a:gridCol w="840877"/>
              </a:tblGrid>
              <a:tr h="2992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657" y="157436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4" name="Google Shape;784;p28"/>
          <p:cNvGraphicFramePr/>
          <p:nvPr/>
        </p:nvGraphicFramePr>
        <p:xfrm>
          <a:off x="1978476" y="2543175"/>
          <a:ext cx="3542057" cy="58867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3847"/>
                <a:gridCol w="587312"/>
                <a:gridCol w="1025529"/>
                <a:gridCol w="855369"/>
              </a:tblGrid>
              <a:tr h="167650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환불여부</a:t>
                      </a:r>
                      <a:endParaRPr lang="ko-KR" altLang="en-US" sz="7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2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환불완료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예약관리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6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40278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1023" y="2249825"/>
            <a:ext cx="1143796" cy="22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8012" y="1536596"/>
            <a:ext cx="1271774" cy="253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9603" y="62451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687" y="152409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500078" y="15856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"/>
          <p:cNvGraphicFramePr>
            <a:graphicFrameLocks noGrp="1"/>
          </p:cNvGraphicFramePr>
          <p:nvPr/>
        </p:nvGraphicFramePr>
        <p:xfrm>
          <a:off x="1955601" y="1836479"/>
          <a:ext cx="3457276" cy="339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879"/>
                <a:gridCol w="566768"/>
                <a:gridCol w="961437"/>
                <a:gridCol w="566314"/>
                <a:gridCol w="840877"/>
              </a:tblGrid>
              <a:tr h="2992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657" y="157436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784;p28"/>
          <p:cNvGraphicFramePr/>
          <p:nvPr/>
        </p:nvGraphicFramePr>
        <p:xfrm>
          <a:off x="1980683" y="2514600"/>
          <a:ext cx="2686566" cy="58867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1053"/>
                <a:gridCol w="569607"/>
                <a:gridCol w="1045906"/>
              </a:tblGrid>
              <a:tr h="167650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내정보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 관리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24136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전체 항목 입력창 비활성화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 클릭 시: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-수정하기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170678" y="392016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187" y="207972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3007" y="1548851"/>
            <a:ext cx="1274764" cy="2539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30327" y="3859901"/>
            <a:ext cx="753532" cy="230832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579" y="1907409"/>
            <a:ext cx="638815" cy="1956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427" y="2148257"/>
            <a:ext cx="646331" cy="19296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4153" y="2365201"/>
            <a:ext cx="879368" cy="1950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806" y="2594537"/>
            <a:ext cx="1129059" cy="194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902" y="2847455"/>
            <a:ext cx="885827" cy="1890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806" y="3091664"/>
            <a:ext cx="793453" cy="1925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9288" y="3328096"/>
            <a:ext cx="1216242" cy="19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5757" y="2135571"/>
            <a:ext cx="1193400" cy="19612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4138" y="2368631"/>
            <a:ext cx="1538788" cy="19166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4138" y="2604062"/>
            <a:ext cx="1193400" cy="19436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4138" y="3069158"/>
            <a:ext cx="1193400" cy="19599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4613" y="3332330"/>
            <a:ext cx="1423112" cy="18999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4611" y="2842356"/>
            <a:ext cx="1538789" cy="194194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@gogle.com</a:t>
            </a:r>
            <a:endParaRPr 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7334" y="3586783"/>
            <a:ext cx="2348398" cy="19271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3663" y="1899160"/>
            <a:ext cx="1195019" cy="19441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754;p27"/>
          <p:cNvCxnSpPr/>
          <p:nvPr/>
        </p:nvCxnSpPr>
        <p:spPr>
          <a:xfrm flipV="1">
            <a:off x="4441032" y="2571750"/>
            <a:ext cx="531811" cy="285750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14" name="Google Shape;686;p25"/>
          <p:cNvSpPr/>
          <p:nvPr/>
        </p:nvSpPr>
        <p:spPr>
          <a:xfrm>
            <a:off x="4935853" y="2362705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내정보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 관리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수정하기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4202" cy="285972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726"/>
                <a:gridCol w="2497476"/>
              </a:tblGrid>
              <a:tr h="385625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58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8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7468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아이디를 제외하고 모두 수정가능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-아이디는 수정이 안되기 때문에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비활성화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34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 반영하기 클릭 시: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Alert:내 정보 수정이 완료 되었습니다.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34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정보수정이 완료되면 내 정보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117761" y="379316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187" y="207972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3007" y="1548851"/>
            <a:ext cx="1274764" cy="2539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30327" y="3859901"/>
            <a:ext cx="753532" cy="230832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579" y="1907409"/>
            <a:ext cx="638815" cy="1956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427" y="2148257"/>
            <a:ext cx="646331" cy="19296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4153" y="2365201"/>
            <a:ext cx="879368" cy="1950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806" y="2594537"/>
            <a:ext cx="1129059" cy="194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902" y="2847455"/>
            <a:ext cx="885827" cy="1890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806" y="3091664"/>
            <a:ext cx="793453" cy="1925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9288" y="3328096"/>
            <a:ext cx="1216242" cy="19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5757" y="2135571"/>
            <a:ext cx="1193400" cy="19612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4138" y="2368631"/>
            <a:ext cx="1538788" cy="19166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4138" y="2604062"/>
            <a:ext cx="1193400" cy="194363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4138" y="3069158"/>
            <a:ext cx="1193400" cy="195992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4613" y="3332330"/>
            <a:ext cx="1423112" cy="189995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4611" y="2842356"/>
            <a:ext cx="1538789" cy="194194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@gogle.com</a:t>
            </a:r>
            <a:endParaRPr 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7334" y="3586783"/>
            <a:ext cx="2348398" cy="192717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3663" y="1899160"/>
            <a:ext cx="1195019" cy="19441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754;p27"/>
          <p:cNvCxnSpPr/>
          <p:nvPr/>
        </p:nvCxnSpPr>
        <p:spPr>
          <a:xfrm flipV="1">
            <a:off x="4092576" y="1976437"/>
            <a:ext cx="555624" cy="15875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14" name="Google Shape;686;p25"/>
          <p:cNvSpPr/>
          <p:nvPr/>
        </p:nvSpPr>
        <p:spPr>
          <a:xfrm>
            <a:off x="5418666" y="162187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755;p27"/>
          <p:cNvSpPr txBox="1"/>
          <p:nvPr/>
        </p:nvSpPr>
        <p:spPr>
          <a:xfrm>
            <a:off x="4686546" y="1859783"/>
            <a:ext cx="849976" cy="19569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 활성화</a:t>
            </a:r>
            <a:endParaRPr sz="700"/>
          </a:p>
        </p:txBody>
      </p:sp>
      <p:grpSp>
        <p:nvGrpSpPr>
          <p:cNvPr id="444" name="Google Shape;756;p27"/>
          <p:cNvGrpSpPr/>
          <p:nvPr/>
        </p:nvGrpSpPr>
        <p:grpSpPr>
          <a:xfrm rot="0">
            <a:off x="4648200" y="2683600"/>
            <a:ext cx="995097" cy="677708"/>
            <a:chOff x="5050822" y="5221666"/>
            <a:chExt cx="2208860" cy="1152128"/>
          </a:xfrm>
        </p:grpSpPr>
        <p:sp>
          <p:nvSpPr>
            <p:cNvPr id="445" name="Google Shape;757;p27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 정보 수정이 완료 되었습니다.</a:t>
              </a:r>
              <a:endParaRPr sz="700"/>
            </a:p>
          </p:txBody>
        </p:sp>
        <p:sp>
          <p:nvSpPr>
            <p:cNvPr id="446" name="Google Shape;758;p27"/>
            <p:cNvSpPr/>
            <p:nvPr/>
          </p:nvSpPr>
          <p:spPr>
            <a:xfrm>
              <a:off x="5803923" y="5998565"/>
              <a:ext cx="808373" cy="25972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7" name="Google Shape;759;p27"/>
          <p:cNvCxnSpPr/>
          <p:nvPr/>
        </p:nvCxnSpPr>
        <p:spPr>
          <a:xfrm rot="10800000" flipV="1">
            <a:off x="4346612" y="3300676"/>
            <a:ext cx="1020727" cy="594427"/>
          </a:xfrm>
          <a:prstGeom prst="curvedConnector3">
            <a:avLst>
              <a:gd name="adj1" fmla="val 846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2754" y="3486151"/>
            <a:ext cx="2464064" cy="1657349"/>
          </a:xfrm>
          <a:prstGeom prst="rect">
            <a:avLst/>
          </a:prstGeom>
        </p:spPr>
      </p:pic>
      <p:cxnSp>
        <p:nvCxnSpPr>
          <p:cNvPr id="449" name="Google Shape;754;p27"/>
          <p:cNvCxnSpPr/>
          <p:nvPr/>
        </p:nvCxnSpPr>
        <p:spPr>
          <a:xfrm>
            <a:off x="4294188" y="4081463"/>
            <a:ext cx="1975380" cy="19579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1" name="Google Shape;686;p25"/>
          <p:cNvSpPr/>
          <p:nvPr/>
        </p:nvSpPr>
        <p:spPr>
          <a:xfrm>
            <a:off x="4090244" y="400906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0"/>
          <a:ext cx="9144000" cy="436922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54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426667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전체 항목 비활성화 등록된 내용만 화면에 출력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수정페이지로 이동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전체 항목 비활성화 및 등록된 내용 미출력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187" y="207972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9682" y="1482176"/>
            <a:ext cx="1274764" cy="2539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2686331" y="3898795"/>
            <a:ext cx="342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595" y="1861900"/>
            <a:ext cx="638815" cy="193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484" y="2115448"/>
            <a:ext cx="646331" cy="1876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1303" y="2357601"/>
            <a:ext cx="879368" cy="1931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2156" y="2585012"/>
            <a:ext cx="1129059" cy="194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5271" y="3366196"/>
            <a:ext cx="1216242" cy="19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1288" y="2119995"/>
            <a:ext cx="1195019" cy="194424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907" y="1868871"/>
            <a:ext cx="1193400" cy="19612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6538" y="2351506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8413" y="2575487"/>
            <a:ext cx="2117325" cy="18483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815" y="3300708"/>
            <a:ext cx="1324459" cy="51689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3238781" y="3898795"/>
            <a:ext cx="342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3795184" y="3898795"/>
            <a:ext cx="342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702;p26"/>
          <p:cNvSpPr/>
          <p:nvPr/>
        </p:nvSpPr>
        <p:spPr>
          <a:xfrm>
            <a:off x="4328584" y="3898795"/>
            <a:ext cx="342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5878" y="2372481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10658" y="2406731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3172" y="2732505"/>
            <a:ext cx="963624" cy="18974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6653" y="2920623"/>
            <a:ext cx="1509147" cy="19212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8215" y="2400670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2544" y="2769547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885" y="2970438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4209" y="3140914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1440" y="3095970"/>
            <a:ext cx="1413898" cy="190611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6486" y="1697375"/>
            <a:ext cx="918234" cy="105342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4224653" y="15473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3005452" y="396672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3548377" y="39857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4119877" y="40238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686;p25"/>
          <p:cNvSpPr/>
          <p:nvPr/>
        </p:nvSpPr>
        <p:spPr>
          <a:xfrm>
            <a:off x="4710428" y="3995304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2032</ep:Words>
  <ep:PresentationFormat/>
  <ep:Paragraphs>336</ep:Paragraphs>
  <ep:Slides>11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mrhi01-01</cp:lastModifiedBy>
  <dcterms:modified xsi:type="dcterms:W3CDTF">2021-12-03T08:11:41.983</dcterms:modified>
  <cp:revision>53</cp:revision>
  <cp:version>1000.0000.01</cp:version>
</cp:coreProperties>
</file>