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0733" cy="5140961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presProps" Target="presProps.xml"  /><Relationship Id="rId53" Type="http://schemas.openxmlformats.org/officeDocument/2006/relationships/viewProps" Target="viewProps.xml"  /><Relationship Id="rId54" Type="http://schemas.openxmlformats.org/officeDocument/2006/relationships/theme" Target="theme/theme1.xml"  /><Relationship Id="rId55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36AB70A-5105-47AD-98CE-78C9EA4AA74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767581C-0D3A-4D4D-A175-072630ECF84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058" y="573243"/>
            <a:ext cx="4021079" cy="647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5689" y="1706812"/>
            <a:ext cx="4892793" cy="283606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7625" y="161937"/>
            <a:ext cx="4153061" cy="789162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사용자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  <a:endParaRPr lang="ko-KR" altLang="en-US" sz="3753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881" y="1418048"/>
            <a:ext cx="4681755" cy="342173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김주영</a:t>
            </a:r>
            <a:r>
              <a:rPr lang="en-US" altLang="ko-KR" sz="1126">
                <a:solidFill>
                  <a:schemeClr val="dk1"/>
                </a:solidFill>
              </a:rPr>
              <a:t>(</a:t>
            </a:r>
            <a:r>
              <a:rPr lang="ko-KR" altLang="en-US" sz="1126">
                <a:solidFill>
                  <a:schemeClr val="dk1"/>
                </a:solidFill>
              </a:rPr>
              <a:t>팀장</a:t>
            </a:r>
            <a:r>
              <a:rPr lang="en-US" altLang="ko-KR" sz="1126">
                <a:solidFill>
                  <a:schemeClr val="dk1"/>
                </a:solidFill>
              </a:rPr>
              <a:t>),</a:t>
            </a:r>
            <a:r>
              <a:rPr lang="ko-KR" altLang="en-US" sz="1126">
                <a:solidFill>
                  <a:schemeClr val="dk1"/>
                </a:solidFill>
              </a:rPr>
              <a:t> 김주현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조민의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최성호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허성경</a:t>
            </a:r>
            <a:endParaRPr lang="ko-KR" altLang="en-US" sz="1126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385719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11" name="그룹 10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0052" y="1502147"/>
              <a:ext cx="1157940" cy="8617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2246" y="1701424"/>
              <a:ext cx="4482354" cy="44789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비밀번호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5719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08" y="1547130"/>
            <a:ext cx="3569634" cy="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43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찾기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Google Shape;1281;p48"/>
          <p:cNvSpPr txBox="1"/>
          <p:nvPr/>
        </p:nvSpPr>
        <p:spPr>
          <a:xfrm>
            <a:off x="970143" y="1819429"/>
            <a:ext cx="1263650" cy="196348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아이디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80;p48"/>
          <p:cNvSpPr/>
          <p:nvPr/>
        </p:nvSpPr>
        <p:spPr>
          <a:xfrm>
            <a:off x="1027257" y="2019313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85;p48"/>
          <p:cNvSpPr/>
          <p:nvPr/>
        </p:nvSpPr>
        <p:spPr>
          <a:xfrm>
            <a:off x="1027257" y="2584758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84;p48"/>
          <p:cNvSpPr txBox="1"/>
          <p:nvPr/>
        </p:nvSpPr>
        <p:spPr>
          <a:xfrm>
            <a:off x="1027257" y="2389929"/>
            <a:ext cx="1263649" cy="19734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이메일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35;p47"/>
          <p:cNvSpPr/>
          <p:nvPr/>
        </p:nvSpPr>
        <p:spPr>
          <a:xfrm>
            <a:off x="3641179" y="2019314"/>
            <a:ext cx="1143363" cy="7799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3;p48"/>
          <p:cNvSpPr/>
          <p:nvPr/>
        </p:nvSpPr>
        <p:spPr>
          <a:xfrm>
            <a:off x="797259" y="3366425"/>
            <a:ext cx="2255186" cy="817620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</a:t>
            </a:r>
            <a:r>
              <a:rPr lang="en-US" altLang="ko-KR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6;p48"/>
          <p:cNvSpPr/>
          <p:nvPr/>
        </p:nvSpPr>
        <p:spPr>
          <a:xfrm>
            <a:off x="3460950" y="3366425"/>
            <a:ext cx="2647185" cy="624696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marL="666306" lvl="7" algn="just">
              <a:lnSpc>
                <a:spcPct val="160000"/>
              </a:lnSpc>
              <a:defRPr/>
            </a:pPr>
            <a:r>
              <a:rPr sz="899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일치하는 회원이 없습니다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>
              <a:alpha val="100000"/>
            </a:srgbClr>
          </a:solidFill>
        </p:grpSpPr>
        <p:sp>
          <p:nvSpPr>
            <p:cNvPr id="30" name="직사각형 29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9990" y="6243152"/>
              <a:ext cx="5929781" cy="3284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1294;p48"/>
          <p:cNvSpPr/>
          <p:nvPr/>
        </p:nvSpPr>
        <p:spPr>
          <a:xfrm>
            <a:off x="1601969" y="3900126"/>
            <a:ext cx="519163" cy="18199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94;p48"/>
          <p:cNvSpPr/>
          <p:nvPr/>
        </p:nvSpPr>
        <p:spPr>
          <a:xfrm>
            <a:off x="4498702" y="3705062"/>
            <a:ext cx="420461" cy="1950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289;p48"/>
          <p:cNvSpPr txBox="1"/>
          <p:nvPr/>
        </p:nvSpPr>
        <p:spPr>
          <a:xfrm>
            <a:off x="1027257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rgbClr val="000000"/>
              </a:solidFill>
              <a:latin typeface="맑은고딕"/>
              <a:ea typeface="맑은 고딕"/>
              <a:cs typeface="맑은 고딕"/>
            </a:endParaRPr>
          </a:p>
        </p:txBody>
      </p:sp>
      <p:sp>
        <p:nvSpPr>
          <p:cNvPr id="38" name="Google Shape;1290;p48"/>
          <p:cNvSpPr txBox="1"/>
          <p:nvPr/>
        </p:nvSpPr>
        <p:spPr>
          <a:xfrm>
            <a:off x="2400925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7369" y="300402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230" y="160477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66302" y="185724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graphicFrame>
        <p:nvGraphicFramePr>
          <p:cNvPr id="49" name="표 48"/>
          <p:cNvGraphicFramePr/>
          <p:nvPr/>
        </p:nvGraphicFramePr>
        <p:xfrm>
          <a:off x="6360710" y="468250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테스트박스에 입력한 정보로 검색을 해 일치하는 정보이면 이메일로 임시 비밀번호 발송함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일치하는 회원이 없습니다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성공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이메일로 임시 비밀번호를 발송하였습니다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확인 누르면 로그인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730664">
            <a:off x="4071566" y="3000861"/>
            <a:ext cx="654579" cy="202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7166572">
            <a:off x="2875788" y="2923799"/>
            <a:ext cx="887491" cy="274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회원가입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481697"/>
            <a:ext cx="5635263" cy="4534102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553724"/>
            <a:ext cx="1932108" cy="242530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799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중복체크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67970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35326" y="797517"/>
            <a:ext cx="3070716" cy="4475487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489898" y="479122"/>
          <a:ext cx="2649597" cy="2482832"/>
        </p:xfrm>
        <a:graphic>
          <a:graphicData uri="http://schemas.openxmlformats.org/drawingml/2006/table">
            <a:tbl>
              <a:tblPr firstRow="1" bandRow="1"/>
              <a:tblGrid>
                <a:gridCol w="285562"/>
                <a:gridCol w="2364035"/>
              </a:tblGrid>
              <a:tr h="295177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맑은 고딕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조합으로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29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중복 체크 버튼 클릭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중복되지 않았을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사용 가능한 아이디입니다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중복되는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사용할 수 없는 아이디입니다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비밀번호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45653" y="5982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1313" y="90433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11" y="860882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866" y="1448230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144" y="2002168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00" y="2267859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4997" y="1151966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3495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27516" y="90090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1313" y="11394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46481" y="2256493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426312" y="3434804"/>
            <a:ext cx="1268315" cy="601092"/>
            <a:chOff x="6637937" y="4844818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6637937" y="4844818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사용 가능한 </a:t>
              </a:r>
              <a:endParaRPr lang="ko-KR" altLang="en-US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아이디입니다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7196499" y="536293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0;p17"/>
          <p:cNvGrpSpPr/>
          <p:nvPr/>
        </p:nvGrpSpPr>
        <p:grpSpPr>
          <a:xfrm rot="0">
            <a:off x="6154960" y="3409928"/>
            <a:ext cx="1268315" cy="601092"/>
            <a:chOff x="5467195" y="5638822"/>
            <a:chExt cx="1483314" cy="866770"/>
          </a:xfrm>
        </p:grpSpPr>
        <p:sp>
          <p:nvSpPr>
            <p:cNvPr id="35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latin typeface="맑은 고딕"/>
                  <a:ea typeface="맑은 고딕"/>
                  <a:cs typeface="돋움"/>
                  <a:sym typeface="돋움"/>
                </a:rPr>
                <a:t>사용할 수 없는 아이디입니다</a:t>
              </a:r>
              <a:r>
                <a:rPr lang="en-US" altLang="ko-KR" sz="750">
                  <a:latin typeface="맑은고딕"/>
                  <a:ea typeface="돋움"/>
                  <a:cs typeface="돋움"/>
                  <a:sym typeface="돋움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87" idx="2"/>
            <a:endCxn id="32" idx="0"/>
          </p:cNvCxnSpPr>
          <p:nvPr/>
        </p:nvCxnSpPr>
        <p:spPr>
          <a:xfrm rot="5400000">
            <a:off x="3981667" y="2166764"/>
            <a:ext cx="2346842" cy="18923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7" idx="2"/>
            <a:endCxn id="35" idx="0"/>
          </p:cNvCxnSpPr>
          <p:nvPr/>
        </p:nvCxnSpPr>
        <p:spPr>
          <a:xfrm rot="16200000" flipH="1">
            <a:off x="4858430" y="1479240"/>
            <a:ext cx="2321966" cy="15394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4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6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502;p18"/>
          <p:cNvSpPr/>
          <p:nvPr/>
        </p:nvSpPr>
        <p:spPr>
          <a:xfrm>
            <a:off x="4889542" y="43651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8" name="Google Shape;494;p18"/>
          <p:cNvSpPr/>
          <p:nvPr/>
        </p:nvSpPr>
        <p:spPr>
          <a:xfrm>
            <a:off x="2035082" y="2525322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/>
          <p:nvPr/>
        </p:nvGraphicFramePr>
        <p:xfrm>
          <a:off x="6519696" y="482509"/>
          <a:ext cx="2619715" cy="2785374"/>
        </p:xfrm>
        <a:graphic>
          <a:graphicData uri="http://schemas.openxmlformats.org/drawingml/2006/table">
            <a:tbl>
              <a:tblPr firstRow="1" bandRow="1"/>
              <a:tblGrid>
                <a:gridCol w="282350"/>
                <a:gridCol w="2337365"/>
              </a:tblGrid>
              <a:tr h="285801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59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9315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확인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첫글자 알파벳만 가능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비밀번호와 값이 다르거나 양식에 맞지 않은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비밀번호가 잘못 되었습니다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538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373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828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우편번호 찾기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우편번호  검색 서비스 팝업창</a:t>
                      </a:r>
                      <a:endParaRPr lang="ko-KR" altLang="en-US" sz="700"/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검색 후 주소  클릭해서 추가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다음 </a:t>
                      </a:r>
                      <a:r>
                        <a:rPr lang="en-US" altLang="ko-KR" sz="700"/>
                        <a:t>API</a:t>
                      </a:r>
                      <a:r>
                        <a:rPr lang="ko-KR" altLang="en-US" sz="700"/>
                        <a:t> 사용</a:t>
                      </a:r>
                      <a:r>
                        <a:rPr lang="en-US" altLang="ko-KR" sz="700"/>
                        <a:t>)</a:t>
                      </a:r>
                      <a:endParaRPr lang="en-US" altLang="ko-KR" sz="700"/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해당 주소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61313" y="149007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5276" y="176485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5156" y="203627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7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5035" y="228186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8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51687" y="6243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9897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61669" y="473300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4" y="893828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49" y="146216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6" y="1998176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79" y="1175491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28185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0" y="826383"/>
            <a:ext cx="3055362" cy="4160871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" name="직선 화살표 연결선 4"/>
          <p:cNvCxnSpPr>
            <a:endCxn id="32" idx="1"/>
          </p:cNvCxnSpPr>
          <p:nvPr/>
        </p:nvCxnSpPr>
        <p:spPr>
          <a:xfrm flipV="1">
            <a:off x="4570366" y="1574540"/>
            <a:ext cx="532360" cy="333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8" idx="2"/>
            <a:endCxn id="7" idx="0"/>
          </p:cNvCxnSpPr>
          <p:nvPr/>
        </p:nvCxnSpPr>
        <p:spPr>
          <a:xfrm rot="10800000" flipV="1">
            <a:off x="1564872" y="2482352"/>
            <a:ext cx="3684835" cy="8804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"/>
          <p:cNvGrpSpPr/>
          <p:nvPr/>
        </p:nvGrpSpPr>
        <p:grpSpPr>
          <a:xfrm rot="0">
            <a:off x="2090776" y="4195833"/>
            <a:ext cx="3531029" cy="468221"/>
            <a:chOff x="2090776" y="4119633"/>
            <a:chExt cx="3531029" cy="468221"/>
          </a:xfrm>
        </p:grpSpPr>
        <p:sp>
          <p:nvSpPr>
            <p:cNvPr id="91" name="Google Shape;494;p18"/>
            <p:cNvSpPr/>
            <p:nvPr/>
          </p:nvSpPr>
          <p:spPr>
            <a:xfrm>
              <a:off x="2097976" y="4119633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이메일 입력</a:t>
              </a:r>
              <a:endPara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5" name="Google Shape;494;p18"/>
            <p:cNvSpPr/>
            <p:nvPr/>
          </p:nvSpPr>
          <p:spPr>
            <a:xfrm>
              <a:off x="2090776" y="4379821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인증번호 입력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7" name="Google Shape;502;p18"/>
            <p:cNvSpPr/>
            <p:nvPr/>
          </p:nvSpPr>
          <p:spPr>
            <a:xfrm>
              <a:off x="4883576" y="4119635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인증하기</a:t>
              </a:r>
  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502;p18"/>
            <p:cNvSpPr/>
            <p:nvPr/>
          </p:nvSpPr>
          <p:spPr>
            <a:xfrm>
              <a:off x="4889542" y="4365100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인증</a:t>
              </a: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45" name=""/>
          <p:cNvGrpSpPr/>
          <p:nvPr/>
        </p:nvGrpSpPr>
        <p:grpSpPr>
          <a:xfrm rot="0">
            <a:off x="2035082" y="2255268"/>
            <a:ext cx="3580757" cy="747374"/>
            <a:chOff x="2035082" y="2255268"/>
            <a:chExt cx="3580757" cy="747374"/>
          </a:xfrm>
        </p:grpSpPr>
        <p:sp>
          <p:nvSpPr>
            <p:cNvPr id="83" name="Google Shape;494;p18"/>
            <p:cNvSpPr/>
            <p:nvPr/>
          </p:nvSpPr>
          <p:spPr>
            <a:xfrm>
              <a:off x="2035083" y="2255268"/>
              <a:ext cx="2535282" cy="20803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0" name="Google Shape;494;p18"/>
            <p:cNvSpPr/>
            <p:nvPr/>
          </p:nvSpPr>
          <p:spPr>
            <a:xfrm>
              <a:off x="2035082" y="2515797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주소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Google Shape;502;p18"/>
            <p:cNvSpPr/>
            <p:nvPr/>
          </p:nvSpPr>
          <p:spPr>
            <a:xfrm>
              <a:off x="4883576" y="2274319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675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우편번호 찾기</a:t>
              </a:r>
              <a:endPara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117" name="Google Shape;494;p18"/>
            <p:cNvSpPr/>
            <p:nvPr/>
          </p:nvSpPr>
          <p:spPr>
            <a:xfrm>
              <a:off x="2035084" y="2794609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cxnSp>
        <p:nvCxnSpPr>
          <p:cNvPr id="124" name="직선 화살표 연결선 11"/>
          <p:cNvCxnSpPr/>
          <p:nvPr/>
        </p:nvCxnSpPr>
        <p:spPr>
          <a:xfrm>
            <a:off x="2985772" y="3938993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30" name=""/>
          <p:cNvGrpSpPr/>
          <p:nvPr/>
        </p:nvGrpSpPr>
        <p:grpSpPr>
          <a:xfrm rot="0">
            <a:off x="176719" y="3362777"/>
            <a:ext cx="2776305" cy="1584594"/>
            <a:chOff x="2049421" y="3362777"/>
            <a:chExt cx="2776305" cy="1584594"/>
          </a:xfrm>
        </p:grpSpPr>
        <p:grpSp>
          <p:nvGrpSpPr>
            <p:cNvPr id="120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112" name=""/>
              <p:cNvSpPr txBox="1"/>
              <p:nvPr/>
            </p:nvSpPr>
            <p:spPr>
              <a:xfrm>
                <a:off x="6259736" y="3811986"/>
                <a:ext cx="1800675" cy="184157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ko-KR" altLang="en-US" sz="600">
                    <a:latin typeface="맑은 고딕"/>
                    <a:ea typeface="맑은 고딕"/>
                  </a:rPr>
                  <a:t>예</a:t>
                </a:r>
                <a:r>
                  <a:rPr lang="en-US" altLang="ko-KR" sz="600">
                    <a:latin typeface="맑은 고딕"/>
                    <a:ea typeface="맑은 고딕"/>
                  </a:rPr>
                  <a:t>)</a:t>
                </a:r>
                <a:r>
                  <a:rPr lang="ko-KR" altLang="en-US" sz="6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600">
                    <a:latin typeface="맑은 고딕"/>
                    <a:ea typeface="맑은 고딕"/>
                  </a:rPr>
                  <a:t>235,</a:t>
                </a:r>
                <a:r>
                  <a:rPr lang="ko-KR" altLang="en-US" sz="600">
                    <a:latin typeface="맑은 고딕"/>
                    <a:ea typeface="맑은 고딕"/>
                  </a:rPr>
                  <a:t> 분당주공</a:t>
                </a:r>
                <a:r>
                  <a:rPr lang="en-US" altLang="ko-KR" sz="600">
                    <a:latin typeface="맑은 고딕"/>
                    <a:ea typeface="맑은 고딕"/>
                  </a:rPr>
                  <a:t>,</a:t>
                </a:r>
                <a:r>
                  <a:rPr lang="ko-KR" altLang="en-US" sz="600">
                    <a:latin typeface="맑은 고딕"/>
                    <a:ea typeface="맑은 고딕"/>
                  </a:rPr>
                  <a:t>삼평등 </a:t>
                </a:r>
                <a:r>
                  <a:rPr lang="en-US" altLang="ko-KR" sz="600">
                    <a:latin typeface="맑은 고딕"/>
                    <a:ea typeface="맑은 고딕"/>
                  </a:rPr>
                  <a:t>681</a:t>
                </a:r>
                <a:r>
                  <a:rPr lang="ko-KR" altLang="en-US" sz="600">
                    <a:latin typeface="맑은 고딕"/>
                    <a:ea typeface="맑은 고딕"/>
                  </a:rPr>
                  <a:t>  입력</a:t>
                </a:r>
                <a:endParaRPr lang="ko-KR" altLang="en-US" sz="600">
                  <a:latin typeface="맑은 고딕"/>
                  <a:ea typeface="맑은 고딕"/>
                </a:endParaRPr>
              </a:p>
            </p:txBody>
          </p:sp>
          <p:sp>
            <p:nvSpPr>
              <p:cNvPr id="113" name="Google Shape;472;p17"/>
              <p:cNvSpPr/>
              <p:nvPr/>
            </p:nvSpPr>
            <p:spPr>
              <a:xfrm>
                <a:off x="8099690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TextBox 7"/>
            <p:cNvSpPr txBox="1"/>
            <p:nvPr/>
          </p:nvSpPr>
          <p:spPr>
            <a:xfrm>
              <a:off x="2484417" y="3434804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grpSp>
        <p:nvGrpSpPr>
          <p:cNvPr id="115" name=""/>
          <p:cNvGrpSpPr/>
          <p:nvPr/>
        </p:nvGrpSpPr>
        <p:grpSpPr>
          <a:xfrm rot="0">
            <a:off x="5102726" y="1273994"/>
            <a:ext cx="1268315" cy="601092"/>
            <a:chOff x="5017630" y="1584359"/>
            <a:chExt cx="1268315" cy="601092"/>
          </a:xfrm>
        </p:grpSpPr>
        <p:sp>
          <p:nvSpPr>
            <p:cNvPr id="32" name="Google Shape;471;p17"/>
            <p:cNvSpPr/>
            <p:nvPr/>
          </p:nvSpPr>
          <p:spPr>
            <a:xfrm>
              <a:off x="5017630" y="1584359"/>
              <a:ext cx="1268315" cy="6010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비밀번호가 잘못 되었습니다</a:t>
              </a:r>
              <a:r>
                <a:rPr lang="en-US" altLang="ko-KR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5436288" y="1948676"/>
              <a:ext cx="430995" cy="14980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"/>
          <p:cNvPicPr>
            <a:picLocks noChangeAspect="1"/>
          </p:cNvPicPr>
          <p:nvPr/>
        </p:nvPicPr>
        <p:blipFill rotWithShape="1">
          <a:blip r:embed="rId2"/>
          <a:srcRect t="19310"/>
          <a:stretch>
            <a:fillRect/>
          </a:stretch>
        </p:blipFill>
        <p:spPr>
          <a:xfrm>
            <a:off x="248746" y="4011020"/>
            <a:ext cx="2520945" cy="902934"/>
          </a:xfrm>
          <a:prstGeom prst="rect">
            <a:avLst/>
          </a:prstGeom>
        </p:spPr>
      </p:pic>
      <p:sp>
        <p:nvSpPr>
          <p:cNvPr id="138" name=""/>
          <p:cNvSpPr/>
          <p:nvPr/>
        </p:nvSpPr>
        <p:spPr>
          <a:xfrm>
            <a:off x="6293580" y="3362777"/>
            <a:ext cx="2809053" cy="1584594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  <p:cxnSp>
        <p:nvCxnSpPr>
          <p:cNvPr id="140" name="직선 화살표 연결선 11"/>
          <p:cNvCxnSpPr/>
          <p:nvPr/>
        </p:nvCxnSpPr>
        <p:spPr>
          <a:xfrm>
            <a:off x="6082934" y="4011020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42" name=""/>
          <p:cNvGrpSpPr/>
          <p:nvPr/>
        </p:nvGrpSpPr>
        <p:grpSpPr>
          <a:xfrm rot="0">
            <a:off x="3235780" y="3362777"/>
            <a:ext cx="2809053" cy="1584594"/>
            <a:chOff x="3235780" y="3362777"/>
            <a:chExt cx="2809053" cy="1584594"/>
          </a:xfrm>
        </p:grpSpPr>
        <p:sp>
          <p:nvSpPr>
            <p:cNvPr id="122" name=""/>
            <p:cNvSpPr/>
            <p:nvPr/>
          </p:nvSpPr>
          <p:spPr>
            <a:xfrm>
              <a:off x="3235780" y="3362777"/>
              <a:ext cx="2809053" cy="1584594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3" name="TextBox 7"/>
            <p:cNvSpPr txBox="1"/>
            <p:nvPr/>
          </p:nvSpPr>
          <p:spPr>
            <a:xfrm>
              <a:off x="3667942" y="3450765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pic>
          <p:nvPicPr>
            <p:cNvPr id="14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15367" y="3679460"/>
              <a:ext cx="2681447" cy="1236557"/>
            </a:xfrm>
            <a:prstGeom prst="rect">
              <a:avLst/>
            </a:prstGeom>
          </p:spPr>
        </p:pic>
      </p:grpSp>
      <p:sp>
        <p:nvSpPr>
          <p:cNvPr id="149" name="Google Shape;502;p18"/>
          <p:cNvSpPr/>
          <p:nvPr/>
        </p:nvSpPr>
        <p:spPr>
          <a:xfrm>
            <a:off x="8243743" y="3688986"/>
            <a:ext cx="720269" cy="26905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151" name=""/>
          <p:cNvGrpSpPr/>
          <p:nvPr/>
        </p:nvGrpSpPr>
        <p:grpSpPr>
          <a:xfrm rot="0">
            <a:off x="6443068" y="3695808"/>
            <a:ext cx="1685196" cy="891428"/>
            <a:chOff x="6371041" y="3650885"/>
            <a:chExt cx="1835903" cy="747374"/>
          </a:xfrm>
        </p:grpSpPr>
        <p:sp>
          <p:nvSpPr>
            <p:cNvPr id="147" name="Google Shape;494;p18"/>
            <p:cNvSpPr/>
            <p:nvPr/>
          </p:nvSpPr>
          <p:spPr>
            <a:xfrm>
              <a:off x="6371042" y="3650885"/>
              <a:ext cx="1835900" cy="208034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13494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8" name="Google Shape;494;p18"/>
            <p:cNvSpPr/>
            <p:nvPr/>
          </p:nvSpPr>
          <p:spPr>
            <a:xfrm>
              <a:off x="6371041" y="3911414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경기 성남시 분당구 삼평동 </a:t>
              </a: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681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0" name="Google Shape;494;p18"/>
            <p:cNvSpPr/>
            <p:nvPr/>
          </p:nvSpPr>
          <p:spPr>
            <a:xfrm>
              <a:off x="6371043" y="4190227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02;p18"/>
          <p:cNvSpPr/>
          <p:nvPr/>
        </p:nvSpPr>
        <p:spPr>
          <a:xfrm>
            <a:off x="4869241" y="444241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인증하기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81583" y="4660647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50" y="913859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9" name="Google Shape;491;p18"/>
          <p:cNvSpPr/>
          <p:nvPr/>
        </p:nvSpPr>
        <p:spPr>
          <a:xfrm>
            <a:off x="2035084" y="1748216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776495"/>
            <a:ext cx="3038139" cy="447745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3" cy="2334196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15733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약관 동의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약관 동의 비 체크 시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: 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“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비 체크 시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불가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비 체크 시 : 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 “</a:t>
                      </a:r>
                      <a:r>
                        <a:rPr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”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93639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10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광고성 정보 수신 동의 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6530" y="309608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9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6530" y="3625787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0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46481" y="228237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7610665" y="3281985"/>
            <a:ext cx="1268315" cy="601092"/>
            <a:chOff x="10364158" y="5188090"/>
            <a:chExt cx="1692148" cy="801961"/>
          </a:xfrm>
        </p:grpSpPr>
        <p:sp>
          <p:nvSpPr>
            <p:cNvPr id="33" name="Google Shape;471;p17"/>
            <p:cNvSpPr/>
            <p:nvPr/>
          </p:nvSpPr>
          <p:spPr>
            <a:xfrm>
              <a:off x="10364158" y="5188090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필수동의 사항에 동의하지 않았습니다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72;p17"/>
            <p:cNvSpPr/>
            <p:nvPr/>
          </p:nvSpPr>
          <p:spPr>
            <a:xfrm>
              <a:off x="10919849" y="559791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769691" y="3218723"/>
            <a:ext cx="1962082" cy="967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634015" y="3650885"/>
            <a:ext cx="1097758" cy="1897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783" y="3850233"/>
            <a:ext cx="2471633" cy="80653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4857767" y="2862883"/>
            <a:ext cx="2395663" cy="822091"/>
            <a:chOff x="6371585" y="2961642"/>
            <a:chExt cx="2395688" cy="822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71585" y="2961642"/>
              <a:ext cx="2395688" cy="8221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04000" y="3095769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5237" y="3412725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02763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69429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9429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17804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56331" y="3248479"/>
            <a:ext cx="197524" cy="7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220653" y="3053520"/>
            <a:ext cx="363953" cy="299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17475" y="3880414"/>
            <a:ext cx="331174" cy="2147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2" y="2534847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94;p18"/>
          <p:cNvSpPr/>
          <p:nvPr/>
        </p:nvSpPr>
        <p:spPr>
          <a:xfrm>
            <a:off x="2090776" y="4465546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44830" y="4731290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5" y="85695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50" y="1425290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8" y="1989875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84" y="225649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81" y="113861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4" y="170083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224408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800165"/>
            <a:ext cx="3343469" cy="447283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1335" cy="3122763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7865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1232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11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입력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예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---@naver.com )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형식으로 입력 가능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rgbClr val="3f3f3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442053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12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6853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인증번호 입력 후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alt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1744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13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회원가입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양식에 맞게 입력 하였을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가입에 성공하였습니다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메인페이지 이동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958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82960" y="3998986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5014" y="4167241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2348" y="4643104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914445" y="225797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79716" y="3140761"/>
            <a:ext cx="1268315" cy="601092"/>
            <a:chOff x="5579984" y="4274374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615551" y="3140761"/>
            <a:ext cx="1268315" cy="601092"/>
            <a:chOff x="5579984" y="4274374"/>
            <a:chExt cx="1692148" cy="801961"/>
          </a:xfrm>
        </p:grpSpPr>
        <p:sp>
          <p:nvSpPr>
            <p:cNvPr id="35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실패하였습니다</a:t>
              </a:r>
              <a:r>
                <a:rPr lang="en-US" altLang="ko-KR" sz="750">
                  <a:latin typeface="맑은 고딕"/>
                  <a:ea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02" idx="0"/>
          </p:cNvCxnSpPr>
          <p:nvPr/>
        </p:nvCxnSpPr>
        <p:spPr>
          <a:xfrm rot="10800000">
            <a:off x="4229402" y="3761080"/>
            <a:ext cx="1020305" cy="4347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2" idx="0"/>
            <a:endCxn id="35" idx="2"/>
          </p:cNvCxnSpPr>
          <p:nvPr/>
        </p:nvCxnSpPr>
        <p:spPr>
          <a:xfrm rot="16200000" flipV="1">
            <a:off x="5022717" y="3968843"/>
            <a:ext cx="453982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0">
            <a:off x="5670332" y="4470024"/>
            <a:ext cx="1268315" cy="575486"/>
            <a:chOff x="5579984" y="4274374"/>
            <a:chExt cx="1692148" cy="801961"/>
          </a:xfrm>
        </p:grpSpPr>
        <p:sp>
          <p:nvSpPr>
            <p:cNvPr id="40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가입에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88" idx="3"/>
            <a:endCxn id="40" idx="1"/>
          </p:cNvCxnSpPr>
          <p:nvPr/>
        </p:nvCxnSpPr>
        <p:spPr>
          <a:xfrm flipV="1">
            <a:off x="3778069" y="4757767"/>
            <a:ext cx="1892262" cy="999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0">
            <a:off x="7236096" y="3636580"/>
            <a:ext cx="1645435" cy="999365"/>
            <a:chOff x="8437748" y="5273256"/>
            <a:chExt cx="2195291" cy="1333324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8437748" y="5273256"/>
              <a:ext cx="2195291" cy="1333324"/>
              <a:chOff x="3892525" y="2491756"/>
              <a:chExt cx="2195291" cy="133332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6" name="직선 화살표 연결선 45"/>
          <p:cNvCxnSpPr>
            <a:stCxn id="102" idx="3"/>
            <a:endCxn id="37" idx="1"/>
          </p:cNvCxnSpPr>
          <p:nvPr/>
        </p:nvCxnSpPr>
        <p:spPr>
          <a:xfrm flipV="1">
            <a:off x="5615839" y="4136262"/>
            <a:ext cx="1620257" cy="1635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2;p18"/>
          <p:cNvSpPr/>
          <p:nvPr/>
        </p:nvSpPr>
        <p:spPr>
          <a:xfrm>
            <a:off x="4889542" y="44794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5400000" flipH="1" flipV="1">
            <a:off x="5136681" y="4131116"/>
            <a:ext cx="754129" cy="140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</p:cNvCxnSpPr>
          <p:nvPr/>
        </p:nvCxnSpPr>
        <p:spPr>
          <a:xfrm rot="10800000">
            <a:off x="4024759" y="3761080"/>
            <a:ext cx="864783" cy="8223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4" y="2541905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마이페이지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0664" y="2477469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0356" y="27805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0925" y="161110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078" y="2497764"/>
          <a:ext cx="3551375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9748"/>
                <a:gridCol w="602784"/>
                <a:gridCol w="1019714"/>
                <a:gridCol w="859129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5154" y="269009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2275" y="280909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444" y="2513676"/>
          <a:ext cx="3531132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366"/>
                <a:gridCol w="602744"/>
                <a:gridCol w="1861022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메인페이지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8002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되었을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일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화면에 나타납니다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101" y="2542237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3" name="Google Shape;686;p25"/>
          <p:cNvSpPr/>
          <p:nvPr/>
        </p:nvSpPr>
        <p:spPr>
          <a:xfrm>
            <a:off x="4709415" y="274187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5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307" y="2513676"/>
          <a:ext cx="268521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0513"/>
                <a:gridCol w="569319"/>
                <a:gridCol w="1045378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16257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수정하기 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  <a:endParaRPr lang="en-US" altLang="ko-KR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관리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010-1234-5678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/>
          <p:nvPr/>
        </p:nvCxnSpPr>
        <p:spPr>
          <a:xfrm rot="5400000" flipH="1" flipV="1">
            <a:off x="4412393" y="1857158"/>
            <a:ext cx="439134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전체항목 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417934" y="3434804"/>
            <a:ext cx="576216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1" name="Google Shape;686;p25"/>
          <p:cNvSpPr/>
          <p:nvPr/>
        </p:nvSpPr>
        <p:spPr>
          <a:xfrm>
            <a:off x="3345907" y="365088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29952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검색서비스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주소검색 후 검색결과 선택시 주소란에 자동입력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상세주소는 수기입력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수정시엔 인증필요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입력한 이메일로 인증번호발송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발송된 인증번호 입력시 인증완료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반영하기 버큰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내정보가 수정되었습니다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관리 페이지로 이동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수정하기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01012345678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>
            <a:stCxn id="449" idx="3"/>
          </p:cNvCxnSpPr>
          <p:nvPr/>
        </p:nvCxnSpPr>
        <p:spPr>
          <a:xfrm rot="5400000" flipH="1" flipV="1">
            <a:off x="4484936" y="1784615"/>
            <a:ext cx="294049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201853" y="3636251"/>
            <a:ext cx="720270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반영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2" name="Google Shape;702;p26"/>
          <p:cNvSpPr/>
          <p:nvPr/>
        </p:nvSpPr>
        <p:spPr>
          <a:xfrm>
            <a:off x="3850096" y="2749251"/>
            <a:ext cx="357826" cy="143264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찾기</a:t>
            </a:r>
            <a:endParaRPr lang="ko-KR" altLang="en-US"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73" name=""/>
          <p:cNvGrpSpPr/>
          <p:nvPr/>
        </p:nvGrpSpPr>
        <p:grpSpPr>
          <a:xfrm rot="0">
            <a:off x="6731177" y="4083048"/>
            <a:ext cx="1623872" cy="936350"/>
            <a:chOff x="2049421" y="3362777"/>
            <a:chExt cx="2776305" cy="1584594"/>
          </a:xfrm>
        </p:grpSpPr>
        <p:grpSp>
          <p:nvGrpSpPr>
            <p:cNvPr id="474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475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476" name=""/>
              <p:cNvSpPr txBox="1"/>
              <p:nvPr/>
            </p:nvSpPr>
            <p:spPr>
              <a:xfrm>
                <a:off x="6226983" y="3826860"/>
                <a:ext cx="1800676" cy="271898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latin typeface="맑은 고딕"/>
                    <a:ea typeface="맑은 고딕"/>
                  </a:rPr>
                  <a:t>예</a:t>
                </a:r>
                <a:r>
                  <a:rPr lang="en-US" altLang="ko-KR" sz="500">
                    <a:latin typeface="맑은 고딕"/>
                    <a:ea typeface="맑은 고딕"/>
                  </a:rPr>
                  <a:t>)</a:t>
                </a:r>
                <a:r>
                  <a:rPr lang="ko-KR" altLang="en-US" sz="5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500">
                    <a:latin typeface="맑은 고딕"/>
                    <a:ea typeface="맑은 고딕"/>
                  </a:rPr>
                  <a:t>235,</a:t>
                </a:r>
                <a:r>
                  <a:rPr lang="ko-KR" altLang="en-US" sz="500">
                    <a:latin typeface="맑은 고딕"/>
                    <a:ea typeface="맑은 고딕"/>
                  </a:rPr>
                  <a:t> 분당주공</a:t>
                </a:r>
                <a:endParaRPr lang="ko-KR" altLang="en-US" sz="500">
                  <a:latin typeface="맑은 고딕"/>
                  <a:ea typeface="맑은 고딕"/>
                </a:endParaRPr>
              </a:p>
            </p:txBody>
          </p:sp>
          <p:sp>
            <p:nvSpPr>
              <p:cNvPr id="477" name="Google Shape;472;p17"/>
              <p:cNvSpPr/>
              <p:nvPr/>
            </p:nvSpPr>
            <p:spPr>
              <a:xfrm>
                <a:off x="8099689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8" name=""/>
              <p:cNvPicPr>
                <a:picLocks noChangeAspect="1"/>
              </p:cNvPicPr>
              <p:nvPr/>
            </p:nvPicPr>
            <p:blipFill rotWithShape="1">
              <a:blip r:embed="rId3"/>
              <a:srcRect l="-140" t="30820" r="1870" b="6170"/>
              <a:stretch>
                <a:fillRect/>
              </a:stretch>
            </p:blipFill>
            <p:spPr>
              <a:xfrm>
                <a:off x="6226987" y="4063113"/>
                <a:ext cx="2664999" cy="912832"/>
              </a:xfrm>
              <a:prstGeom prst="rect">
                <a:avLst/>
              </a:prstGeom>
            </p:spPr>
          </p:pic>
        </p:grpSp>
        <p:sp>
          <p:nvSpPr>
            <p:cNvPr id="479" name="TextBox 7"/>
            <p:cNvSpPr txBox="1"/>
            <p:nvPr/>
          </p:nvSpPr>
          <p:spPr>
            <a:xfrm>
              <a:off x="2484413" y="3434802"/>
              <a:ext cx="1869869" cy="366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cxnSp>
        <p:nvCxnSpPr>
          <p:cNvPr id="480" name="직선 화살표 연결선 63"/>
          <p:cNvCxnSpPr/>
          <p:nvPr/>
        </p:nvCxnSpPr>
        <p:spPr>
          <a:xfrm>
            <a:off x="4282258" y="2748856"/>
            <a:ext cx="2520945" cy="126216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Google Shape;702;p26"/>
          <p:cNvSpPr/>
          <p:nvPr/>
        </p:nvSpPr>
        <p:spPr>
          <a:xfrm>
            <a:off x="4613818" y="3190148"/>
            <a:ext cx="576216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83" name="그룹 43"/>
          <p:cNvGrpSpPr/>
          <p:nvPr/>
        </p:nvGrpSpPr>
        <p:grpSpPr>
          <a:xfrm rot="0">
            <a:off x="4869660" y="4141596"/>
            <a:ext cx="1645435" cy="999365"/>
            <a:chOff x="8437748" y="5273255"/>
            <a:chExt cx="2195291" cy="1333324"/>
          </a:xfrm>
        </p:grpSpPr>
        <p:grpSp>
          <p:nvGrpSpPr>
            <p:cNvPr id="484" name="그룹 37"/>
            <p:cNvGrpSpPr/>
            <p:nvPr/>
          </p:nvGrpSpPr>
          <p:grpSpPr>
            <a:xfrm rot="0">
              <a:off x="8437748" y="5273255"/>
              <a:ext cx="2195291" cy="1333324"/>
              <a:chOff x="3892525" y="2491756"/>
              <a:chExt cx="2195291" cy="1333324"/>
            </a:xfrm>
          </p:grpSpPr>
          <p:sp>
            <p:nvSpPr>
              <p:cNvPr id="485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486" name="그림 2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87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88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89" name="직선 화살표 연결선 63"/>
          <p:cNvCxnSpPr/>
          <p:nvPr/>
        </p:nvCxnSpPr>
        <p:spPr>
          <a:xfrm rot="16200000" flipH="1">
            <a:off x="4947662" y="3668046"/>
            <a:ext cx="685948" cy="14405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Google Shape;686;p25"/>
          <p:cNvSpPr/>
          <p:nvPr/>
        </p:nvSpPr>
        <p:spPr>
          <a:xfrm>
            <a:off x="3904859" y="373005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1" name="Google Shape;686;p25"/>
          <p:cNvSpPr/>
          <p:nvPr/>
        </p:nvSpPr>
        <p:spPr>
          <a:xfrm>
            <a:off x="4553102" y="272167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2" name="Google Shape;494;p18"/>
          <p:cNvSpPr/>
          <p:nvPr/>
        </p:nvSpPr>
        <p:spPr>
          <a:xfrm>
            <a:off x="2899408" y="33699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4" name="Google Shape;702;p26"/>
          <p:cNvSpPr/>
          <p:nvPr/>
        </p:nvSpPr>
        <p:spPr>
          <a:xfrm>
            <a:off x="4613818" y="3361598"/>
            <a:ext cx="379185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5" name="Google Shape;686;p25"/>
          <p:cNvSpPr/>
          <p:nvPr/>
        </p:nvSpPr>
        <p:spPr>
          <a:xfrm>
            <a:off x="5146582" y="293775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96" name="직선 화살표 연결선 63"/>
          <p:cNvCxnSpPr>
            <a:stCxn id="490" idx="1"/>
          </p:cNvCxnSpPr>
          <p:nvPr/>
        </p:nvCxnSpPr>
        <p:spPr>
          <a:xfrm>
            <a:off x="3939032" y="3760653"/>
            <a:ext cx="3440387" cy="106312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그룹 38"/>
          <p:cNvGrpSpPr/>
          <p:nvPr/>
        </p:nvGrpSpPr>
        <p:grpSpPr>
          <a:xfrm rot="0">
            <a:off x="7523069" y="3454584"/>
            <a:ext cx="1268315" cy="575486"/>
            <a:chOff x="5579984" y="4274374"/>
            <a:chExt cx="1692148" cy="801961"/>
          </a:xfrm>
        </p:grpSpPr>
        <p:sp>
          <p:nvSpPr>
            <p:cNvPr id="498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내정보가 수정되었습니다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lang="en-US" altLang="ko-KR" sz="824">
                <a:latin typeface="맑은 고딕"/>
                <a:ea typeface="맑은 고딕"/>
              </a:endParaRPr>
            </a:p>
          </p:txBody>
        </p:sp>
        <p:sp>
          <p:nvSpPr>
            <p:cNvPr id="499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4"/>
          <a:ext cx="2794170" cy="33833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358707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수정페이지로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개이상 선택 후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수정은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개만 선택할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69532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삭제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4127847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4680018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5236141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3223026" y="155761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4375576" y="168493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4918228" y="170397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5489440" y="1742059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7" name="Google Shape;784;p28"/>
          <p:cNvGraphicFramePr/>
          <p:nvPr/>
        </p:nvGraphicFramePr>
        <p:xfrm>
          <a:off x="1887790" y="2216040"/>
          <a:ext cx="3762985" cy="9426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447"/>
                <a:gridCol w="288365"/>
                <a:gridCol w="881587"/>
                <a:gridCol w="478995"/>
                <a:gridCol w="504739"/>
                <a:gridCol w="372920"/>
                <a:gridCol w="437668"/>
                <a:gridCol w="493264"/>
              </a:tblGrid>
              <a:tr h="197883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사진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견종  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성별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체중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특이사항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뽀삐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말티즈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수컷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중형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뭉자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푸들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암컷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소형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77419" y="2263324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77419" y="2536553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8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59" name="직사각형 48"/>
          <p:cNvSpPr/>
          <p:nvPr/>
        </p:nvSpPr>
        <p:spPr>
          <a:xfrm>
            <a:off x="1977394" y="2923219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339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43328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2827251" y="2352628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914321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51" y="3026953"/>
            <a:ext cx="2408226" cy="1799423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589264" y="40663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54334" y="3933376"/>
            <a:ext cx="2387575" cy="2125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340845" y="359268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마이펫등록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4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1502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0977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3251331" y="2326664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689297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647988" y="409252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98724" y="3933376"/>
            <a:ext cx="2343185" cy="2416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그림 4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580" y="3084887"/>
            <a:ext cx="2630824" cy="1839779"/>
          </a:xfrm>
          <a:prstGeom prst="rect">
            <a:avLst/>
          </a:prstGeom>
        </p:spPr>
      </p:pic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251268" y="37362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마이펫수정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7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sz="2627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6270" name=""/>
          <p:cNvGraphicFramePr/>
          <p:nvPr/>
        </p:nvGraphicFramePr>
        <p:xfrm>
          <a:off x="6340926" y="439674"/>
          <a:ext cx="2799057" cy="2085309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69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시작할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종료할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340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312" name=""/>
          <p:cNvGrpSpPr/>
          <p:nvPr/>
        </p:nvGrpSpPr>
        <p:grpSpPr>
          <a:xfrm rot="0">
            <a:off x="1185097" y="1129940"/>
            <a:ext cx="4177566" cy="3097161"/>
            <a:chOff x="738075" y="579330"/>
            <a:chExt cx="4766370" cy="4342603"/>
          </a:xfrm>
        </p:grpSpPr>
        <p:sp>
          <p:nvSpPr>
            <p:cNvPr id="6156" name=""/>
            <p:cNvSpPr txBox="1"/>
            <p:nvPr/>
          </p:nvSpPr>
          <p:spPr>
            <a:xfrm>
              <a:off x="738075" y="579330"/>
              <a:ext cx="4766370" cy="434260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57" name=""/>
            <p:cNvSpPr txBox="1"/>
            <p:nvPr/>
          </p:nvSpPr>
          <p:spPr>
            <a:xfrm>
              <a:off x="2541004" y="680320"/>
              <a:ext cx="1895116" cy="3428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하기</a:t>
              </a:r>
              <a:endParaRPr xmlns:mc="http://schemas.openxmlformats.org/markup-compatibility/2006" xmlns:hp="http://schemas.haansoft.com/office/presentation/8.0" kumimoji="0" lang="ko-KR" altLang="en-US" sz="17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1" name=""/>
            <p:cNvGrpSpPr/>
            <p:nvPr/>
          </p:nvGrpSpPr>
          <p:grpSpPr>
            <a:xfrm rot="0">
              <a:off x="1041043" y="1679436"/>
              <a:ext cx="4177567" cy="3002645"/>
              <a:chOff x="1041041" y="1562105"/>
              <a:chExt cx="4321621" cy="3218726"/>
            </a:xfrm>
          </p:grpSpPr>
          <p:grpSp>
            <p:nvGrpSpPr>
              <p:cNvPr id="6262" name=""/>
              <p:cNvGrpSpPr/>
              <p:nvPr/>
            </p:nvGrpSpPr>
            <p:grpSpPr>
              <a:xfrm rot="0">
                <a:off x="1041044" y="1562105"/>
                <a:ext cx="4249589" cy="3218726"/>
                <a:chOff x="824964" y="1129942"/>
                <a:chExt cx="4593655" cy="3423345"/>
              </a:xfrm>
            </p:grpSpPr>
            <p:grpSp>
              <p:nvGrpSpPr>
                <p:cNvPr id="6229" name=""/>
                <p:cNvGrpSpPr/>
                <p:nvPr/>
              </p:nvGrpSpPr>
              <p:grpSpPr>
                <a:xfrm rot="0">
                  <a:off x="824964" y="1129942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22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3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4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5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6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7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8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0" name=""/>
                <p:cNvGrpSpPr/>
                <p:nvPr/>
              </p:nvGrpSpPr>
              <p:grpSpPr>
                <a:xfrm rot="0">
                  <a:off x="824964" y="1850213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1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2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3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4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5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6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7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8" name=""/>
                <p:cNvGrpSpPr/>
                <p:nvPr/>
              </p:nvGrpSpPr>
              <p:grpSpPr>
                <a:xfrm rot="0">
                  <a:off x="824964" y="2570480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9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0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1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2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3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5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46" name=""/>
                <p:cNvGrpSpPr/>
                <p:nvPr/>
              </p:nvGrpSpPr>
              <p:grpSpPr>
                <a:xfrm rot="0">
                  <a:off x="824964" y="3252677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47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8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9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0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2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3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54" name=""/>
                <p:cNvGrpSpPr/>
                <p:nvPr/>
              </p:nvGrpSpPr>
              <p:grpSpPr>
                <a:xfrm rot="0">
                  <a:off x="824964" y="3938996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55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6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7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8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9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0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1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6263" name=""/>
              <p:cNvSpPr txBox="1"/>
              <p:nvPr/>
            </p:nvSpPr>
            <p:spPr>
              <a:xfrm>
                <a:off x="1689286" y="1589933"/>
                <a:ext cx="3529323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4" name=""/>
              <p:cNvSpPr txBox="1"/>
              <p:nvPr/>
            </p:nvSpPr>
            <p:spPr>
              <a:xfrm>
                <a:off x="1103545" y="2310203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10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13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5" name=""/>
              <p:cNvSpPr txBox="1"/>
              <p:nvPr/>
            </p:nvSpPr>
            <p:spPr>
              <a:xfrm>
                <a:off x="1055920" y="2958446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8" name=""/>
              <p:cNvSpPr txBox="1"/>
              <p:nvPr/>
            </p:nvSpPr>
            <p:spPr>
              <a:xfrm>
                <a:off x="1041041" y="3606689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27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9" name=""/>
              <p:cNvSpPr txBox="1"/>
              <p:nvPr/>
            </p:nvSpPr>
            <p:spPr>
              <a:xfrm>
                <a:off x="1041043" y="4299128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72" name=""/>
            <p:cNvSpPr txBox="1"/>
            <p:nvPr/>
          </p:nvSpPr>
          <p:spPr>
            <a:xfrm>
              <a:off x="2217293" y="1185274"/>
              <a:ext cx="1643575" cy="3029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◀</a:t>
              </a:r>
              <a:r>
                <a:rPr xmlns:mc="http://schemas.openxmlformats.org/markup-compatibility/2006" xmlns:hp="http://schemas.haansoft.com/office/presentation/8.0" kumimoji="1" lang="en-US" altLang="ko-KR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N</a:t>
              </a:r>
              <a:r>
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월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</a:t>
              </a: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▶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75" name=""/>
            <p:cNvSpPr/>
            <p:nvPr/>
          </p:nvSpPr>
          <p:spPr>
            <a:xfrm>
              <a:off x="4483792" y="1488247"/>
              <a:ext cx="233373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6333" name=""/>
          <p:cNvGrpSpPr/>
          <p:nvPr/>
        </p:nvGrpSpPr>
        <p:grpSpPr>
          <a:xfrm rot="0">
            <a:off x="1170237" y="557560"/>
            <a:ext cx="4336480" cy="4461838"/>
            <a:chOff x="1170237" y="557560"/>
            <a:chExt cx="3791794" cy="4346519"/>
          </a:xfrm>
        </p:grpSpPr>
        <p:grpSp>
          <p:nvGrpSpPr>
            <p:cNvPr id="6313" name=""/>
            <p:cNvGrpSpPr/>
            <p:nvPr/>
          </p:nvGrpSpPr>
          <p:grpSpPr>
            <a:xfrm rot="0">
              <a:off x="1170237" y="557560"/>
              <a:ext cx="3791794" cy="4340984"/>
              <a:chOff x="738075" y="647594"/>
              <a:chExt cx="3791795" cy="4340984"/>
            </a:xfrm>
          </p:grpSpPr>
          <p:sp>
            <p:nvSpPr>
              <p:cNvPr id="6317" name=""/>
              <p:cNvSpPr txBox="1"/>
              <p:nvPr/>
            </p:nvSpPr>
            <p:spPr>
              <a:xfrm>
                <a:off x="738075" y="647594"/>
                <a:ext cx="3680718" cy="4340984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18" name=""/>
              <p:cNvSpPr txBox="1"/>
              <p:nvPr/>
            </p:nvSpPr>
            <p:spPr>
              <a:xfrm>
                <a:off x="739638" y="649157"/>
                <a:ext cx="799976" cy="539643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19" name=""/>
              <p:cNvSpPr txBox="1"/>
              <p:nvPr/>
            </p:nvSpPr>
            <p:spPr>
              <a:xfrm>
                <a:off x="1685633" y="793613"/>
                <a:ext cx="2728416" cy="396806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7" name=""/>
              <p:cNvSpPr txBox="1"/>
              <p:nvPr/>
            </p:nvSpPr>
            <p:spPr>
              <a:xfrm>
                <a:off x="1844322" y="977699"/>
                <a:ext cx="2685548" cy="2206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로그인/마이페이지/이용안내/예약하기/고객센터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8" name=""/>
              <p:cNvSpPr txBox="1"/>
              <p:nvPr/>
            </p:nvSpPr>
            <p:spPr>
              <a:xfrm>
                <a:off x="1012641" y="4447372"/>
                <a:ext cx="3304564" cy="41902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주소/전화번호/FAX/사업자등록번호/대표자</a:t>
                </a:r>
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저작권표시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331" name=""/>
            <p:cNvSpPr txBox="1"/>
            <p:nvPr/>
          </p:nvSpPr>
          <p:spPr>
            <a:xfrm>
              <a:off x="1185097" y="4137067"/>
              <a:ext cx="3672848" cy="76701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332" name=""/>
            <p:cNvSpPr txBox="1"/>
            <p:nvPr/>
          </p:nvSpPr>
          <p:spPr>
            <a:xfrm>
              <a:off x="1171800" y="559123"/>
              <a:ext cx="3686674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34" name=""/>
          <p:cNvSpPr/>
          <p:nvPr/>
        </p:nvSpPr>
        <p:spPr>
          <a:xfrm>
            <a:off x="1977394" y="1772833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335" name=""/>
          <p:cNvSpPr/>
          <p:nvPr/>
        </p:nvSpPr>
        <p:spPr>
          <a:xfrm>
            <a:off x="1340689" y="4365805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6270" name=""/>
          <p:cNvGraphicFramePr/>
          <p:nvPr/>
        </p:nvGraphicFramePr>
        <p:xfrm>
          <a:off x="6340926" y="439674"/>
          <a:ext cx="2798244" cy="2064092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예약을 설정한 날짜만큼 주황색 원과 막대가 생성된다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77364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시작 날짜와 종료날짜를 설정하면 신청한 날짜부터 종료 날짜까지 계산되어 박수를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281" name=""/>
          <p:cNvGrpSpPr/>
          <p:nvPr/>
        </p:nvGrpSpPr>
        <p:grpSpPr>
          <a:xfrm rot="0">
            <a:off x="1041043" y="1129940"/>
            <a:ext cx="4177566" cy="3174539"/>
            <a:chOff x="1041043" y="1124590"/>
            <a:chExt cx="4177566" cy="3656236"/>
          </a:xfrm>
        </p:grpSpPr>
        <p:grpSp>
          <p:nvGrpSpPr>
            <p:cNvPr id="6271" name=""/>
            <p:cNvGrpSpPr/>
            <p:nvPr/>
          </p:nvGrpSpPr>
          <p:grpSpPr>
            <a:xfrm rot="0">
              <a:off x="1041043" y="1778183"/>
              <a:ext cx="4177566" cy="3002643"/>
              <a:chOff x="1041043" y="1562101"/>
              <a:chExt cx="4321620" cy="3218724"/>
            </a:xfrm>
          </p:grpSpPr>
          <p:grpSp>
            <p:nvGrpSpPr>
              <p:cNvPr id="6262" name=""/>
              <p:cNvGrpSpPr/>
              <p:nvPr/>
            </p:nvGrpSpPr>
            <p:grpSpPr>
              <a:xfrm rot="0">
                <a:off x="1041046" y="1562101"/>
                <a:ext cx="4249590" cy="3218724"/>
                <a:chOff x="824961" y="1129939"/>
                <a:chExt cx="4593655" cy="3423344"/>
              </a:xfrm>
            </p:grpSpPr>
            <p:grpSp>
              <p:nvGrpSpPr>
                <p:cNvPr id="6229" name=""/>
                <p:cNvGrpSpPr/>
                <p:nvPr/>
              </p:nvGrpSpPr>
              <p:grpSpPr>
                <a:xfrm rot="0">
                  <a:off x="824961" y="1129939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22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3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4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5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6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7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8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0" name=""/>
                <p:cNvGrpSpPr/>
                <p:nvPr/>
              </p:nvGrpSpPr>
              <p:grpSpPr>
                <a:xfrm rot="0">
                  <a:off x="824961" y="1850209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1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2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3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4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5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6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7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8" name=""/>
                <p:cNvGrpSpPr/>
                <p:nvPr/>
              </p:nvGrpSpPr>
              <p:grpSpPr>
                <a:xfrm rot="0">
                  <a:off x="824961" y="2570478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9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0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1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2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3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5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46" name=""/>
                <p:cNvGrpSpPr/>
                <p:nvPr/>
              </p:nvGrpSpPr>
              <p:grpSpPr>
                <a:xfrm rot="0">
                  <a:off x="824961" y="3252673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47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8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9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0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2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3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54" name=""/>
                <p:cNvGrpSpPr/>
                <p:nvPr/>
              </p:nvGrpSpPr>
              <p:grpSpPr>
                <a:xfrm rot="0">
                  <a:off x="824961" y="3938992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55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6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7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8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9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0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1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6263" name=""/>
              <p:cNvSpPr txBox="1"/>
              <p:nvPr/>
            </p:nvSpPr>
            <p:spPr>
              <a:xfrm>
                <a:off x="1689286" y="1589933"/>
                <a:ext cx="3529323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</a:t>
                </a:r>
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4" name=""/>
              <p:cNvSpPr txBox="1"/>
              <p:nvPr/>
            </p:nvSpPr>
            <p:spPr>
              <a:xfrm>
                <a:off x="1103545" y="2310203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7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10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13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5" name=""/>
              <p:cNvSpPr txBox="1"/>
              <p:nvPr/>
            </p:nvSpPr>
            <p:spPr>
              <a:xfrm>
                <a:off x="1055920" y="2958446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17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20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8" name=""/>
              <p:cNvSpPr txBox="1"/>
              <p:nvPr/>
            </p:nvSpPr>
            <p:spPr>
              <a:xfrm>
                <a:off x="1041043" y="3606689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23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27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9" name=""/>
              <p:cNvSpPr txBox="1"/>
              <p:nvPr/>
            </p:nvSpPr>
            <p:spPr>
              <a:xfrm>
                <a:off x="1041043" y="4299128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30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72" name=""/>
            <p:cNvSpPr txBox="1"/>
            <p:nvPr/>
          </p:nvSpPr>
          <p:spPr>
            <a:xfrm>
              <a:off x="2337529" y="1418048"/>
              <a:ext cx="1584594" cy="2428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N</a:t>
              </a:r>
              <a:r>
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월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7" name=""/>
            <p:cNvGrpSpPr/>
            <p:nvPr/>
          </p:nvGrpSpPr>
          <p:grpSpPr>
            <a:xfrm rot="0">
              <a:off x="1689286" y="1778183"/>
              <a:ext cx="3457295" cy="504189"/>
              <a:chOff x="1689286" y="1778183"/>
              <a:chExt cx="3457295" cy="504189"/>
            </a:xfrm>
          </p:grpSpPr>
          <p:sp>
            <p:nvSpPr>
              <p:cNvPr id="6274" name=""/>
              <p:cNvSpPr/>
              <p:nvPr/>
            </p:nvSpPr>
            <p:spPr>
              <a:xfrm>
                <a:off x="1689286" y="1778183"/>
                <a:ext cx="484949" cy="504189"/>
              </a:xfrm>
              <a:prstGeom prst="ellipse">
                <a:avLst/>
              </a:prstGeom>
              <a:solidFill>
                <a:srgbClr val="eb5800"/>
              </a:solidFill>
              <a:ln w="25452" cap="flat" cmpd="sng" algn="ctr">
                <a:solidFill>
                  <a:srgbClr val="eb5800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endParaRPr>
              </a:p>
            </p:txBody>
          </p:sp>
          <p:sp>
            <p:nvSpPr>
              <p:cNvPr id="6275" name=""/>
              <p:cNvSpPr/>
              <p:nvPr/>
            </p:nvSpPr>
            <p:spPr>
              <a:xfrm>
                <a:off x="2049421" y="1922237"/>
                <a:ext cx="2737026" cy="216081"/>
              </a:xfrm>
              <a:prstGeom prst="rect">
                <a:avLst/>
              </a:prstGeom>
              <a:solidFill>
                <a:srgbClr val="eb5800"/>
              </a:solidFill>
              <a:ln>
                <a:solidFill>
                  <a:srgbClr val="eb58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6276" name=""/>
              <p:cNvSpPr/>
              <p:nvPr/>
            </p:nvSpPr>
            <p:spPr>
              <a:xfrm>
                <a:off x="4661632" y="1778183"/>
                <a:ext cx="484949" cy="504189"/>
              </a:xfrm>
              <a:prstGeom prst="ellipse">
                <a:avLst/>
              </a:prstGeom>
              <a:solidFill>
                <a:srgbClr val="eb5800"/>
              </a:solidFill>
              <a:ln w="25452" cap="flat" cmpd="sng" algn="ctr">
                <a:solidFill>
                  <a:srgbClr val="eb5800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endParaRPr>
              </a:p>
            </p:txBody>
          </p:sp>
        </p:grpSp>
        <p:sp>
          <p:nvSpPr>
            <p:cNvPr id="6278" name=""/>
            <p:cNvSpPr/>
            <p:nvPr/>
          </p:nvSpPr>
          <p:spPr>
            <a:xfrm>
              <a:off x="1617259" y="1634129"/>
              <a:ext cx="204543" cy="149404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  <p:sp>
          <p:nvSpPr>
            <p:cNvPr id="6279" name=""/>
            <p:cNvSpPr txBox="1"/>
            <p:nvPr/>
          </p:nvSpPr>
          <p:spPr>
            <a:xfrm>
              <a:off x="2409557" y="1129940"/>
              <a:ext cx="1440539" cy="216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b="1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5</a:t>
              </a:r>
              <a:r>
                <a:rPr xmlns:mc="http://schemas.openxmlformats.org/markup-compatibility/2006" xmlns:hp="http://schemas.haansoft.com/office/presentation/8.0" kumimoji="1" lang="ko-KR" altLang="en-US" b="1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박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80" name=""/>
            <p:cNvSpPr/>
            <p:nvPr/>
          </p:nvSpPr>
          <p:spPr>
            <a:xfrm>
              <a:off x="2697664" y="1124590"/>
              <a:ext cx="204543" cy="149404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6282" name="Group 1"/>
          <p:cNvGrpSpPr/>
          <p:nvPr/>
        </p:nvGrpSpPr>
        <p:grpSpPr>
          <a:xfrm rot="0">
            <a:off x="2841718" y="4471594"/>
            <a:ext cx="576216" cy="331723"/>
            <a:chOff x="2520496" y="4347347"/>
            <a:chExt cx="1484019" cy="331723"/>
          </a:xfrm>
        </p:grpSpPr>
        <p:sp>
          <p:nvSpPr>
            <p:cNvPr id="6283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84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확인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"/>
          <p:cNvGraphicFramePr/>
          <p:nvPr/>
        </p:nvGraphicFramePr>
        <p:xfrm>
          <a:off x="6340926" y="439674"/>
          <a:ext cx="2798244" cy="417112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width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100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height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459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011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 Menu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70%,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로그인 / 마이페이지 / 이용안내 / 예약하기 / 고객센터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Banner : 배너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(width: 100% height : 40%)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7773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Info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47%)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룸정보 / 시설안내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487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Menu : 메인메뉴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13%)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31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7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309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36" name=""/>
          <p:cNvSpPr txBox="1"/>
          <p:nvPr/>
        </p:nvSpPr>
        <p:spPr>
          <a:xfrm>
            <a:off x="6778982" y="4866394"/>
            <a:ext cx="2133178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grpSp>
        <p:nvGrpSpPr>
          <p:cNvPr id="3160" name=""/>
          <p:cNvGrpSpPr/>
          <p:nvPr/>
        </p:nvGrpSpPr>
        <p:grpSpPr>
          <a:xfrm rot="0">
            <a:off x="738075" y="647594"/>
            <a:ext cx="3914035" cy="4340984"/>
            <a:chOff x="738075" y="647594"/>
            <a:chExt cx="3914035" cy="4340984"/>
          </a:xfrm>
        </p:grpSpPr>
        <p:sp>
          <p:nvSpPr>
            <p:cNvPr id="3140" name=""/>
            <p:cNvSpPr/>
            <p:nvPr/>
          </p:nvSpPr>
          <p:spPr>
            <a:xfrm>
              <a:off x="863441" y="714241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1" name=""/>
            <p:cNvSpPr/>
            <p:nvPr/>
          </p:nvSpPr>
          <p:spPr>
            <a:xfrm>
              <a:off x="871367" y="1268174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3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2" name=""/>
            <p:cNvSpPr/>
            <p:nvPr/>
          </p:nvSpPr>
          <p:spPr>
            <a:xfrm>
              <a:off x="855515" y="2464957"/>
              <a:ext cx="233317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4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3" name=""/>
            <p:cNvSpPr txBox="1"/>
            <p:nvPr/>
          </p:nvSpPr>
          <p:spPr>
            <a:xfrm>
              <a:off x="738075" y="647594"/>
              <a:ext cx="3680718" cy="4340984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4" name=""/>
            <p:cNvSpPr txBox="1"/>
            <p:nvPr/>
          </p:nvSpPr>
          <p:spPr>
            <a:xfrm>
              <a:off x="739638" y="649157"/>
              <a:ext cx="799976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5" name=""/>
            <p:cNvSpPr txBox="1"/>
            <p:nvPr/>
          </p:nvSpPr>
          <p:spPr>
            <a:xfrm>
              <a:off x="1685633" y="793613"/>
              <a:ext cx="2728416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6" name=""/>
            <p:cNvSpPr txBox="1"/>
            <p:nvPr/>
          </p:nvSpPr>
          <p:spPr>
            <a:xfrm>
              <a:off x="741200" y="3910910"/>
              <a:ext cx="3672848" cy="3348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7" name=""/>
            <p:cNvSpPr txBox="1"/>
            <p:nvPr/>
          </p:nvSpPr>
          <p:spPr>
            <a:xfrm>
              <a:off x="742819" y="1191983"/>
              <a:ext cx="3672792" cy="11586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8" name=""/>
            <p:cNvSpPr txBox="1"/>
            <p:nvPr/>
          </p:nvSpPr>
          <p:spPr>
            <a:xfrm>
              <a:off x="744382" y="2350643"/>
              <a:ext cx="3672848" cy="156501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9" name=""/>
            <p:cNvSpPr/>
            <p:nvPr/>
          </p:nvSpPr>
          <p:spPr>
            <a:xfrm>
              <a:off x="1744353" y="849151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0" name=""/>
            <p:cNvSpPr txBox="1"/>
            <p:nvPr/>
          </p:nvSpPr>
          <p:spPr>
            <a:xfrm>
              <a:off x="1142807" y="2439560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1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2" name=""/>
            <p:cNvSpPr/>
            <p:nvPr/>
          </p:nvSpPr>
          <p:spPr>
            <a:xfrm>
              <a:off x="839607" y="3972812"/>
              <a:ext cx="233373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5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6" name=""/>
            <p:cNvSpPr txBox="1"/>
            <p:nvPr/>
          </p:nvSpPr>
          <p:spPr>
            <a:xfrm>
              <a:off x="1844322" y="977699"/>
              <a:ext cx="2685548" cy="2206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로그인/마이페이지/이용안내/예약하기/고객센터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7" name=""/>
            <p:cNvSpPr txBox="1"/>
            <p:nvPr/>
          </p:nvSpPr>
          <p:spPr>
            <a:xfrm>
              <a:off x="1012641" y="4447372"/>
              <a:ext cx="3304564" cy="4190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주소/전화번호/FAX/사업자등록번호/대표자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저작권표시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8" name=""/>
            <p:cNvSpPr/>
            <p:nvPr/>
          </p:nvSpPr>
          <p:spPr>
            <a:xfrm>
              <a:off x="825373" y="4331495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6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9" name=""/>
            <p:cNvSpPr txBox="1"/>
            <p:nvPr/>
          </p:nvSpPr>
          <p:spPr>
            <a:xfrm>
              <a:off x="1290389" y="3964830"/>
              <a:ext cx="3361721" cy="2428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문의게시판/이용요금/예약하기/찾아오시는 길</a:t>
              </a:r>
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9057" cy="351964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148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전 페이지에서 계산된 박수를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801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상세룸 리스트가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03422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상세 룸을 선택하면 룸에대한 설명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부가서비스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사진을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이 때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 전 페이지에서 계산된 박수만큼 가능한 방만을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248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248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165" name="Group 1"/>
          <p:cNvGrpSpPr/>
          <p:nvPr/>
        </p:nvGrpSpPr>
        <p:grpSpPr>
          <a:xfrm rot="0">
            <a:off x="1920058" y="4347902"/>
            <a:ext cx="1484019" cy="331723"/>
            <a:chOff x="2520496" y="4347347"/>
            <a:chExt cx="1484019" cy="331723"/>
          </a:xfrm>
        </p:grpSpPr>
        <p:sp>
          <p:nvSpPr>
            <p:cNvPr id="6166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67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8" name=""/>
          <p:cNvSpPr/>
          <p:nvPr/>
        </p:nvSpPr>
        <p:spPr>
          <a:xfrm>
            <a:off x="1761313" y="423364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9" name=""/>
          <p:cNvSpPr txBox="1"/>
          <p:nvPr/>
        </p:nvSpPr>
        <p:spPr>
          <a:xfrm>
            <a:off x="855515" y="1214471"/>
            <a:ext cx="4507148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 중형  대형   </a:t>
            </a:r>
            <a:endParaRPr xmlns:mc="http://schemas.openxmlformats.org/markup-compatibility/2006" xmlns:hp="http://schemas.haansoft.com/office/presentation/8.0" kumimoji="1" lang="ko-KR" altLang="en-US" sz="17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20" name=""/>
          <p:cNvCxnSpPr/>
          <p:nvPr/>
        </p:nvCxnSpPr>
        <p:spPr>
          <a:xfrm>
            <a:off x="912511" y="1634129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221" name=""/>
          <p:cNvCxnSpPr/>
          <p:nvPr/>
        </p:nvCxnSpPr>
        <p:spPr>
          <a:xfrm>
            <a:off x="916039" y="1994264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23" name=""/>
          <p:cNvSpPr txBox="1"/>
          <p:nvPr/>
        </p:nvSpPr>
        <p:spPr>
          <a:xfrm>
            <a:off x="902430" y="2103647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4" name=""/>
          <p:cNvSpPr/>
          <p:nvPr/>
        </p:nvSpPr>
        <p:spPr>
          <a:xfrm>
            <a:off x="752935" y="1994264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25" name=""/>
          <p:cNvSpPr txBox="1"/>
          <p:nvPr/>
        </p:nvSpPr>
        <p:spPr>
          <a:xfrm>
            <a:off x="911053" y="2052242"/>
            <a:ext cx="2780773" cy="622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룸에 대한 설명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6" name=""/>
          <p:cNvSpPr txBox="1"/>
          <p:nvPr/>
        </p:nvSpPr>
        <p:spPr>
          <a:xfrm>
            <a:off x="949176" y="3146696"/>
            <a:ext cx="4312406" cy="989548"/>
          </a:xfrm>
          <a:prstGeom prst="rect">
            <a:avLst/>
          </a:prstGeom>
          <a:solidFill>
            <a:srgbClr val="ffb689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227" name=""/>
          <p:cNvSpPr txBox="1"/>
          <p:nvPr/>
        </p:nvSpPr>
        <p:spPr>
          <a:xfrm>
            <a:off x="2735688" y="3446326"/>
            <a:ext cx="898327" cy="420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사진</a:t>
            </a:r>
            <a:endParaRPr xmlns:mc="http://schemas.openxmlformats.org/markup-compatibility/2006" xmlns:hp="http://schemas.haansoft.com/office/presentation/8.0" kumimoji="1" lang="ko-KR" altLang="en-US" sz="2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8" name=""/>
          <p:cNvSpPr txBox="1"/>
          <p:nvPr/>
        </p:nvSpPr>
        <p:spPr>
          <a:xfrm>
            <a:off x="4498339" y="1230435"/>
            <a:ext cx="1008377" cy="1876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b="1" i="0" baseline="0" mc:Ignorable="hp" hp:hslEmbossed="0">
                <a:solidFill>
                  <a:srgbClr val="3057b9"/>
                </a:solidFill>
                <a:latin typeface="맑은 고딕"/>
                <a:ea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b="1" i="0" baseline="0" mc:Ignorable="hp" hp:hslEmbossed="0">
                <a:solidFill>
                  <a:srgbClr val="3057b9"/>
                </a:solidFill>
                <a:latin typeface="맑은 고딕"/>
                <a:ea typeface="맑은 고딕"/>
              </a:rPr>
              <a:t>박</a:t>
            </a:r>
            <a:r>
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<a:solidFill>
                  <a:srgbClr val="3057b9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1" lang="ko-KR" altLang="en-US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9" name=""/>
          <p:cNvSpPr/>
          <p:nvPr/>
        </p:nvSpPr>
        <p:spPr>
          <a:xfrm>
            <a:off x="4570366" y="1201967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6231" name="Group 1"/>
          <p:cNvGrpSpPr/>
          <p:nvPr/>
        </p:nvGrpSpPr>
        <p:grpSpPr>
          <a:xfrm rot="0">
            <a:off x="3561988" y="4327540"/>
            <a:ext cx="1152432" cy="331723"/>
            <a:chOff x="2520496" y="4347347"/>
            <a:chExt cx="1484019" cy="331723"/>
          </a:xfrm>
        </p:grpSpPr>
        <p:sp>
          <p:nvSpPr>
            <p:cNvPr id="6232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33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뒤로 가기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234" name=""/>
          <p:cNvSpPr/>
          <p:nvPr/>
        </p:nvSpPr>
        <p:spPr>
          <a:xfrm>
            <a:off x="3328671" y="423364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상세예약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"/>
          <p:cNvGraphicFramePr/>
          <p:nvPr/>
        </p:nvGraphicFramePr>
        <p:xfrm>
          <a:off x="6340926" y="439674"/>
          <a:ext cx="2799057" cy="453931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300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4285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종류 결정됐을 경우 룸 유형을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유형 결정됐을 경우 부가서비스를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부가서비스 체크박스까지 클릭하게 되면 총 가격이 가격칸에 쓰여지게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708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펫사진을 컴퓨터에서 불러와 첨부할 수 있게한다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629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 정보가 입력 되면 룸 종류가 선택될 수 있게 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해당 예약 정보를 저장한 후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91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192" name=""/>
          <p:cNvSpPr txBox="1"/>
          <p:nvPr/>
        </p:nvSpPr>
        <p:spPr>
          <a:xfrm>
            <a:off x="2458594" y="709496"/>
            <a:ext cx="1895116" cy="344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상세 예약내용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193" name="Group 1"/>
          <p:cNvGrpSpPr/>
          <p:nvPr/>
        </p:nvGrpSpPr>
        <p:grpSpPr>
          <a:xfrm rot="0">
            <a:off x="1864975" y="4399760"/>
            <a:ext cx="1388795" cy="331723"/>
            <a:chOff x="1864975" y="4399760"/>
            <a:chExt cx="1388795" cy="331723"/>
          </a:xfrm>
        </p:grpSpPr>
        <p:sp>
          <p:nvSpPr>
            <p:cNvPr id="7194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195" name=""/>
            <p:cNvSpPr txBox="1"/>
            <p:nvPr/>
          </p:nvSpPr>
          <p:spPr>
            <a:xfrm>
              <a:off x="1955455" y="4442628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238" name=""/>
          <p:cNvSpPr txBox="1"/>
          <p:nvPr/>
        </p:nvSpPr>
        <p:spPr>
          <a:xfrm>
            <a:off x="855515" y="1144370"/>
            <a:ext cx="4558449" cy="299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예약내용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39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7240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1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42" name=""/>
          <p:cNvSpPr txBox="1"/>
          <p:nvPr/>
        </p:nvSpPr>
        <p:spPr>
          <a:xfrm>
            <a:off x="888838" y="1691940"/>
            <a:ext cx="2304649" cy="1599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 수컷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 소형       중형       대형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43" name=""/>
          <p:cNvSpPr txBox="1"/>
          <p:nvPr/>
        </p:nvSpPr>
        <p:spPr>
          <a:xfrm>
            <a:off x="1360217" y="1701485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44" name="Group 3"/>
          <p:cNvGrpSpPr/>
          <p:nvPr/>
        </p:nvGrpSpPr>
        <p:grpSpPr>
          <a:xfrm rot="0">
            <a:off x="931706" y="1411011"/>
            <a:ext cx="1074543" cy="223828"/>
            <a:chOff x="931706" y="1411011"/>
            <a:chExt cx="1074543" cy="223828"/>
          </a:xfrm>
        </p:grpSpPr>
        <p:sp>
          <p:nvSpPr>
            <p:cNvPr id="7245" name=""/>
            <p:cNvSpPr txBox="1"/>
            <p:nvPr/>
          </p:nvSpPr>
          <p:spPr>
            <a:xfrm>
              <a:off x="976136" y="1450697"/>
              <a:ext cx="774579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6" name=""/>
            <p:cNvSpPr txBox="1"/>
            <p:nvPr/>
          </p:nvSpPr>
          <p:spPr>
            <a:xfrm>
              <a:off x="931706" y="1411011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47" name="Group 4"/>
          <p:cNvGrpSpPr/>
          <p:nvPr/>
        </p:nvGrpSpPr>
        <p:grpSpPr>
          <a:xfrm rot="0">
            <a:off x="906309" y="2820459"/>
            <a:ext cx="1074543" cy="223828"/>
            <a:chOff x="906309" y="2820459"/>
            <a:chExt cx="1074543" cy="223828"/>
          </a:xfrm>
        </p:grpSpPr>
        <p:sp>
          <p:nvSpPr>
            <p:cNvPr id="7248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2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3" name=""/>
          <p:cNvSpPr txBox="1"/>
          <p:nvPr/>
        </p:nvSpPr>
        <p:spPr>
          <a:xfrm>
            <a:off x="1355472" y="1987159"/>
            <a:ext cx="987244" cy="176215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54" name="Group 5"/>
          <p:cNvGrpSpPr/>
          <p:nvPr/>
        </p:nvGrpSpPr>
        <p:grpSpPr>
          <a:xfrm rot="0">
            <a:off x="1806255" y="1415811"/>
            <a:ext cx="1633220" cy="219028"/>
            <a:chOff x="1806255" y="1415811"/>
            <a:chExt cx="1633220" cy="219028"/>
          </a:xfrm>
        </p:grpSpPr>
        <p:sp>
          <p:nvSpPr>
            <p:cNvPr id="7255" name=""/>
            <p:cNvSpPr txBox="1"/>
            <p:nvPr/>
          </p:nvSpPr>
          <p:spPr>
            <a:xfrm>
              <a:off x="1863412" y="1453879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6" name=""/>
            <p:cNvSpPr txBox="1"/>
            <p:nvPr/>
          </p:nvSpPr>
          <p:spPr>
            <a:xfrm>
              <a:off x="1806255" y="1415811"/>
              <a:ext cx="1633220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7" name=""/>
          <p:cNvSpPr txBox="1"/>
          <p:nvPr/>
        </p:nvSpPr>
        <p:spPr>
          <a:xfrm>
            <a:off x="942813" y="3287094"/>
            <a:ext cx="2266526" cy="5714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58" name=""/>
          <p:cNvSpPr/>
          <p:nvPr/>
        </p:nvSpPr>
        <p:spPr>
          <a:xfrm>
            <a:off x="711059" y="1420556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59" name=""/>
          <p:cNvSpPr txBox="1"/>
          <p:nvPr/>
        </p:nvSpPr>
        <p:spPr>
          <a:xfrm>
            <a:off x="3317291" y="1428482"/>
            <a:ext cx="2442686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종류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유형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가격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정보 안내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이용시간 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체크인 am 9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 체크아웃 pm 8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입실제한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기본 접종 미접종 시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중성화하지 않은 강아지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60" name="Group 6"/>
          <p:cNvGrpSpPr/>
          <p:nvPr/>
        </p:nvGrpSpPr>
        <p:grpSpPr>
          <a:xfrm rot="0">
            <a:off x="3842645" y="1396721"/>
            <a:ext cx="1633220" cy="223828"/>
            <a:chOff x="3842645" y="1396721"/>
            <a:chExt cx="1633220" cy="223828"/>
          </a:xfrm>
        </p:grpSpPr>
        <p:sp>
          <p:nvSpPr>
            <p:cNvPr id="7261" name=""/>
            <p:cNvSpPr txBox="1"/>
            <p:nvPr/>
          </p:nvSpPr>
          <p:spPr>
            <a:xfrm>
              <a:off x="3899802" y="1434845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2" name=""/>
            <p:cNvSpPr txBox="1"/>
            <p:nvPr/>
          </p:nvSpPr>
          <p:spPr>
            <a:xfrm>
              <a:off x="3842645" y="1396721"/>
              <a:ext cx="1633220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종류를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63" name="Group 7"/>
          <p:cNvGrpSpPr/>
          <p:nvPr/>
        </p:nvGrpSpPr>
        <p:grpSpPr>
          <a:xfrm rot="0">
            <a:off x="3831538" y="1682451"/>
            <a:ext cx="1633220" cy="223772"/>
            <a:chOff x="3831538" y="1682451"/>
            <a:chExt cx="1633220" cy="223772"/>
          </a:xfrm>
        </p:grpSpPr>
        <p:sp>
          <p:nvSpPr>
            <p:cNvPr id="7264" name=""/>
            <p:cNvSpPr txBox="1"/>
            <p:nvPr/>
          </p:nvSpPr>
          <p:spPr>
            <a:xfrm>
              <a:off x="3888639" y="1720519"/>
              <a:ext cx="1363454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8" name=""/>
            <p:cNvSpPr txBox="1"/>
            <p:nvPr/>
          </p:nvSpPr>
          <p:spPr>
            <a:xfrm>
              <a:off x="3831538" y="1682451"/>
              <a:ext cx="1633220" cy="2237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유형을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69" name=""/>
          <p:cNvSpPr txBox="1"/>
          <p:nvPr/>
        </p:nvSpPr>
        <p:spPr>
          <a:xfrm>
            <a:off x="4090252" y="2017357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0" name=""/>
          <p:cNvSpPr txBox="1"/>
          <p:nvPr/>
        </p:nvSpPr>
        <p:spPr>
          <a:xfrm>
            <a:off x="3729950" y="2761739"/>
            <a:ext cx="4558449" cy="301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00000000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\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1" name=""/>
          <p:cNvSpPr txBox="1"/>
          <p:nvPr/>
        </p:nvSpPr>
        <p:spPr>
          <a:xfrm>
            <a:off x="4220419" y="1960199"/>
            <a:ext cx="1180875" cy="7697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목욕서비스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매너벨트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사료 추가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2" name=""/>
          <p:cNvSpPr/>
          <p:nvPr/>
        </p:nvSpPr>
        <p:spPr>
          <a:xfrm>
            <a:off x="661884" y="27188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3" name=""/>
          <p:cNvSpPr/>
          <p:nvPr/>
        </p:nvSpPr>
        <p:spPr>
          <a:xfrm>
            <a:off x="3172835" y="132371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5" name=""/>
          <p:cNvSpPr/>
          <p:nvPr/>
        </p:nvSpPr>
        <p:spPr>
          <a:xfrm>
            <a:off x="3163290" y="466796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6" name=""/>
          <p:cNvSpPr/>
          <p:nvPr/>
        </p:nvSpPr>
        <p:spPr>
          <a:xfrm>
            <a:off x="3158546" y="163640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7" name=""/>
          <p:cNvSpPr/>
          <p:nvPr/>
        </p:nvSpPr>
        <p:spPr>
          <a:xfrm>
            <a:off x="3153801" y="189355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8" name=""/>
          <p:cNvSpPr/>
          <p:nvPr/>
        </p:nvSpPr>
        <p:spPr>
          <a:xfrm>
            <a:off x="1366580" y="2287178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9" name=""/>
          <p:cNvSpPr/>
          <p:nvPr/>
        </p:nvSpPr>
        <p:spPr>
          <a:xfrm>
            <a:off x="1876082" y="228399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0" name=""/>
          <p:cNvSpPr/>
          <p:nvPr/>
        </p:nvSpPr>
        <p:spPr>
          <a:xfrm>
            <a:off x="135547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4" name=""/>
          <p:cNvSpPr/>
          <p:nvPr/>
        </p:nvSpPr>
        <p:spPr>
          <a:xfrm>
            <a:off x="187608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5" name=""/>
          <p:cNvSpPr/>
          <p:nvPr/>
        </p:nvSpPr>
        <p:spPr>
          <a:xfrm>
            <a:off x="2390329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6" name=""/>
          <p:cNvSpPr txBox="1"/>
          <p:nvPr/>
        </p:nvSpPr>
        <p:spPr>
          <a:xfrm>
            <a:off x="4088633" y="2285560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7" name=""/>
          <p:cNvSpPr txBox="1"/>
          <p:nvPr/>
        </p:nvSpPr>
        <p:spPr>
          <a:xfrm>
            <a:off x="4088633" y="2569671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88" name="Group 4"/>
          <p:cNvGrpSpPr/>
          <p:nvPr/>
        </p:nvGrpSpPr>
        <p:grpSpPr>
          <a:xfrm rot="0">
            <a:off x="902851" y="3931246"/>
            <a:ext cx="1074543" cy="223828"/>
            <a:chOff x="906309" y="2820459"/>
            <a:chExt cx="1074543" cy="223828"/>
          </a:xfrm>
        </p:grpSpPr>
        <p:sp>
          <p:nvSpPr>
            <p:cNvPr id="7289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90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91" name=""/>
          <p:cNvSpPr/>
          <p:nvPr/>
        </p:nvSpPr>
        <p:spPr>
          <a:xfrm>
            <a:off x="680908" y="379493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8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8235" name="Group 1"/>
          <p:cNvGrpSpPr/>
          <p:nvPr/>
        </p:nvGrpSpPr>
        <p:grpSpPr>
          <a:xfrm rot="0">
            <a:off x="88861" y="544388"/>
            <a:ext cx="2830004" cy="3604583"/>
            <a:chOff x="88861" y="544388"/>
            <a:chExt cx="2830004" cy="3604583"/>
          </a:xfrm>
        </p:grpSpPr>
        <p:sp>
          <p:nvSpPr>
            <p:cNvPr id="8236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37" name=""/>
            <p:cNvSpPr txBox="1"/>
            <p:nvPr/>
          </p:nvSpPr>
          <p:spPr>
            <a:xfrm>
              <a:off x="233317" y="1107866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8" name=""/>
            <p:cNvSpPr txBox="1"/>
            <p:nvPr/>
          </p:nvSpPr>
          <p:spPr>
            <a:xfrm>
              <a:off x="266640" y="1657054"/>
              <a:ext cx="1455497" cy="1596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수컷       암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소형       중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9" name=""/>
            <p:cNvSpPr txBox="1"/>
            <p:nvPr/>
          </p:nvSpPr>
          <p:spPr>
            <a:xfrm>
              <a:off x="736456" y="1664980"/>
              <a:ext cx="988863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40" name="Group 1"/>
            <p:cNvGrpSpPr/>
            <p:nvPr/>
          </p:nvGrpSpPr>
          <p:grpSpPr>
            <a:xfrm rot="0">
              <a:off x="309508" y="1376125"/>
              <a:ext cx="1074543" cy="223772"/>
              <a:chOff x="309508" y="1376125"/>
              <a:chExt cx="1074543" cy="223772"/>
            </a:xfrm>
          </p:grpSpPr>
          <p:sp>
            <p:nvSpPr>
              <p:cNvPr id="8244" name=""/>
              <p:cNvSpPr txBox="1"/>
              <p:nvPr/>
            </p:nvSpPr>
            <p:spPr>
              <a:xfrm>
                <a:off x="353938" y="1414192"/>
                <a:ext cx="774579" cy="176215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5" name=""/>
              <p:cNvSpPr txBox="1"/>
              <p:nvPr/>
            </p:nvSpPr>
            <p:spPr>
              <a:xfrm>
                <a:off x="309508" y="1376125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46" name="Group 1"/>
            <p:cNvGrpSpPr/>
            <p:nvPr/>
          </p:nvGrpSpPr>
          <p:grpSpPr>
            <a:xfrm rot="0">
              <a:off x="284111" y="2785573"/>
              <a:ext cx="1074543" cy="223772"/>
              <a:chOff x="284111" y="2785573"/>
              <a:chExt cx="1074543" cy="223772"/>
            </a:xfrm>
          </p:grpSpPr>
          <p:sp>
            <p:nvSpPr>
              <p:cNvPr id="8247" name=""/>
              <p:cNvSpPr txBox="1"/>
              <p:nvPr/>
            </p:nvSpPr>
            <p:spPr>
              <a:xfrm>
                <a:off x="326979" y="2823640"/>
                <a:ext cx="596800" cy="176160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8" name=""/>
              <p:cNvSpPr txBox="1"/>
              <p:nvPr/>
            </p:nvSpPr>
            <p:spPr>
              <a:xfrm>
                <a:off x="284111" y="2785573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49" name=""/>
            <p:cNvSpPr txBox="1"/>
            <p:nvPr/>
          </p:nvSpPr>
          <p:spPr>
            <a:xfrm>
              <a:off x="733274" y="1952273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50" name="Group 1"/>
            <p:cNvGrpSpPr/>
            <p:nvPr/>
          </p:nvGrpSpPr>
          <p:grpSpPr>
            <a:xfrm rot="0">
              <a:off x="1184057" y="1379306"/>
              <a:ext cx="1631657" cy="225335"/>
              <a:chOff x="1184057" y="1379306"/>
              <a:chExt cx="1631657" cy="225335"/>
            </a:xfrm>
          </p:grpSpPr>
          <p:sp>
            <p:nvSpPr>
              <p:cNvPr id="8251" name=""/>
              <p:cNvSpPr txBox="1"/>
              <p:nvPr/>
            </p:nvSpPr>
            <p:spPr>
              <a:xfrm>
                <a:off x="1241214" y="1417374"/>
                <a:ext cx="1363398" cy="168234"/>
              </a:xfrm>
              <a:prstGeom prst="rect">
                <a:avLst/>
              </a:prstGeom>
              <a:solidFill>
                <a:srgbClr val="d9d9d9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52" name=""/>
              <p:cNvSpPr txBox="1"/>
              <p:nvPr/>
            </p:nvSpPr>
            <p:spPr>
              <a:xfrm>
                <a:off x="1184057" y="1379306"/>
                <a:ext cx="1631657" cy="2253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강아지를 선택해주세요▼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53" name=""/>
            <p:cNvSpPr txBox="1"/>
            <p:nvPr/>
          </p:nvSpPr>
          <p:spPr>
            <a:xfrm>
              <a:off x="320615" y="3252208"/>
              <a:ext cx="2266526" cy="56978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54" name=""/>
            <p:cNvSpPr/>
            <p:nvPr/>
          </p:nvSpPr>
          <p:spPr>
            <a:xfrm>
              <a:off x="88861" y="1385614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8255" name="Group 2"/>
          <p:cNvGrpSpPr/>
          <p:nvPr/>
        </p:nvGrpSpPr>
        <p:grpSpPr>
          <a:xfrm rot="0">
            <a:off x="1507854" y="960284"/>
            <a:ext cx="3334706" cy="3606091"/>
            <a:chOff x="1507854" y="960284"/>
            <a:chExt cx="3334706" cy="3606091"/>
          </a:xfrm>
        </p:grpSpPr>
        <p:sp>
          <p:nvSpPr>
            <p:cNvPr id="8256" name=""/>
            <p:cNvSpPr txBox="1"/>
            <p:nvPr/>
          </p:nvSpPr>
          <p:spPr>
            <a:xfrm>
              <a:off x="1507854" y="960284"/>
              <a:ext cx="2802988" cy="360609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60" name=""/>
            <p:cNvSpPr txBox="1"/>
            <p:nvPr/>
          </p:nvSpPr>
          <p:spPr>
            <a:xfrm>
              <a:off x="1625294" y="1525325"/>
              <a:ext cx="1604697" cy="2999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1" name=""/>
            <p:cNvSpPr txBox="1"/>
            <p:nvPr/>
          </p:nvSpPr>
          <p:spPr>
            <a:xfrm>
              <a:off x="1658617" y="2072895"/>
              <a:ext cx="1969744" cy="16030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 수컷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2" name=""/>
            <p:cNvSpPr txBox="1"/>
            <p:nvPr/>
          </p:nvSpPr>
          <p:spPr>
            <a:xfrm>
              <a:off x="2130052" y="2082440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63" name="Group 2"/>
            <p:cNvGrpSpPr/>
            <p:nvPr/>
          </p:nvGrpSpPr>
          <p:grpSpPr>
            <a:xfrm rot="0">
              <a:off x="1701485" y="1791965"/>
              <a:ext cx="1076106" cy="223772"/>
              <a:chOff x="1701485" y="1791965"/>
              <a:chExt cx="1076106" cy="223772"/>
            </a:xfrm>
          </p:grpSpPr>
          <p:sp>
            <p:nvSpPr>
              <p:cNvPr id="8264" name=""/>
              <p:cNvSpPr txBox="1"/>
              <p:nvPr/>
            </p:nvSpPr>
            <p:spPr>
              <a:xfrm>
                <a:off x="1745916" y="1831652"/>
                <a:ext cx="774579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5" name=""/>
              <p:cNvSpPr txBox="1"/>
              <p:nvPr/>
            </p:nvSpPr>
            <p:spPr>
              <a:xfrm>
                <a:off x="1701485" y="1791965"/>
                <a:ext cx="1076106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66" name="Group 2"/>
            <p:cNvGrpSpPr/>
            <p:nvPr/>
          </p:nvGrpSpPr>
          <p:grpSpPr>
            <a:xfrm rot="0">
              <a:off x="1676088" y="3202976"/>
              <a:ext cx="1074543" cy="222209"/>
              <a:chOff x="1676088" y="3202976"/>
              <a:chExt cx="1074543" cy="222209"/>
            </a:xfrm>
          </p:grpSpPr>
          <p:sp>
            <p:nvSpPr>
              <p:cNvPr id="8267" name=""/>
              <p:cNvSpPr txBox="1"/>
              <p:nvPr/>
            </p:nvSpPr>
            <p:spPr>
              <a:xfrm>
                <a:off x="1720519" y="3241100"/>
                <a:ext cx="595238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8" name=""/>
              <p:cNvSpPr txBox="1"/>
              <p:nvPr/>
            </p:nvSpPr>
            <p:spPr>
              <a:xfrm>
                <a:off x="1676088" y="3202976"/>
                <a:ext cx="1074543" cy="2222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69" name=""/>
            <p:cNvSpPr txBox="1"/>
            <p:nvPr/>
          </p:nvSpPr>
          <p:spPr>
            <a:xfrm>
              <a:off x="2125252" y="2368114"/>
              <a:ext cx="987244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0" name=""/>
            <p:cNvSpPr txBox="1"/>
            <p:nvPr/>
          </p:nvSpPr>
          <p:spPr>
            <a:xfrm>
              <a:off x="1712593" y="3669611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1" name=""/>
            <p:cNvSpPr txBox="1"/>
            <p:nvPr/>
          </p:nvSpPr>
          <p:spPr>
            <a:xfrm>
              <a:off x="2725234" y="1826851"/>
              <a:ext cx="1322149" cy="1590408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2" name=""/>
            <p:cNvSpPr txBox="1"/>
            <p:nvPr/>
          </p:nvSpPr>
          <p:spPr>
            <a:xfrm>
              <a:off x="2658588" y="1845941"/>
              <a:ext cx="2183972" cy="1601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---------------------------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뭉자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사랑이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피피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하하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2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905" y="1549103"/>
            <a:ext cx="1366580" cy="422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77" name=""/>
          <p:cNvSpPr txBox="1"/>
          <p:nvPr/>
        </p:nvSpPr>
        <p:spPr>
          <a:xfrm>
            <a:off x="4452117" y="987244"/>
            <a:ext cx="2803044" cy="360452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78" name=""/>
          <p:cNvSpPr txBox="1"/>
          <p:nvPr/>
        </p:nvSpPr>
        <p:spPr>
          <a:xfrm>
            <a:off x="4569557" y="1550722"/>
            <a:ext cx="1604697" cy="301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등록하기              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79" name=""/>
          <p:cNvSpPr txBox="1"/>
          <p:nvPr/>
        </p:nvSpPr>
        <p:spPr>
          <a:xfrm>
            <a:off x="4602936" y="2099855"/>
            <a:ext cx="2423652" cy="186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뽀삐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     말티즈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수컷 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소형        중형       대형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뽀삐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우리 집 개는 안 물어요 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^^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80" name=""/>
          <p:cNvSpPr txBox="1"/>
          <p:nvPr/>
        </p:nvSpPr>
        <p:spPr>
          <a:xfrm>
            <a:off x="5074315" y="2107837"/>
            <a:ext cx="987244" cy="1761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81" name="Group 3"/>
          <p:cNvGrpSpPr/>
          <p:nvPr/>
        </p:nvGrpSpPr>
        <p:grpSpPr>
          <a:xfrm rot="0">
            <a:off x="4645748" y="1818925"/>
            <a:ext cx="1076162" cy="223828"/>
            <a:chOff x="4645748" y="1818925"/>
            <a:chExt cx="1076162" cy="223828"/>
          </a:xfrm>
        </p:grpSpPr>
        <p:sp>
          <p:nvSpPr>
            <p:cNvPr id="8282" name=""/>
            <p:cNvSpPr txBox="1"/>
            <p:nvPr/>
          </p:nvSpPr>
          <p:spPr>
            <a:xfrm>
              <a:off x="4690179" y="1857048"/>
              <a:ext cx="774579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3" name=""/>
            <p:cNvSpPr txBox="1"/>
            <p:nvPr/>
          </p:nvSpPr>
          <p:spPr>
            <a:xfrm>
              <a:off x="4645748" y="1818925"/>
              <a:ext cx="107616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284" name="Group 4"/>
          <p:cNvGrpSpPr/>
          <p:nvPr/>
        </p:nvGrpSpPr>
        <p:grpSpPr>
          <a:xfrm rot="0">
            <a:off x="4650548" y="3191869"/>
            <a:ext cx="1074543" cy="223828"/>
            <a:chOff x="4650548" y="3191869"/>
            <a:chExt cx="1074543" cy="223828"/>
          </a:xfrm>
        </p:grpSpPr>
        <p:sp>
          <p:nvSpPr>
            <p:cNvPr id="8285" name=""/>
            <p:cNvSpPr txBox="1"/>
            <p:nvPr/>
          </p:nvSpPr>
          <p:spPr>
            <a:xfrm>
              <a:off x="4694979" y="3229992"/>
              <a:ext cx="595182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6" name=""/>
            <p:cNvSpPr txBox="1"/>
            <p:nvPr/>
          </p:nvSpPr>
          <p:spPr>
            <a:xfrm>
              <a:off x="4650548" y="319186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87" name=""/>
          <p:cNvSpPr txBox="1"/>
          <p:nvPr/>
        </p:nvSpPr>
        <p:spPr>
          <a:xfrm>
            <a:off x="5069570" y="2395074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88" name=""/>
          <p:cNvSpPr txBox="1"/>
          <p:nvPr/>
        </p:nvSpPr>
        <p:spPr>
          <a:xfrm>
            <a:off x="4656856" y="3695008"/>
            <a:ext cx="2266582" cy="5698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2" name=""/>
          <p:cNvSpPr/>
          <p:nvPr/>
        </p:nvSpPr>
        <p:spPr>
          <a:xfrm>
            <a:off x="720604" y="2228458"/>
            <a:ext cx="119002" cy="119002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3" name=""/>
          <p:cNvSpPr/>
          <p:nvPr/>
        </p:nvSpPr>
        <p:spPr>
          <a:xfrm>
            <a:off x="1230106" y="2223658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4" name=""/>
          <p:cNvSpPr/>
          <p:nvPr/>
        </p:nvSpPr>
        <p:spPr>
          <a:xfrm>
            <a:off x="70949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5" name=""/>
          <p:cNvSpPr/>
          <p:nvPr/>
        </p:nvSpPr>
        <p:spPr>
          <a:xfrm>
            <a:off x="123010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6" name=""/>
          <p:cNvSpPr/>
          <p:nvPr/>
        </p:nvSpPr>
        <p:spPr>
          <a:xfrm>
            <a:off x="2130052" y="2655406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7" name=""/>
          <p:cNvSpPr/>
          <p:nvPr/>
        </p:nvSpPr>
        <p:spPr>
          <a:xfrm>
            <a:off x="2118944" y="2937899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8" name=""/>
          <p:cNvSpPr/>
          <p:nvPr/>
        </p:nvSpPr>
        <p:spPr>
          <a:xfrm>
            <a:off x="5071133" y="2710945"/>
            <a:ext cx="119058" cy="119058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9" name=""/>
          <p:cNvSpPr/>
          <p:nvPr/>
        </p:nvSpPr>
        <p:spPr>
          <a:xfrm>
            <a:off x="5580635" y="2707764"/>
            <a:ext cx="119058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0" name=""/>
          <p:cNvSpPr/>
          <p:nvPr/>
        </p:nvSpPr>
        <p:spPr>
          <a:xfrm>
            <a:off x="5060026" y="2993493"/>
            <a:ext cx="119058" cy="119002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1" name=""/>
          <p:cNvSpPr/>
          <p:nvPr/>
        </p:nvSpPr>
        <p:spPr>
          <a:xfrm>
            <a:off x="5580635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2" name=""/>
          <p:cNvSpPr/>
          <p:nvPr/>
        </p:nvSpPr>
        <p:spPr>
          <a:xfrm>
            <a:off x="6094882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8303" name=""/>
          <p:cNvCxnSpPr/>
          <p:nvPr/>
        </p:nvCxnSpPr>
        <p:spPr>
          <a:xfrm rot="16200000" flipH="1">
            <a:off x="5055281" y="2685548"/>
            <a:ext cx="87298" cy="87298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8304" name=""/>
          <p:cNvCxnSpPr/>
          <p:nvPr/>
        </p:nvCxnSpPr>
        <p:spPr>
          <a:xfrm flipV="1">
            <a:off x="5118746" y="2671259"/>
            <a:ext cx="100025" cy="100025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grpSp>
        <p:nvGrpSpPr>
          <p:cNvPr id="8308" name="Group 5"/>
          <p:cNvGrpSpPr/>
          <p:nvPr/>
        </p:nvGrpSpPr>
        <p:grpSpPr>
          <a:xfrm rot="0">
            <a:off x="5047355" y="2949063"/>
            <a:ext cx="161871" cy="103151"/>
            <a:chOff x="5047355" y="2949063"/>
            <a:chExt cx="161871" cy="103151"/>
          </a:xfrm>
        </p:grpSpPr>
        <p:cxnSp>
          <p:nvCxnSpPr>
            <p:cNvPr id="8309" name=""/>
            <p:cNvCxnSpPr/>
            <p:nvPr/>
          </p:nvCxnSpPr>
          <p:spPr>
            <a:xfrm rot="16200000" flipH="1">
              <a:off x="5044955" y="2964134"/>
              <a:ext cx="90480" cy="8567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8310" name=""/>
            <p:cNvCxnSpPr/>
            <p:nvPr/>
          </p:nvCxnSpPr>
          <p:spPr>
            <a:xfrm flipV="1">
              <a:off x="5109257" y="2949063"/>
              <a:ext cx="99969" cy="9996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pic>
        <p:nvPicPr>
          <p:cNvPr id="831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044287" y="2214169"/>
            <a:ext cx="1660180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8312" name=""/>
          <p:cNvGraphicFramePr/>
          <p:nvPr/>
        </p:nvGraphicFramePr>
        <p:xfrm>
          <a:off x="6340926" y="439674"/>
          <a:ext cx="2798244" cy="179676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772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7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18" name=""/>
          <p:cNvSpPr/>
          <p:nvPr/>
        </p:nvSpPr>
        <p:spPr>
          <a:xfrm>
            <a:off x="2498280" y="198559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8319" name="Group 4"/>
          <p:cNvGrpSpPr/>
          <p:nvPr/>
        </p:nvGrpSpPr>
        <p:grpSpPr>
          <a:xfrm rot="0">
            <a:off x="254608" y="3866966"/>
            <a:ext cx="1074543" cy="223828"/>
            <a:chOff x="906309" y="2820459"/>
            <a:chExt cx="1074543" cy="223828"/>
          </a:xfrm>
        </p:grpSpPr>
        <p:sp>
          <p:nvSpPr>
            <p:cNvPr id="8320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1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2" name="Group 4"/>
          <p:cNvGrpSpPr/>
          <p:nvPr/>
        </p:nvGrpSpPr>
        <p:grpSpPr>
          <a:xfrm rot="0">
            <a:off x="1689286" y="4291381"/>
            <a:ext cx="1074543" cy="223828"/>
            <a:chOff x="906309" y="2820459"/>
            <a:chExt cx="1074543" cy="223828"/>
          </a:xfrm>
        </p:grpSpPr>
        <p:sp>
          <p:nvSpPr>
            <p:cNvPr id="8323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4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5" name="Group 4"/>
          <p:cNvGrpSpPr/>
          <p:nvPr/>
        </p:nvGrpSpPr>
        <p:grpSpPr>
          <a:xfrm rot="0">
            <a:off x="4648255" y="4299128"/>
            <a:ext cx="1074543" cy="223828"/>
            <a:chOff x="906309" y="2820459"/>
            <a:chExt cx="1074543" cy="223828"/>
          </a:xfrm>
        </p:grpSpPr>
        <p:sp>
          <p:nvSpPr>
            <p:cNvPr id="8326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7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결제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922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259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60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61" name=""/>
          <p:cNvGraphicFramePr/>
          <p:nvPr/>
        </p:nvGraphicFramePr>
        <p:xfrm>
          <a:off x="6340926" y="439674"/>
          <a:ext cx="2798244" cy="2004722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76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은행명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계좌번호를 입력해야한다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046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약관동의 체크박스를 모두 동의하면 결제하기 버튼을 활성화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905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결제가 완료되고 예약이 완료된다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8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74" name=""/>
          <p:cNvSpPr txBox="1"/>
          <p:nvPr/>
        </p:nvSpPr>
        <p:spPr>
          <a:xfrm>
            <a:off x="961847" y="1114229"/>
            <a:ext cx="4150535" cy="2949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은행명을 선택해주세요▼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약관 동의 체크박스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결제하기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선택하시면 즉시 결제가 진행되며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단순 변심이나 실수에 의한 취소가 불가능합니다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본 거래는 개인간 거래로 전자상거래법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제17조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 따른 청약철회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교환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규정이 적용되지 않습니다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구매 조건을 모두 확인하였으며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거래 진행에 동의합니다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9275" name="Group 1"/>
          <p:cNvGrpSpPr/>
          <p:nvPr/>
        </p:nvGrpSpPr>
        <p:grpSpPr>
          <a:xfrm rot="0">
            <a:off x="1864975" y="4399760"/>
            <a:ext cx="1520524" cy="331723"/>
            <a:chOff x="1864975" y="4399760"/>
            <a:chExt cx="1520524" cy="331723"/>
          </a:xfrm>
        </p:grpSpPr>
        <p:sp>
          <p:nvSpPr>
            <p:cNvPr id="9276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solidFill>
              <a:srgbClr val="bfbfb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77" name=""/>
            <p:cNvSpPr txBox="1"/>
            <p:nvPr/>
          </p:nvSpPr>
          <p:spPr>
            <a:xfrm>
              <a:off x="2087184" y="4464843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278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9279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80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8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5" name=""/>
          <p:cNvSpPr/>
          <p:nvPr/>
        </p:nvSpPr>
        <p:spPr>
          <a:xfrm>
            <a:off x="3193487" y="463782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6" name=""/>
          <p:cNvSpPr txBox="1"/>
          <p:nvPr/>
        </p:nvSpPr>
        <p:spPr>
          <a:xfrm>
            <a:off x="836481" y="3898183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7" name=""/>
          <p:cNvSpPr txBox="1"/>
          <p:nvPr/>
        </p:nvSpPr>
        <p:spPr>
          <a:xfrm>
            <a:off x="834862" y="3485525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8" name=""/>
          <p:cNvSpPr txBox="1"/>
          <p:nvPr/>
        </p:nvSpPr>
        <p:spPr>
          <a:xfrm>
            <a:off x="849151" y="3037924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95" name=""/>
          <p:cNvSpPr/>
          <p:nvPr/>
        </p:nvSpPr>
        <p:spPr>
          <a:xfrm>
            <a:off x="772961" y="25696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6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0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1" name=""/>
          <p:cNvSpPr/>
          <p:nvPr/>
        </p:nvSpPr>
        <p:spPr>
          <a:xfrm>
            <a:off x="824962" y="15150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2" name=""/>
          <p:cNvSpPr/>
          <p:nvPr/>
        </p:nvSpPr>
        <p:spPr>
          <a:xfrm>
            <a:off x="824962" y="1778183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3" name=""/>
          <p:cNvSpPr/>
          <p:nvPr/>
        </p:nvSpPr>
        <p:spPr>
          <a:xfrm>
            <a:off x="752935" y="98588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고객센터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게시판 제목을 클릭하면 해당 문의게시판 상세페이지로 이동한다</a:t>
                      </a:r>
                      <a:endParaRPr lang="ko-KR" altLang="en-US" sz="1000" i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시 수수료 발생 가능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메일이 안갔을 경우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4" name="Google Shape;888;p31"/>
          <p:cNvSpPr/>
          <p:nvPr/>
        </p:nvSpPr>
        <p:spPr>
          <a:xfrm>
            <a:off x="1977394" y="2223537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888;p31"/>
          <p:cNvSpPr/>
          <p:nvPr/>
        </p:nvSpPr>
        <p:spPr>
          <a:xfrm>
            <a:off x="3273880" y="4312320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공지사항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예약허용 기준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8804" cy="91060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6500"/>
              </a:tblGrid>
              <a:tr h="776604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약을 하는 기준에 있어서 다음과 같다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실제 정보와 예약 정보가 같아야한다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질병이 있는 애견일 경우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회사에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2187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877;p30"/>
          <p:cNvGraphicFramePr/>
          <p:nvPr/>
        </p:nvGraphicFramePr>
        <p:xfrm>
          <a:off x="2078182" y="36563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1" name="Google Shape;879;p30"/>
          <p:cNvSpPr/>
          <p:nvPr/>
        </p:nvSpPr>
        <p:spPr>
          <a:xfrm>
            <a:off x="3305668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73369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69016" y="1129940"/>
            <a:ext cx="890367" cy="87836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9016" y="531714"/>
            <a:ext cx="930862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2985772" y="4312320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273880" y="437115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00;p10"/>
          <p:cNvGraphicFramePr/>
          <p:nvPr/>
        </p:nvGraphicFramePr>
        <p:xfrm>
          <a:off x="6340149" y="440391"/>
          <a:ext cx="2803850" cy="27783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5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등록하기 버튼을 클릭시 문의게시판 상세페이지로 이동한다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자신이 등록한 게시판 제목을 클릭하면 등록한 글 상세페이지로 이동한다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815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회원이 쓴 자신의 문의만 보이게 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928;p32"/>
          <p:cNvSpPr/>
          <p:nvPr/>
        </p:nvSpPr>
        <p:spPr>
          <a:xfrm>
            <a:off x="3083569" y="271453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928;p32"/>
          <p:cNvSpPr/>
          <p:nvPr/>
        </p:nvSpPr>
        <p:spPr>
          <a:xfrm>
            <a:off x="2363299" y="323181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"/>
          <p:cNvGraphicFramePr/>
          <p:nvPr/>
        </p:nvGraphicFramePr>
        <p:xfrm>
          <a:off x="6340926" y="439674"/>
          <a:ext cx="2798244" cy="320459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64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메뉴에 커서를 가져가면 호버 된다.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56336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로그인 :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마이페이지 :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이용안내 :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5. 고객센터 :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0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4107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8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9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0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1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2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6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7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8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19" name="Group 1"/>
          <p:cNvGrpSpPr/>
          <p:nvPr/>
        </p:nvGrpSpPr>
        <p:grpSpPr>
          <a:xfrm rot="0">
            <a:off x="211101" y="1534814"/>
            <a:ext cx="5391749" cy="831737"/>
            <a:chOff x="211101" y="1534814"/>
            <a:chExt cx="5391749" cy="831737"/>
          </a:xfrm>
        </p:grpSpPr>
        <p:sp>
          <p:nvSpPr>
            <p:cNvPr id="4120" name=""/>
            <p:cNvSpPr txBox="1"/>
            <p:nvPr/>
          </p:nvSpPr>
          <p:spPr>
            <a:xfrm>
              <a:off x="1190420" y="1995141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242862" y="1534814"/>
              <a:ext cx="5283798" cy="831736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2" name=""/>
            <p:cNvSpPr txBox="1"/>
            <p:nvPr/>
          </p:nvSpPr>
          <p:spPr>
            <a:xfrm>
              <a:off x="211101" y="1950655"/>
              <a:ext cx="5391749" cy="347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1225" y="2193517"/>
            <a:ext cx="203175" cy="273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4124" name=""/>
          <p:cNvCxnSpPr/>
          <p:nvPr/>
        </p:nvCxnSpPr>
        <p:spPr>
          <a:xfrm rot="10800000" flipV="1">
            <a:off x="244424" y="803102"/>
            <a:ext cx="1452316" cy="736512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4125" name=""/>
          <p:cNvCxnSpPr/>
          <p:nvPr/>
        </p:nvCxnSpPr>
        <p:spPr>
          <a:xfrm>
            <a:off x="4410868" y="803102"/>
            <a:ext cx="1118973" cy="72853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4126" name=""/>
          <p:cNvSpPr txBox="1"/>
          <p:nvPr/>
        </p:nvSpPr>
        <p:spPr>
          <a:xfrm>
            <a:off x="419022" y="1593534"/>
            <a:ext cx="833299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843a">
                    <a:alpha val="100000"/>
                  </a:srgbClr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843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27" name=""/>
          <p:cNvSpPr/>
          <p:nvPr/>
        </p:nvSpPr>
        <p:spPr>
          <a:xfrm>
            <a:off x="204738" y="1658617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pic>
        <p:nvPicPr>
          <p:cNvPr id="412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44413" y="1872901"/>
            <a:ext cx="96787" cy="152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32" name=""/>
          <p:cNvSpPr/>
          <p:nvPr/>
        </p:nvSpPr>
        <p:spPr>
          <a:xfrm>
            <a:off x="230135" y="2242748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3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413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9160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</a:t>
            </a: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일선택</a:t>
            </a: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848401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807092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4193287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5080654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글 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241245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버튼을 누르면 수정된 글이 등록된다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버튼을 누르면 등록된 글이 삭제된다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2683117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3641807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028002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3915369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879;p30"/>
          <p:cNvSpPr/>
          <p:nvPr/>
        </p:nvSpPr>
        <p:spPr>
          <a:xfrm>
            <a:off x="4456746" y="424628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928;p32"/>
          <p:cNvSpPr/>
          <p:nvPr/>
        </p:nvSpPr>
        <p:spPr>
          <a:xfrm>
            <a:off x="4730308" y="456857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9527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관리자가 답변을 달았을때 추가적으로 댓글 형식으로 추가 문의를 할수있게 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118723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118722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18724" y="3352290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879;p30"/>
          <p:cNvSpPr/>
          <p:nvPr/>
        </p:nvSpPr>
        <p:spPr>
          <a:xfrm>
            <a:off x="4282258" y="4216614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달기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888;p31"/>
          <p:cNvSpPr/>
          <p:nvPr/>
        </p:nvSpPr>
        <p:spPr>
          <a:xfrm>
            <a:off x="4074172" y="4216614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4491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누르면 관리자 답변 밑에 댓글이 달린다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8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 댓글 등록이 취소된다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21448" y="1361068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Google Shape;874;p30"/>
          <p:cNvGraphicFramePr/>
          <p:nvPr/>
        </p:nvGraphicFramePr>
        <p:xfrm>
          <a:off x="2628242" y="2282372"/>
          <a:ext cx="2878475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878475"/>
              </a:tblGrid>
              <a:tr h="77725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답변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다시 예약하겠습니다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878;p30"/>
          <p:cNvSpPr/>
          <p:nvPr/>
        </p:nvSpPr>
        <p:spPr>
          <a:xfrm>
            <a:off x="3787517" y="3147143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879;p30"/>
          <p:cNvSpPr/>
          <p:nvPr/>
        </p:nvSpPr>
        <p:spPr>
          <a:xfrm>
            <a:off x="4746208" y="314669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853;p29"/>
          <p:cNvSpPr/>
          <p:nvPr/>
        </p:nvSpPr>
        <p:spPr>
          <a:xfrm>
            <a:off x="4888159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853;p29"/>
          <p:cNvSpPr/>
          <p:nvPr/>
        </p:nvSpPr>
        <p:spPr>
          <a:xfrm>
            <a:off x="4036278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"/>
          <p:cNvCxnSpPr>
            <a:endCxn id="390" idx="1"/>
          </p:cNvCxnSpPr>
          <p:nvPr/>
        </p:nvCxnSpPr>
        <p:spPr>
          <a:xfrm rot="16200000" flipH="1">
            <a:off x="2217849" y="2260603"/>
            <a:ext cx="460651" cy="360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이용안내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209756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게시판 형태 페이지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모든 회원은 조회만 가능함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DIV:MAIN_CONTENT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68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리스트 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80%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룸리스트를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클릭하면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상세페이지로 이동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한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다.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30756" y="1581353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60" name=""/>
          <p:cNvGrpSpPr/>
          <p:nvPr/>
        </p:nvGrpSpPr>
        <p:grpSpPr>
          <a:xfrm rot="0">
            <a:off x="1630756" y="3434804"/>
            <a:ext cx="274611" cy="268857"/>
            <a:chOff x="6058053" y="666765"/>
            <a:chExt cx="274747" cy="268990"/>
          </a:xfrm>
        </p:grpSpPr>
        <p:sp>
          <p:nvSpPr>
            <p:cNvPr id="361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2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룸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273880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27242" y="4299128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371" name=""/>
          <p:cNvGrpSpPr/>
          <p:nvPr/>
        </p:nvGrpSpPr>
        <p:grpSpPr>
          <a:xfrm rot="0">
            <a:off x="1545232" y="1129940"/>
            <a:ext cx="4249593" cy="1512567"/>
            <a:chOff x="1545232" y="1129940"/>
            <a:chExt cx="4249593" cy="1512567"/>
          </a:xfrm>
        </p:grpSpPr>
        <p:sp>
          <p:nvSpPr>
            <p:cNvPr id="369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/>
            </a:solidFill>
            <a:ln w="12700" cap="flat" cmpd="sng" algn="ctr">
              <a:solidFill>
                <a:schemeClr val="dk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63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  <a:latin typeface="맑은 고딕"/>
                  <a:ea typeface="맑은 고딕"/>
                </a:rPr>
                <a:t>룸 사진</a:t>
              </a:r>
              <a:endParaRPr lang="ko-KR" altLang="en-US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1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1563239" y="1129940"/>
              <a:ext cx="558209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VIP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룸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72" name=""/>
          <p:cNvGrpSpPr/>
          <p:nvPr/>
        </p:nvGrpSpPr>
        <p:grpSpPr>
          <a:xfrm rot="0">
            <a:off x="1545232" y="2714534"/>
            <a:ext cx="4249593" cy="1512567"/>
            <a:chOff x="1545232" y="1129940"/>
            <a:chExt cx="4249593" cy="1512567"/>
          </a:xfrm>
        </p:grpSpPr>
        <p:sp>
          <p:nvSpPr>
            <p:cNvPr id="373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374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5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</a:rPr>
                <a:t>룸 사진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6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7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8" name=""/>
            <p:cNvSpPr/>
            <p:nvPr/>
          </p:nvSpPr>
          <p:spPr>
            <a:xfrm>
              <a:off x="1563239" y="1129940"/>
              <a:ext cx="630236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일반 룸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2575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리스트를 클릭하면 해당 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상세페이지로 이동한다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17259" y="3506831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/>
          <p:nvPr/>
        </p:nvSpPr>
        <p:spPr>
          <a:xfrm>
            <a:off x="528171" y="1057913"/>
            <a:ext cx="5410708" cy="3194993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5"/>
            <a:ext cx="929116" cy="33017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57913"/>
            <a:ext cx="930483" cy="71549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부가서비스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305668" y="3794939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85772" y="3743057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8" name=""/>
          <p:cNvSpPr/>
          <p:nvPr/>
        </p:nvSpPr>
        <p:spPr>
          <a:xfrm>
            <a:off x="1905367" y="1868217"/>
            <a:ext cx="3529323" cy="1404526"/>
          </a:xfrm>
          <a:prstGeom prst="rect">
            <a:avLst/>
          </a:prstGeom>
          <a:solidFill>
            <a:srgbClr val="ffceb0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1" name=""/>
          <p:cNvSpPr/>
          <p:nvPr/>
        </p:nvSpPr>
        <p:spPr>
          <a:xfrm>
            <a:off x="2049421" y="2021278"/>
            <a:ext cx="1224459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2" name=""/>
          <p:cNvSpPr/>
          <p:nvPr/>
        </p:nvSpPr>
        <p:spPr>
          <a:xfrm>
            <a:off x="3345907" y="2021278"/>
            <a:ext cx="1512567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30,000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3" name=""/>
          <p:cNvSpPr/>
          <p:nvPr/>
        </p:nvSpPr>
        <p:spPr>
          <a:xfrm>
            <a:off x="2049421" y="2516460"/>
            <a:ext cx="3241215" cy="64824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프리미엄 샴푸와 컨디셔너로 강아지를 위한 목욕 서비스를 제공합니다.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513524" y="424674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500354" y="859362"/>
            <a:ext cx="4803321" cy="3632416"/>
            <a:chOff x="961606" y="859209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09"/>
              <a:ext cx="3876520" cy="575724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이용안내</a:t>
              </a:r>
              <a:r>
                <a:rPr lang="ko-KR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 /마이 페이지/ 고객센터/로그인</a:t>
              </a:r>
              <a:endPara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501304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499532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498647" y="1483875"/>
            <a:ext cx="4803257" cy="2724307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98647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룸 정보</a:t>
            </a:r>
            <a:r>
              <a:rPr lang="ko-KR" sz="900" u="sng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시설안내</a:t>
            </a:r>
            <a:endParaRPr lang="ko-KR" altLang="en-US" sz="900" b="1" u="sng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1824872" y="1979796"/>
            <a:ext cx="2984542" cy="7148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건물사진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1824284" y="1633804"/>
            <a:ext cx="2984542" cy="292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시설 안내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1829976" y="2750088"/>
            <a:ext cx="2984542" cy="133040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498348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869171" y="2832806"/>
            <a:ext cx="553769" cy="185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오시는 길</a:t>
            </a:r>
            <a:endParaRPr lang="ko-KR" altLang="en-US" sz="600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986837" y="3079746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00389" y="3076564"/>
            <a:ext cx="719448" cy="1612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1987443" y="3288965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00995" y="3285782"/>
            <a:ext cx="719448" cy="16129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지하철주소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983651" y="3489991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997203" y="3486809"/>
            <a:ext cx="719448" cy="167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버스정류장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983651" y="3696668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997203" y="3693486"/>
            <a:ext cx="719448" cy="16223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 위치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1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"/>
          <p:cNvGraphicFramePr/>
          <p:nvPr/>
        </p:nvGraphicFramePr>
        <p:xfrm>
          <a:off x="6340926" y="439674"/>
          <a:ext cx="2798244" cy="293795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문의게시판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이용요금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시설안내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637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문의게시판 :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이용요금 :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시설안내 :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28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5129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0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1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2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3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4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5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0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5141" name="Group 1"/>
          <p:cNvGrpSpPr/>
          <p:nvPr/>
        </p:nvGrpSpPr>
        <p:grpSpPr>
          <a:xfrm rot="0">
            <a:off x="268259" y="3012527"/>
            <a:ext cx="5283798" cy="831681"/>
            <a:chOff x="268259" y="3012527"/>
            <a:chExt cx="5283798" cy="831681"/>
          </a:xfrm>
        </p:grpSpPr>
        <p:sp>
          <p:nvSpPr>
            <p:cNvPr id="5142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solidFill>
              <a:srgbClr val="ffe7d8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143" name="Group 1"/>
            <p:cNvGrpSpPr/>
            <p:nvPr/>
          </p:nvGrpSpPr>
          <p:grpSpPr>
            <a:xfrm rot="0">
              <a:off x="268259" y="3012527"/>
              <a:ext cx="5283798" cy="831681"/>
              <a:chOff x="268259" y="3012527"/>
              <a:chExt cx="5283798" cy="831681"/>
            </a:xfrm>
          </p:grpSpPr>
          <p:sp>
            <p:nvSpPr>
              <p:cNvPr id="5144" name=""/>
              <p:cNvSpPr txBox="1"/>
              <p:nvPr/>
            </p:nvSpPr>
            <p:spPr>
              <a:xfrm>
                <a:off x="1215817" y="3471236"/>
                <a:ext cx="658702" cy="263458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룸 정보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45" name=""/>
              <p:cNvSpPr txBox="1"/>
              <p:nvPr/>
            </p:nvSpPr>
            <p:spPr>
              <a:xfrm>
                <a:off x="268259" y="3012527"/>
                <a:ext cx="5283798" cy="831681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5146" name=""/>
          <p:cNvCxnSpPr/>
          <p:nvPr/>
        </p:nvCxnSpPr>
        <p:spPr>
          <a:xfrm flipV="1">
            <a:off x="4410868" y="3856935"/>
            <a:ext cx="1134826" cy="380898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5147" name=""/>
          <p:cNvCxnSpPr/>
          <p:nvPr/>
        </p:nvCxnSpPr>
        <p:spPr>
          <a:xfrm rot="10800000">
            <a:off x="268259" y="3856935"/>
            <a:ext cx="452345" cy="396806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148" name=""/>
          <p:cNvSpPr/>
          <p:nvPr/>
        </p:nvSpPr>
        <p:spPr>
          <a:xfrm>
            <a:off x="698388" y="3049032"/>
            <a:ext cx="557114" cy="558677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49" name=""/>
          <p:cNvSpPr/>
          <p:nvPr/>
        </p:nvSpPr>
        <p:spPr>
          <a:xfrm>
            <a:off x="2028464" y="3056958"/>
            <a:ext cx="558677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0" name=""/>
          <p:cNvSpPr/>
          <p:nvPr/>
        </p:nvSpPr>
        <p:spPr>
          <a:xfrm>
            <a:off x="3315672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1" name=""/>
          <p:cNvSpPr/>
          <p:nvPr/>
        </p:nvSpPr>
        <p:spPr>
          <a:xfrm>
            <a:off x="4569557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2" name=""/>
          <p:cNvSpPr txBox="1"/>
          <p:nvPr/>
        </p:nvSpPr>
        <p:spPr>
          <a:xfrm>
            <a:off x="574585" y="3629925"/>
            <a:ext cx="852333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6" name=""/>
          <p:cNvSpPr txBox="1"/>
          <p:nvPr/>
        </p:nvSpPr>
        <p:spPr>
          <a:xfrm>
            <a:off x="1958636" y="3615691"/>
            <a:ext cx="695151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이용요금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7" name=""/>
          <p:cNvSpPr txBox="1"/>
          <p:nvPr/>
        </p:nvSpPr>
        <p:spPr>
          <a:xfrm>
            <a:off x="3288712" y="3629925"/>
            <a:ext cx="696770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8" name=""/>
          <p:cNvSpPr txBox="1"/>
          <p:nvPr/>
        </p:nvSpPr>
        <p:spPr>
          <a:xfrm>
            <a:off x="4569557" y="3637907"/>
            <a:ext cx="696825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시설안내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9" name=""/>
          <p:cNvSpPr/>
          <p:nvPr/>
        </p:nvSpPr>
        <p:spPr>
          <a:xfrm>
            <a:off x="309508" y="31236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6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516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로그인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7773" y="945667"/>
            <a:ext cx="5333454" cy="3828296"/>
            <a:chOff x="782545" y="1261223"/>
            <a:chExt cx="7115737" cy="510760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82546" y="1261223"/>
              <a:ext cx="7115735" cy="952499"/>
              <a:chOff x="931956" y="1458633"/>
              <a:chExt cx="6910294" cy="952500"/>
            </a:xfrm>
            <a:solidFill>
              <a:srgbClr val="ffb689"/>
            </a:solidFill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931956" y="1458633"/>
                <a:ext cx="6910294" cy="952500"/>
                <a:chOff x="483720" y="1309221"/>
                <a:chExt cx="6910294" cy="952500"/>
              </a:xfrm>
              <a:grpFill/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83720" y="1309221"/>
                  <a:ext cx="1400735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884455" y="1309221"/>
                  <a:ext cx="5509559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0052" y="1502145"/>
                <a:ext cx="1157940" cy="861793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로고 </a:t>
                </a: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)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  <a:p>
                <a:pPr algn="ctr">
                  <a:defRPr/>
                </a:pP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Puppy Play Time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2246" y="1701424"/>
                <a:ext cx="4482354" cy="46177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49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메인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페이지</a:t>
                </a:r>
                <a:r>
                  <a:rPr lang="en-US" altLang="ko-KR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로그인</a:t>
                </a:r>
                <a:endParaRPr lang="ko-KR" altLang="en-US" sz="1574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782546" y="5986744"/>
              <a:ext cx="7115736" cy="382079"/>
              <a:chOff x="782546" y="5939119"/>
              <a:chExt cx="7115736" cy="382079"/>
            </a:xfrm>
            <a:solidFill>
              <a:srgbClr val="ffb689"/>
            </a:solidFill>
          </p:grpSpPr>
          <p:sp>
            <p:nvSpPr>
              <p:cNvPr id="31" name="직사각형 30"/>
              <p:cNvSpPr/>
              <p:nvPr/>
            </p:nvSpPr>
            <p:spPr>
              <a:xfrm>
                <a:off x="782546" y="5939119"/>
                <a:ext cx="7115736" cy="382079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6844" y="5959496"/>
                <a:ext cx="5929779" cy="3284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회사소개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개인정보취급방침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이용 약관</a:t>
                </a:r>
                <a:endParaRPr lang="ko-KR" altLang="en-US" sz="1000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82545" y="2277184"/>
              <a:ext cx="7115735" cy="3633359"/>
              <a:chOff x="782545" y="2305759"/>
              <a:chExt cx="7115735" cy="3633359"/>
            </a:xfrm>
            <a:solidFill>
              <a:schemeClr val="lt1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782545" y="2305759"/>
                <a:ext cx="7115735" cy="36333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 rot="0">
                <a:off x="1221443" y="2396379"/>
                <a:ext cx="6237941" cy="734896"/>
                <a:chOff x="1912472" y="2549899"/>
                <a:chExt cx="6237941" cy="734896"/>
              </a:xfrm>
              <a:grpFill/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912472" y="2549899"/>
                  <a:ext cx="6237941" cy="7348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31881" y="2743367"/>
                  <a:ext cx="3399119" cy="5079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874">
                      <a:latin typeface="맑은 고딕"/>
                      <a:ea typeface="맑은 고딕"/>
                      <a:cs typeface="+mj-cs"/>
                    </a:rPr>
                    <a:t>로그인</a:t>
                  </a:r>
                  <a:endParaRPr lang="ko-KR" altLang="en-US" sz="1874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rot="0">
                <a:off x="1202763" y="3227854"/>
                <a:ext cx="6237941" cy="1475441"/>
                <a:chOff x="1893792" y="3324225"/>
                <a:chExt cx="6237941" cy="1475441"/>
              </a:xfrm>
              <a:grpFill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893792" y="3324225"/>
                  <a:ext cx="6237941" cy="1475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50187" y="3879290"/>
                  <a:ext cx="4725149" cy="52337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949">
                      <a:latin typeface="맑은 고딕"/>
                      <a:ea typeface="맑은 고딕"/>
                      <a:cs typeface="+mj-cs"/>
                    </a:rPr>
                    <a:t>로그인 입력 창</a:t>
                  </a:r>
                  <a:endParaRPr lang="ko-KR" altLang="en-US" sz="1949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21443" y="4817596"/>
                <a:ext cx="6237941" cy="766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75483" y="5048342"/>
                <a:ext cx="3753973" cy="4293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74">
                    <a:latin typeface="맑은 고딕"/>
                    <a:ea typeface="맑은 고딕"/>
                    <a:cs typeface="+mj-cs"/>
                  </a:rPr>
                  <a:t>로그인 버튼</a:t>
                </a:r>
                <a:endParaRPr lang="ko-KR" altLang="en-US" sz="1574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7174" y="2421401"/>
                <a:ext cx="1596836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Main-content-section1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08010" y="3580574"/>
                <a:ext cx="1596838" cy="86179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199" b="1">
                    <a:latin typeface="맑은 고딕"/>
                    <a:ea typeface="맑은 고딕"/>
                    <a:cs typeface="+mj-cs"/>
                  </a:rPr>
                  <a:t>Main-content-section2</a:t>
                </a:r>
                <a:endParaRPr lang="en-US" altLang="ko-KR" sz="1199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92274" y="4904994"/>
                <a:ext cx="1628312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Main-content-section3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</p:grpSp>
      </p:grpSp>
      <p:graphicFrame>
        <p:nvGraphicFramePr>
          <p:cNvPr id="35" name="표 34"/>
          <p:cNvGraphicFramePr/>
          <p:nvPr/>
        </p:nvGraphicFramePr>
        <p:xfrm>
          <a:off x="6250194" y="442847"/>
          <a:ext cx="2876935" cy="2919930"/>
        </p:xfrm>
        <a:graphic>
          <a:graphicData uri="http://schemas.openxmlformats.org/drawingml/2006/table">
            <a:tbl>
              <a:tblPr firstRow="1" bandRow="1"/>
              <a:tblGrid>
                <a:gridCol w="310970"/>
                <a:gridCol w="2565965"/>
              </a:tblGrid>
              <a:tr h="292475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6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en-US" altLang="ko-KR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section1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&lt;h2&gt;로그인&lt;/h2&gt;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section2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&lt;h3&gt;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입력창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&lt;/h3&gt;</a:t>
                      </a:r>
                      <a:endParaRPr lang="en-US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48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section3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8297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 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는 고정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Content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만 변경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9" name="타원 48"/>
          <p:cNvSpPr/>
          <p:nvPr/>
        </p:nvSpPr>
        <p:spPr>
          <a:xfrm>
            <a:off x="361976" y="84183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0" name="타원 48"/>
          <p:cNvSpPr/>
          <p:nvPr/>
        </p:nvSpPr>
        <p:spPr>
          <a:xfrm>
            <a:off x="4210231" y="1837251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1" name="타원 48"/>
          <p:cNvSpPr/>
          <p:nvPr/>
        </p:nvSpPr>
        <p:spPr>
          <a:xfrm>
            <a:off x="4210231" y="277360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2" name="타원 48"/>
          <p:cNvSpPr/>
          <p:nvPr/>
        </p:nvSpPr>
        <p:spPr>
          <a:xfrm>
            <a:off x="4179407" y="365088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833340" y="553724"/>
            <a:ext cx="2737026" cy="35877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로그인 레이아웃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4" name="타원 48"/>
          <p:cNvSpPr/>
          <p:nvPr/>
        </p:nvSpPr>
        <p:spPr>
          <a:xfrm>
            <a:off x="392800" y="437115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617573" y="615748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5" y="1502147"/>
              <a:ext cx="1157941" cy="8484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7" y="1701425"/>
              <a:ext cx="4482352" cy="4458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181" y="1380009"/>
            <a:ext cx="5333453" cy="30308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1" name="TextBox 10"/>
          <p:cNvSpPr txBox="1"/>
          <p:nvPr/>
        </p:nvSpPr>
        <p:spPr>
          <a:xfrm>
            <a:off x="2962756" y="1822036"/>
            <a:ext cx="753048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12" name="직사각형 11"/>
          <p:cNvSpPr/>
          <p:nvPr/>
        </p:nvSpPr>
        <p:spPr>
          <a:xfrm>
            <a:off x="1910253" y="2223297"/>
            <a:ext cx="2943725" cy="34718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895583" y="2845234"/>
            <a:ext cx="2943725" cy="347182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0253" y="2015168"/>
            <a:ext cx="1276266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</a:t>
            </a: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895582" y="2570479"/>
            <a:ext cx="1486533" cy="23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</a:t>
            </a:r>
            <a:endParaRPr lang="ko-KR" altLang="en-US" sz="1010"/>
          </a:p>
        </p:txBody>
      </p:sp>
      <p:sp>
        <p:nvSpPr>
          <p:cNvPr id="16" name="직사각형 15"/>
          <p:cNvSpPr/>
          <p:nvPr/>
        </p:nvSpPr>
        <p:spPr>
          <a:xfrm>
            <a:off x="1910254" y="3479445"/>
            <a:ext cx="2943725" cy="347182"/>
          </a:xfrm>
          <a:prstGeom prst="rect">
            <a:avLst/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02" y="3516246"/>
            <a:ext cx="1799487" cy="23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20" name="TextBox 19"/>
          <p:cNvSpPr txBox="1"/>
          <p:nvPr/>
        </p:nvSpPr>
        <p:spPr>
          <a:xfrm>
            <a:off x="4300074" y="4047535"/>
            <a:ext cx="1169839" cy="23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회원가입</a:t>
            </a:r>
            <a:endParaRPr lang="ko-KR" altLang="en-US" sz="1010"/>
          </a:p>
        </p:txBody>
      </p:sp>
      <p:sp>
        <p:nvSpPr>
          <p:cNvPr id="21" name="TextBox 20"/>
          <p:cNvSpPr txBox="1"/>
          <p:nvPr/>
        </p:nvSpPr>
        <p:spPr>
          <a:xfrm>
            <a:off x="1485479" y="4000517"/>
            <a:ext cx="1564771" cy="23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22" name="TextBox 21"/>
          <p:cNvSpPr txBox="1"/>
          <p:nvPr/>
        </p:nvSpPr>
        <p:spPr>
          <a:xfrm>
            <a:off x="2752491" y="4004889"/>
            <a:ext cx="1641190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 찾기</a:t>
            </a:r>
            <a:endParaRPr lang="ko-KR" altLang="en-US" sz="101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5722" y="4603952"/>
            <a:ext cx="464117" cy="22134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587775" y="4460761"/>
            <a:ext cx="5333454" cy="286379"/>
            <a:chOff x="782546" y="6158194"/>
            <a:chExt cx="7115736" cy="382079"/>
          </a:xfrm>
          <a:solidFill>
            <a:srgbClr val="ffb689"/>
          </a:solidFill>
        </p:grpSpPr>
        <p:sp>
          <p:nvSpPr>
            <p:cNvPr id="43" name="직사각형 42"/>
            <p:cNvSpPr/>
            <p:nvPr/>
          </p:nvSpPr>
          <p:spPr>
            <a:xfrm>
              <a:off x="782546" y="6158194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6207" y="6177217"/>
              <a:ext cx="5929779" cy="328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4802424" y="3888908"/>
            <a:ext cx="4275305" cy="977574"/>
            <a:chOff x="5718175" y="3679543"/>
            <a:chExt cx="6460198" cy="1474471"/>
          </a:xfrm>
        </p:grpSpPr>
        <p:sp>
          <p:nvSpPr>
            <p:cNvPr id="24" name="직사각형 23"/>
            <p:cNvSpPr/>
            <p:nvPr/>
          </p:nvSpPr>
          <p:spPr>
            <a:xfrm>
              <a:off x="6739785" y="3679543"/>
              <a:ext cx="5438588" cy="147447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8176" y="3822521"/>
              <a:ext cx="6460196" cy="107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66306" lvl="7" algn="ctr">
                <a:lnSpc>
                  <a:spcPct val="160000"/>
                </a:lnSpc>
                <a:defRPr/>
              </a:pP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로그인 실패 내용 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lang="ko-KR" altLang="en-US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666306" lvl="7" algn="ctr">
                <a:lnSpc>
                  <a:spcPct val="160000"/>
                </a:lnSpc>
                <a:defRPr/>
              </a:pPr>
              <a:r>
                <a:rPr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아이디 또는 비밀번호를 입력하지 않았습니다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altLang="ko-KR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6" name="표 45"/>
          <p:cNvGraphicFramePr/>
          <p:nvPr/>
        </p:nvGraphicFramePr>
        <p:xfrm>
          <a:off x="6325842" y="485966"/>
          <a:ext cx="2810825" cy="3205393"/>
        </p:xfrm>
        <a:graphic>
          <a:graphicData uri="http://schemas.openxmlformats.org/drawingml/2006/table">
            <a:tbl>
              <a:tblPr firstRow="1" bandRow="1"/>
              <a:tblGrid>
                <a:gridCol w="302937"/>
                <a:gridCol w="2507887"/>
              </a:tblGrid>
              <a:tr h="275810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&lt;/h2&gt;</a:t>
                      </a:r>
                      <a:endParaRPr lang="en-US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989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룸 예약할 시 작성한 아이디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비밀번호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: 알파벳, 숫자 조합으로 최소 8자 최대 15자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: 영문, 숫자, 특수문자를 조합하여 8자리 이상 15자리 이내로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입력 정보 일치 시 메인 페이지로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아이디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80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비밀번호 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회원가입 버튼 클릭시 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+mj-ea"/>
                          <a:cs typeface="맑은 고딕"/>
                        </a:rPr>
                        <a:t>회원가입 창으로 이동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752491" y="18341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68879" y="22562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68879" y="35488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40002" y="403861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00836" y="405791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28264" y="408604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6432" y="3789827"/>
            <a:ext cx="681957" cy="210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15517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0" y="1502147"/>
              <a:ext cx="1157938" cy="861795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5" y="1701424"/>
              <a:ext cx="4482354" cy="447898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아이디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5122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08" y="1504295"/>
            <a:ext cx="3569634" cy="2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12" name="TextBox 11"/>
          <p:cNvSpPr txBox="1"/>
          <p:nvPr/>
        </p:nvSpPr>
        <p:spPr>
          <a:xfrm>
            <a:off x="1014377" y="1776592"/>
            <a:ext cx="2436338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이메일</a:t>
            </a: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040423" y="2047884"/>
            <a:ext cx="2560735" cy="522594"/>
          </a:xfrm>
          <a:prstGeom prst="rect">
            <a:avLst/>
          </a:prstGeom>
          <a:solidFill>
            <a:schemeClr val="lt1"/>
          </a:solidFill>
          <a:ln w="38100"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141212" y="2172108"/>
            <a:ext cx="2182671" cy="2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>
                <a:solidFill>
                  <a:schemeClr val="tx1">
                    <a:alpha val="67000"/>
                  </a:schemeClr>
                </a:solidFill>
              </a:rPr>
              <a:t>이메일을 입력해주세요</a:t>
            </a:r>
            <a:endParaRPr lang="ko-KR" altLang="en-US" sz="101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19" name="Google Shape;1235;p47"/>
          <p:cNvSpPr/>
          <p:nvPr/>
        </p:nvSpPr>
        <p:spPr>
          <a:xfrm>
            <a:off x="3889337" y="2061785"/>
            <a:ext cx="929185" cy="50155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53;p47"/>
          <p:cNvSpPr/>
          <p:nvPr/>
        </p:nvSpPr>
        <p:spPr>
          <a:xfrm>
            <a:off x="1233" y="3534755"/>
            <a:ext cx="1900218" cy="679249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33;p47"/>
          <p:cNvSpPr/>
          <p:nvPr/>
        </p:nvSpPr>
        <p:spPr>
          <a:xfrm>
            <a:off x="5290430" y="3596391"/>
            <a:ext cx="2810799" cy="91063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일치하는 회원이 없습니다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/>
          </a:solidFill>
        </p:grpSpPr>
        <p:sp>
          <p:nvSpPr>
            <p:cNvPr id="37" name="직사각형 36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0615" y="6243152"/>
              <a:ext cx="5929779" cy="328497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Google Shape;1233;p47"/>
          <p:cNvSpPr/>
          <p:nvPr/>
        </p:nvSpPr>
        <p:spPr>
          <a:xfrm>
            <a:off x="2403583" y="3349429"/>
            <a:ext cx="2810799" cy="993597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000000’</a:t>
            </a: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89;p48"/>
          <p:cNvSpPr txBox="1"/>
          <p:nvPr/>
        </p:nvSpPr>
        <p:spPr>
          <a:xfrm>
            <a:off x="1141211" y="288401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Google Shape;1290;p48"/>
          <p:cNvSpPr txBox="1"/>
          <p:nvPr/>
        </p:nvSpPr>
        <p:spPr>
          <a:xfrm>
            <a:off x="2687800" y="2905950"/>
            <a:ext cx="1208676" cy="19566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94;p48"/>
          <p:cNvSpPr/>
          <p:nvPr/>
        </p:nvSpPr>
        <p:spPr>
          <a:xfrm>
            <a:off x="648202" y="393768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94;p48"/>
          <p:cNvSpPr/>
          <p:nvPr/>
        </p:nvSpPr>
        <p:spPr>
          <a:xfrm>
            <a:off x="3549400" y="4028678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294;p48"/>
          <p:cNvSpPr/>
          <p:nvPr/>
        </p:nvSpPr>
        <p:spPr>
          <a:xfrm>
            <a:off x="6436248" y="425203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표 33"/>
          <p:cNvGraphicFramePr/>
          <p:nvPr/>
        </p:nvGraphicFramePr>
        <p:xfrm>
          <a:off x="6373876" y="423015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텍스트박스에 적은 이름과 이메일로 해당하는 아이디 검색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빈칸 있을 경우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정보를 입력하세요.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   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실패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           일치하는 회원이 없습니다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고딕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찾기 성공 시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성공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아이디는 000000입니다.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323" y="156193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93809" y="189024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04351" y="288509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52906">
            <a:off x="4568867" y="2854828"/>
            <a:ext cx="1112462" cy="34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708421">
            <a:off x="3991891" y="2807315"/>
            <a:ext cx="783652" cy="316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1798361" y="2570479"/>
            <a:ext cx="2070326" cy="96427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10749</ep:Words>
  <ep:PresentationFormat>화면 슬라이드 쇼(4:3)</ep:PresentationFormat>
  <ep:Paragraphs>1499</ep:Paragraphs>
  <ep:Slides>49</ep:Slides>
  <ep:Notes>62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/>
      <vt:lpstr>Puppy Playtime  사용자  스토리보드</vt:lpstr>
      <vt:lpstr>메인페이지</vt:lpstr>
      <vt:lpstr>슬라이드 3</vt:lpstr>
      <vt:lpstr>슬라이드 4</vt:lpstr>
      <vt:lpstr>슬라이드 5</vt:lpstr>
      <vt:lpstr>로그인 페이지</vt:lpstr>
      <vt:lpstr>슬라이드 7</vt:lpstr>
      <vt:lpstr>슬라이드 8</vt:lpstr>
      <vt:lpstr>슬라이드 9</vt:lpstr>
      <vt:lpstr>슬라이드 10</vt:lpstr>
      <vt:lpstr>회원가입 페이지</vt:lpstr>
      <vt:lpstr>슬라이드 12</vt:lpstr>
      <vt:lpstr>슬라이드 13</vt:lpstr>
      <vt:lpstr>슬라이드 14</vt:lpstr>
      <vt:lpstr>슬라이드 15</vt:lpstr>
      <vt:lpstr>마이페이지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예약 페이지</vt:lpstr>
      <vt:lpstr>슬라이드 29</vt:lpstr>
      <vt:lpstr>슬라이드 30</vt:lpstr>
      <vt:lpstr>슬라이드 31</vt:lpstr>
      <vt:lpstr>상세예약 페이지</vt:lpstr>
      <vt:lpstr>상세예약 페이지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mrhi01-06</cp:lastModifiedBy>
  <dcterms:modified xsi:type="dcterms:W3CDTF">2021-12-07T06:50:32.821</dcterms:modified>
  <cp:revision>80</cp:revision>
  <cp:version>1000.0000.01</cp:version>
</cp:coreProperties>
</file>