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98" y="6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1800PX)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1583668" y="1512168"/>
            <a:ext cx="5364596" cy="51125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83668" y="1512168"/>
            <a:ext cx="5400600" cy="27300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</a:p>
        </p:txBody>
      </p:sp>
      <p:sp>
        <p:nvSpPr>
          <p:cNvPr id="40" name="순서도: 처리 4"/>
          <p:cNvSpPr/>
          <p:nvPr/>
        </p:nvSpPr>
        <p:spPr>
          <a:xfrm>
            <a:off x="1583668" y="288032"/>
            <a:ext cx="5400600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순서도: 처리 7"/>
          <p:cNvSpPr/>
          <p:nvPr/>
        </p:nvSpPr>
        <p:spPr>
          <a:xfrm>
            <a:off x="1583668" y="288032"/>
            <a:ext cx="1071736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WIDTH: 15%</a:t>
            </a:r>
          </a:p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43" name="순서도: 처리 21"/>
          <p:cNvSpPr/>
          <p:nvPr/>
        </p:nvSpPr>
        <p:spPr>
          <a:xfrm>
            <a:off x="1547664" y="1196752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83%)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2A10860B-FB59-472A-A652-E9C1810C9777}"/>
              </a:ext>
            </a:extLst>
          </p:cNvPr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64697AC-8DFB-4434-AB54-7D6A0B2F88DE}"/>
              </a:ext>
            </a:extLst>
          </p:cNvPr>
          <p:cNvSpPr/>
          <p:nvPr/>
        </p:nvSpPr>
        <p:spPr>
          <a:xfrm>
            <a:off x="3956524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FOOTER(WIDTH: 100%, HEIGHT: 120PX)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AF8CD036-00B5-4FCB-8223-71C920592BF4}"/>
              </a:ext>
            </a:extLst>
          </p:cNvPr>
          <p:cNvSpPr/>
          <p:nvPr/>
        </p:nvSpPr>
        <p:spPr>
          <a:xfrm>
            <a:off x="2115344" y="2499158"/>
            <a:ext cx="4400872" cy="273004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BD22C85-6DD9-4EBE-ADDF-B15E7D1725A3}"/>
              </a:ext>
            </a:extLst>
          </p:cNvPr>
          <p:cNvSpPr/>
          <p:nvPr/>
        </p:nvSpPr>
        <p:spPr>
          <a:xfrm>
            <a:off x="1671678" y="1578869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CONTAINER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100%, HEIGHT: 50%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3"/>
          <p:cNvSpPr/>
          <p:nvPr/>
        </p:nvSpPr>
        <p:spPr>
          <a:xfrm>
            <a:off x="1592052" y="310344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순서도: 처리 4"/>
          <p:cNvSpPr/>
          <p:nvPr/>
        </p:nvSpPr>
        <p:spPr>
          <a:xfrm>
            <a:off x="1592052" y="310344"/>
            <a:ext cx="5400600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순서도: 처리 7"/>
          <p:cNvSpPr/>
          <p:nvPr/>
        </p:nvSpPr>
        <p:spPr>
          <a:xfrm>
            <a:off x="1592052" y="310344"/>
            <a:ext cx="1071736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순서도: 처리 19"/>
          <p:cNvSpPr/>
          <p:nvPr/>
        </p:nvSpPr>
        <p:spPr>
          <a:xfrm>
            <a:off x="1700064" y="1435088"/>
            <a:ext cx="5184576" cy="42930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순서도: 처리 21"/>
          <p:cNvSpPr/>
          <p:nvPr/>
        </p:nvSpPr>
        <p:spPr>
          <a:xfrm>
            <a:off x="1556048" y="1147056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CONAINER</a:t>
            </a:r>
            <a:r>
              <a:rPr lang="en-US" altLang="ko-KR" sz="1100" b="1">
                <a:solidFill>
                  <a:schemeClr val="tx1"/>
                </a:solidFill>
              </a:rPr>
              <a:t>(WIDTH: 100%, HEIGHT: 68%)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2" name="순서도: 처리 24"/>
          <p:cNvSpPr/>
          <p:nvPr/>
        </p:nvSpPr>
        <p:spPr>
          <a:xfrm>
            <a:off x="2123728" y="2947256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>
                <a:solidFill>
                  <a:schemeClr val="tx2">
                    <a:lumMod val="20000"/>
                    <a:lumOff val="80000"/>
                  </a:schemeClr>
                </a:solidFill>
              </a:rPr>
              <a:t>SUB PAGE</a:t>
            </a:r>
            <a:endParaRPr lang="en-US" altLang="ko-KR" sz="66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순서도: 처리 20"/>
          <p:cNvSpPr/>
          <p:nvPr/>
        </p:nvSpPr>
        <p:spPr>
          <a:xfrm>
            <a:off x="2181548" y="1656184"/>
            <a:ext cx="2534468" cy="37749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SELECT_SPACE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299PX  HEIGHT: 27PX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4" name="순서도: 처리 16"/>
          <p:cNvSpPr/>
          <p:nvPr/>
        </p:nvSpPr>
        <p:spPr>
          <a:xfrm>
            <a:off x="1592052" y="5971592"/>
            <a:ext cx="5400600" cy="6754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1"/>
          <p:cNvSpPr/>
          <p:nvPr/>
        </p:nvSpPr>
        <p:spPr>
          <a:xfrm>
            <a:off x="2034570" y="1445022"/>
            <a:ext cx="4508884" cy="42831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26"/>
          <p:cNvSpPr/>
          <p:nvPr/>
        </p:nvSpPr>
        <p:spPr>
          <a:xfrm>
            <a:off x="2034570" y="2155378"/>
            <a:ext cx="4508884" cy="35728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순서도: 처리 28"/>
          <p:cNvSpPr/>
          <p:nvPr/>
        </p:nvSpPr>
        <p:spPr>
          <a:xfrm>
            <a:off x="2123728" y="2382348"/>
            <a:ext cx="2448272" cy="44320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SELECT_SPACE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299PX, HEIGHT: 594PX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3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1800PX)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4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  <a:endParaRPr lang="en-US" altLang="ko-KR" sz="1100" b="1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86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7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9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1583668" y="300819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순서도: 처리 4"/>
          <p:cNvSpPr/>
          <p:nvPr/>
        </p:nvSpPr>
        <p:spPr>
          <a:xfrm>
            <a:off x="1583668" y="300819"/>
            <a:ext cx="5400600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순서도: 처리 7"/>
          <p:cNvSpPr/>
          <p:nvPr/>
        </p:nvSpPr>
        <p:spPr>
          <a:xfrm>
            <a:off x="1583668" y="300819"/>
            <a:ext cx="1071736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처리 19"/>
          <p:cNvSpPr/>
          <p:nvPr/>
        </p:nvSpPr>
        <p:spPr>
          <a:xfrm>
            <a:off x="1691680" y="1425563"/>
            <a:ext cx="5184576" cy="42930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순서도: 처리 21"/>
          <p:cNvSpPr/>
          <p:nvPr/>
        </p:nvSpPr>
        <p:spPr>
          <a:xfrm>
            <a:off x="1547664" y="1137531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MAIN_CONTENT</a:t>
            </a:r>
            <a:r>
              <a:rPr lang="en-US" altLang="ko-KR" sz="1100" b="1">
                <a:solidFill>
                  <a:schemeClr val="tx1"/>
                </a:solidFill>
              </a:rPr>
              <a:t>(WIDTH: 100%, HEIGHT: 68%)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44" name="순서도: 처리 24"/>
          <p:cNvSpPr/>
          <p:nvPr/>
        </p:nvSpPr>
        <p:spPr>
          <a:xfrm>
            <a:off x="1619672" y="2924944"/>
            <a:ext cx="5408984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>
                <a:solidFill>
                  <a:srgbClr val="cdf2e4"/>
                </a:solidFill>
              </a:rPr>
              <a:t>Detail PAGE</a:t>
            </a:r>
            <a:endParaRPr lang="en-US" altLang="ko-KR" sz="6600" b="1">
              <a:solidFill>
                <a:srgbClr val="cdf2e4"/>
              </a:solidFill>
            </a:endParaRPr>
          </a:p>
        </p:txBody>
      </p:sp>
      <p:sp>
        <p:nvSpPr>
          <p:cNvPr id="45" name="순서도: 처리 16"/>
          <p:cNvSpPr/>
          <p:nvPr/>
        </p:nvSpPr>
        <p:spPr>
          <a:xfrm>
            <a:off x="1583668" y="5962067"/>
            <a:ext cx="5400600" cy="6754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1"/>
          <p:cNvSpPr/>
          <p:nvPr/>
        </p:nvSpPr>
        <p:spPr>
          <a:xfrm>
            <a:off x="1691680" y="1444601"/>
            <a:ext cx="5184576" cy="923294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직사각형 1"/>
          <p:cNvSpPr/>
          <p:nvPr/>
        </p:nvSpPr>
        <p:spPr>
          <a:xfrm>
            <a:off x="1691680" y="2938305"/>
            <a:ext cx="5184576" cy="2480802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1800PX)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6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  <a:endParaRPr lang="en-US" altLang="ko-KR" sz="1100" b="1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71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2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4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8" name="순서도: 처리 20"/>
          <p:cNvSpPr/>
          <p:nvPr/>
        </p:nvSpPr>
        <p:spPr>
          <a:xfrm>
            <a:off x="2181548" y="1656184"/>
            <a:ext cx="2534468" cy="37749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SELECT_SPACE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299PX  HEIGHT: 27PX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750884" y="3086145"/>
            <a:ext cx="2448272" cy="44320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PETLIST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316PX, HEIGHT: 91PX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871700" y="2540366"/>
            <a:ext cx="2448272" cy="23687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CONTENTBTN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316PX, HEIGHT: 38PX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31" name="직사각형 1"/>
          <p:cNvSpPr/>
          <p:nvPr/>
        </p:nvSpPr>
        <p:spPr>
          <a:xfrm>
            <a:off x="1689129" y="2439909"/>
            <a:ext cx="5184576" cy="402935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</ep:Words>
  <ep:PresentationFormat>화면 슬라이드 쇼(4:3)</ep:PresentationFormat>
  <ep:Paragraphs>33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Arial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2019-08-20T01:14:45.000</dcterms:created>
  <dc:creator>alfo8-23</dc:creator>
  <cp:lastModifiedBy>mrhi01-06</cp:lastModifiedBy>
  <dcterms:modified xsi:type="dcterms:W3CDTF">2022-01-11T06:51:53.291</dcterms:modified>
  <cp:revision>50</cp:revision>
  <dc:title>PowerPoint 프레젠테이션</dc:title>
  <cp:version>1000.0000.01</cp:version>
</cp:coreProperties>
</file>