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058" y="573243"/>
            <a:ext cx="4021079" cy="647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5689" y="1706812"/>
            <a:ext cx="4892793" cy="28360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7625" y="161937"/>
            <a:ext cx="4153061" cy="789162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사용자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  <a:endParaRPr lang="ko-KR" altLang="en-US" sz="3753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881" y="1418048"/>
            <a:ext cx="4681755" cy="342173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김주영</a:t>
            </a:r>
            <a:r>
              <a:rPr lang="en-US" altLang="ko-KR" sz="1126">
                <a:solidFill>
                  <a:schemeClr val="dk1"/>
                </a:solidFill>
              </a:rPr>
              <a:t>(</a:t>
            </a:r>
            <a:r>
              <a:rPr lang="ko-KR" altLang="en-US" sz="1126">
                <a:solidFill>
                  <a:schemeClr val="dk1"/>
                </a:solidFill>
              </a:rPr>
              <a:t>팀장</a:t>
            </a:r>
            <a:r>
              <a:rPr lang="en-US" altLang="ko-KR" sz="1126">
                <a:solidFill>
                  <a:schemeClr val="dk1"/>
                </a:solidFill>
              </a:rPr>
              <a:t>),</a:t>
            </a:r>
            <a:r>
              <a:rPr lang="ko-KR" altLang="en-US" sz="1126">
                <a:solidFill>
                  <a:schemeClr val="dk1"/>
                </a:solidFill>
              </a:rPr>
              <a:t> 김주현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조민의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최성호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허성경</a:t>
            </a:r>
            <a:endParaRPr lang="ko-KR" altLang="en-US" sz="1126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회원가입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866" y="1131953"/>
            <a:ext cx="2541500" cy="1621969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210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2003558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8060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이메일은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gmail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만 입력 가능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70716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5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76014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48787" y="115746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58415" y="11319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48786" y="1468818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78457" y="251557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976563" y="3631678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828467" y="3622557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>
            <a:off x="5249708" y="1316563"/>
            <a:ext cx="361012" cy="231511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>
            <a:off x="5249708" y="1316563"/>
            <a:ext cx="2212916" cy="230599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115651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519696" y="482509"/>
          <a:ext cx="2619798" cy="2698843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448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입력 팝업창에 따라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70022" y="172789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97440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23630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53903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83576" y="249339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Google Shape;471;p17"/>
          <p:cNvSpPr/>
          <p:nvPr/>
        </p:nvSpPr>
        <p:spPr>
          <a:xfrm>
            <a:off x="5017630" y="1584359"/>
            <a:ext cx="1268315" cy="60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비밀번호가 잘못 되었습니다</a:t>
            </a:r>
            <a:r>
              <a:rPr lang="en-US" altLang="ko-KR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72;p17"/>
          <p:cNvSpPr/>
          <p:nvPr/>
        </p:nvSpPr>
        <p:spPr>
          <a:xfrm>
            <a:off x="5436288" y="1948676"/>
            <a:ext cx="430995" cy="1498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>
            <a:off x="4564231" y="1806398"/>
            <a:ext cx="453398" cy="785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852384" y="3448285"/>
            <a:ext cx="1814560" cy="969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8" name="TextBox 7"/>
          <p:cNvSpPr txBox="1"/>
          <p:nvPr/>
        </p:nvSpPr>
        <p:spPr>
          <a:xfrm>
            <a:off x="5852384" y="3568844"/>
            <a:ext cx="1869868" cy="24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우편번호 입력</a:t>
            </a:r>
            <a:endParaRPr lang="ko-KR" altLang="en-US" sz="1010"/>
          </a:p>
        </p:txBody>
      </p:sp>
      <p:sp>
        <p:nvSpPr>
          <p:cNvPr id="39" name="Google Shape;544;p19"/>
          <p:cNvSpPr/>
          <p:nvPr/>
        </p:nvSpPr>
        <p:spPr>
          <a:xfrm>
            <a:off x="6608586" y="4118869"/>
            <a:ext cx="353099" cy="21102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15401" y="3845669"/>
            <a:ext cx="767316" cy="211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cxnSp>
        <p:nvCxnSpPr>
          <p:cNvPr id="12" name="직선 화살표 연결선 11"/>
          <p:cNvCxnSpPr>
            <a:stCxn id="28" idx="2"/>
          </p:cNvCxnSpPr>
          <p:nvPr/>
        </p:nvCxnSpPr>
        <p:spPr>
          <a:xfrm>
            <a:off x="5249708" y="2701428"/>
            <a:ext cx="1358877" cy="746857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38139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2334197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20364" y="3174587"/>
            <a:ext cx="2011410" cy="1408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04988" y="3487461"/>
            <a:ext cx="1126786" cy="3532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3"/>
            <a:ext cx="3038139" cy="4193306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3055049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이메일은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gmail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만 입력 가능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flipH="1" flipV="1">
            <a:off x="4229402" y="3761080"/>
            <a:ext cx="1020306" cy="3585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flipV="1">
            <a:off x="5249708" y="3741854"/>
            <a:ext cx="0" cy="3777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66333" y="4757767"/>
            <a:ext cx="1903998" cy="444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40" y="4136264"/>
            <a:ext cx="1620256" cy="873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5520776" y="3761080"/>
            <a:ext cx="8767" cy="60401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flipH="1" flipV="1">
            <a:off x="4024759" y="3761080"/>
            <a:ext cx="864782" cy="7080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마이페이지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497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497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7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69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3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메인페이지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8002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69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31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1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30808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8299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수정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양식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알파벳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+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숫자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+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특수 문자 조합으로 최소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자 최대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자 첫글자 알파벳만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 후 확인버튼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19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수정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 후 확인버튼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295224" y="25641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51" y="1548412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272" y="3858299"/>
            <a:ext cx="753152" cy="230715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54" y="1906790"/>
            <a:ext cx="638494" cy="19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18" y="2147517"/>
            <a:ext cx="646006" cy="194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15" y="2364352"/>
            <a:ext cx="878925" cy="1959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02" y="2593572"/>
            <a:ext cx="1128490" cy="195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598" y="2846362"/>
            <a:ext cx="885381" cy="190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01" y="3090449"/>
            <a:ext cx="793053" cy="1940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52" y="3326762"/>
            <a:ext cx="1215630" cy="1958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66" y="2134838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47" y="2367780"/>
            <a:ext cx="1538012" cy="1928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47" y="2603093"/>
            <a:ext cx="1192799" cy="19564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47" y="3067954"/>
            <a:ext cx="1192799" cy="19589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22" y="3330994"/>
            <a:ext cx="1422396" cy="19163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20" y="2841267"/>
            <a:ext cx="1538015" cy="20001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</a:t>
            </a:r>
            <a:r>
              <a:rPr lang="en-US" altLang="ko-KR" sz="70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mail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41" y="3585319"/>
            <a:ext cx="2347216" cy="194486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68" y="1898546"/>
            <a:ext cx="1194417" cy="195351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4" name="Google Shape;686;p25"/>
          <p:cNvSpPr/>
          <p:nvPr/>
        </p:nvSpPr>
        <p:spPr>
          <a:xfrm>
            <a:off x="4264438" y="20790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" name="Google Shape;702;p26"/>
          <p:cNvSpPr/>
          <p:nvPr/>
        </p:nvSpPr>
        <p:spPr>
          <a:xfrm>
            <a:off x="4554055" y="2133345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" name="Google Shape;702;p26"/>
          <p:cNvSpPr/>
          <p:nvPr/>
        </p:nvSpPr>
        <p:spPr>
          <a:xfrm>
            <a:off x="4569592" y="2562653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" name="Google Shape;702;p26"/>
          <p:cNvSpPr/>
          <p:nvPr/>
        </p:nvSpPr>
        <p:spPr>
          <a:xfrm>
            <a:off x="4569592" y="3328654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8" name="Google Shape;702;p26"/>
          <p:cNvSpPr/>
          <p:nvPr/>
        </p:nvSpPr>
        <p:spPr>
          <a:xfrm>
            <a:off x="4577589" y="2821171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" name="Google Shape;702;p26"/>
          <p:cNvSpPr/>
          <p:nvPr/>
        </p:nvSpPr>
        <p:spPr>
          <a:xfrm>
            <a:off x="4572675" y="3075459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추가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11" name="직선 화살표 연결선 10"/>
          <p:cNvCxnSpPr>
            <a:stCxn id="38" idx="3"/>
          </p:cNvCxnSpPr>
          <p:nvPr/>
        </p:nvCxnSpPr>
        <p:spPr>
          <a:xfrm>
            <a:off x="4986213" y="2248848"/>
            <a:ext cx="2232928" cy="1576560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001750" y="2655671"/>
            <a:ext cx="552699" cy="1096971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0">
            <a:off x="5174771" y="3782135"/>
            <a:ext cx="1830228" cy="1123373"/>
            <a:chOff x="4638855" y="3986133"/>
            <a:chExt cx="1830247" cy="1123385"/>
          </a:xfrm>
        </p:grpSpPr>
        <p:sp>
          <p:nvSpPr>
            <p:cNvPr id="60" name="직사각형 59"/>
            <p:cNvSpPr/>
            <p:nvPr/>
          </p:nvSpPr>
          <p:spPr>
            <a:xfrm>
              <a:off x="4638855" y="3986133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39540" y="4147716"/>
              <a:ext cx="1342460" cy="388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생년월일을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5234163" y="4531828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Google Shape;702;p26"/>
            <p:cNvSpPr/>
            <p:nvPr/>
          </p:nvSpPr>
          <p:spPr>
            <a:xfrm>
              <a:off x="5374959" y="4782331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7206189" y="3787267"/>
            <a:ext cx="1830228" cy="1123373"/>
            <a:chOff x="6689601" y="3930085"/>
            <a:chExt cx="1830247" cy="1123385"/>
          </a:xfrm>
        </p:grpSpPr>
        <p:sp>
          <p:nvSpPr>
            <p:cNvPr id="5" name="직사각형 4"/>
            <p:cNvSpPr/>
            <p:nvPr/>
          </p:nvSpPr>
          <p:spPr>
            <a:xfrm>
              <a:off x="6689601" y="3930085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0286" y="4091667"/>
              <a:ext cx="13424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비밀번호를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7284909" y="4475780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Google Shape;702;p26"/>
            <p:cNvSpPr/>
            <p:nvPr/>
          </p:nvSpPr>
          <p:spPr>
            <a:xfrm>
              <a:off x="7445435" y="4737910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623" y="150571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9578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주소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 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주소 수정 팝업 창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수정한 이메일 작성 후 확인 버튼 클릭 시 인증번호가 메일로 보냄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인증번호 입력 후 인증 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추가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입력 후 확인 버튼 클릭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19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7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수정버튼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수정 팝업 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우편번호 입력 후 검색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상세주소 입력 후 확인버튼 클릭</a:t>
                      </a:r>
                      <a:endParaRPr lang="ko-KR" altLang="en-US" sz="1000" kern="12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전체 수정하기로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2527003" y="284666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2527003" y="308833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3025500" y="387002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8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51" y="1548412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272" y="3858299"/>
            <a:ext cx="753152" cy="230715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54" y="1906790"/>
            <a:ext cx="638494" cy="1955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18" y="2147517"/>
            <a:ext cx="646006" cy="194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15" y="2364352"/>
            <a:ext cx="878925" cy="1959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02" y="2593572"/>
            <a:ext cx="1128490" cy="195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598" y="2846361"/>
            <a:ext cx="730467" cy="19018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01" y="3090449"/>
            <a:ext cx="793053" cy="19406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52" y="3326762"/>
            <a:ext cx="1215630" cy="1958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66" y="2134838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47" y="2367780"/>
            <a:ext cx="1538012" cy="1928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47" y="2603093"/>
            <a:ext cx="1192799" cy="19564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47" y="3067954"/>
            <a:ext cx="1192799" cy="19589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22" y="3330994"/>
            <a:ext cx="1422396" cy="191639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20" y="2841267"/>
            <a:ext cx="1538015" cy="200012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</a:t>
            </a:r>
            <a:r>
              <a:rPr lang="en-US" altLang="ko-KR" sz="70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mail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41" y="3585319"/>
            <a:ext cx="2347216" cy="194486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68" y="1898546"/>
            <a:ext cx="1194417" cy="195351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4" name="Google Shape;686;p25"/>
          <p:cNvSpPr/>
          <p:nvPr/>
        </p:nvSpPr>
        <p:spPr>
          <a:xfrm>
            <a:off x="2518971" y="332999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7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" name="Google Shape;702;p26"/>
          <p:cNvSpPr/>
          <p:nvPr/>
        </p:nvSpPr>
        <p:spPr>
          <a:xfrm>
            <a:off x="4554055" y="2133345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" name="Google Shape;702;p26"/>
          <p:cNvSpPr/>
          <p:nvPr/>
        </p:nvSpPr>
        <p:spPr>
          <a:xfrm>
            <a:off x="4569592" y="2562653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" name="Google Shape;702;p26"/>
          <p:cNvSpPr/>
          <p:nvPr/>
        </p:nvSpPr>
        <p:spPr>
          <a:xfrm>
            <a:off x="4569592" y="3328654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8" name="Google Shape;702;p26"/>
          <p:cNvSpPr/>
          <p:nvPr/>
        </p:nvSpPr>
        <p:spPr>
          <a:xfrm>
            <a:off x="4577589" y="2821171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" name="Google Shape;702;p26"/>
          <p:cNvSpPr/>
          <p:nvPr/>
        </p:nvSpPr>
        <p:spPr>
          <a:xfrm>
            <a:off x="4572675" y="3075459"/>
            <a:ext cx="432157" cy="231007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추가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11" name="직선 화살표 연결선 10"/>
          <p:cNvCxnSpPr>
            <a:stCxn id="48" idx="3"/>
          </p:cNvCxnSpPr>
          <p:nvPr/>
        </p:nvCxnSpPr>
        <p:spPr>
          <a:xfrm flipV="1">
            <a:off x="5009747" y="1746887"/>
            <a:ext cx="309239" cy="1189788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009747" y="3153488"/>
            <a:ext cx="2192095" cy="88680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 rot="0">
            <a:off x="7203502" y="3970793"/>
            <a:ext cx="1830228" cy="1123373"/>
            <a:chOff x="7203575" y="3970490"/>
            <a:chExt cx="1830247" cy="1123385"/>
          </a:xfrm>
        </p:grpSpPr>
        <p:sp>
          <p:nvSpPr>
            <p:cNvPr id="60" name="직사각형 59"/>
            <p:cNvSpPr/>
            <p:nvPr/>
          </p:nvSpPr>
          <p:spPr>
            <a:xfrm>
              <a:off x="7203575" y="3970490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04260" y="4132073"/>
              <a:ext cx="1342461" cy="390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추가할 전화번호를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7798883" y="4516185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Google Shape;702;p26"/>
            <p:cNvSpPr/>
            <p:nvPr/>
          </p:nvSpPr>
          <p:spPr>
            <a:xfrm>
              <a:off x="7955681" y="4768351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4403873" y="580983"/>
            <a:ext cx="1830228" cy="1123373"/>
            <a:chOff x="7250023" y="3781830"/>
            <a:chExt cx="1830247" cy="1123385"/>
          </a:xfrm>
        </p:grpSpPr>
        <p:sp>
          <p:nvSpPr>
            <p:cNvPr id="5" name="직사각형 4"/>
            <p:cNvSpPr/>
            <p:nvPr/>
          </p:nvSpPr>
          <p:spPr>
            <a:xfrm>
              <a:off x="7250023" y="3781830"/>
              <a:ext cx="1830247" cy="112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961" y="3878603"/>
              <a:ext cx="1342460" cy="38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맑은 고딕"/>
                  <a:ea typeface="맑은 고딕"/>
                </a:rPr>
                <a:t>수정할 이메일 주소를 입력해 주세요</a:t>
              </a:r>
              <a:r>
                <a:rPr lang="en-US" altLang="ko-KR" sz="1000">
                  <a:latin typeface="맑은 고딕"/>
                  <a:ea typeface="맑은 고딕"/>
                </a:rPr>
                <a:t>.</a:t>
              </a:r>
              <a:endParaRPr lang="ko-KR" altLang="en-US" sz="1000">
                <a:latin typeface="맑은 고딕"/>
                <a:ea typeface="맑은 고딕"/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7525961" y="4278714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Google Shape;702;p26"/>
            <p:cNvSpPr/>
            <p:nvPr/>
          </p:nvSpPr>
          <p:spPr>
            <a:xfrm>
              <a:off x="8436260" y="4249938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55" name="사각형: 둥근 모서리 54"/>
            <p:cNvSpPr/>
            <p:nvPr/>
          </p:nvSpPr>
          <p:spPr>
            <a:xfrm>
              <a:off x="7525961" y="4591964"/>
              <a:ext cx="713755" cy="1775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ffe7d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5544" y="4578027"/>
              <a:ext cx="7137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인증번호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  <p:sp>
          <p:nvSpPr>
            <p:cNvPr id="57" name="Google Shape;702;p26"/>
            <p:cNvSpPr/>
            <p:nvPr/>
          </p:nvSpPr>
          <p:spPr>
            <a:xfrm>
              <a:off x="8437443" y="4565249"/>
              <a:ext cx="432162" cy="231010"/>
            </a:xfrm>
            <a:prstGeom prst="roundRect">
              <a:avLst>
                <a:gd name="adj" fmla="val 16667"/>
              </a:avLst>
            </a:prstGeom>
            <a:solidFill>
              <a:srgbClr val="ffb689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b="0" i="0" u="none" strike="noStrike" cap="none">
                  <a:solidFill>
                    <a:schemeClr val="tx1"/>
                  </a:solidFill>
                  <a:latin typeface="맑은 고딕"/>
                  <a:ea typeface="맑은 고딕"/>
                  <a:cs typeface="Arial"/>
                  <a:sym typeface="Arial"/>
                </a:rPr>
                <a:t>인증</a:t>
              </a:r>
              <a:endParaRPr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5069955" y="3406086"/>
            <a:ext cx="897524" cy="541928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0">
            <a:off x="5052365" y="3977995"/>
            <a:ext cx="1830228" cy="1123373"/>
            <a:chOff x="5008138" y="4046181"/>
            <a:chExt cx="1830247" cy="1123385"/>
          </a:xfrm>
        </p:grpSpPr>
        <p:grpSp>
          <p:nvGrpSpPr>
            <p:cNvPr id="17" name="그룹 16"/>
            <p:cNvGrpSpPr/>
            <p:nvPr/>
          </p:nvGrpSpPr>
          <p:grpSpPr>
            <a:xfrm rot="0">
              <a:off x="5008138" y="4046181"/>
              <a:ext cx="1830247" cy="1123385"/>
              <a:chOff x="4998808" y="3977692"/>
              <a:chExt cx="1830247" cy="1123385"/>
            </a:xfrm>
          </p:grpSpPr>
          <p:grpSp>
            <p:nvGrpSpPr>
              <p:cNvPr id="61" name="그룹 60"/>
              <p:cNvGrpSpPr/>
              <p:nvPr/>
            </p:nvGrpSpPr>
            <p:grpSpPr>
              <a:xfrm rot="0">
                <a:off x="4998808" y="3977692"/>
                <a:ext cx="1830247" cy="1123385"/>
                <a:chOff x="4645455" y="3965839"/>
                <a:chExt cx="1830247" cy="1123385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4645455" y="3965839"/>
                  <a:ext cx="1830247" cy="112338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834613" y="4034195"/>
                  <a:ext cx="1342460" cy="3903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000">
                      <a:latin typeface="맑은 고딕"/>
                      <a:ea typeface="맑은 고딕"/>
                    </a:rPr>
                    <a:t>우편번호를 검색해 주세요</a:t>
                  </a:r>
                  <a:r>
                    <a:rPr lang="en-US" altLang="ko-KR" sz="1000">
                      <a:latin typeface="맑은 고딕"/>
                      <a:ea typeface="맑은 고딕"/>
                    </a:rPr>
                    <a:t>.</a:t>
                  </a:r>
                  <a:endParaRPr lang="ko-KR" altLang="en-US" sz="1000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67" name="사각형: 둥근 모서리 66"/>
                <p:cNvSpPr/>
                <p:nvPr/>
              </p:nvSpPr>
              <p:spPr>
                <a:xfrm>
                  <a:off x="4863236" y="4469516"/>
                  <a:ext cx="713755" cy="1775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e7d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8" name="Google Shape;702;p26"/>
                <p:cNvSpPr/>
                <p:nvPr/>
              </p:nvSpPr>
              <p:spPr>
                <a:xfrm>
                  <a:off x="5735430" y="4443175"/>
                  <a:ext cx="432162" cy="2310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b68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</a:ln>
              </p:spPr>
              <p:txBody>
                <a:bodyPr wrap="square" lIns="36000" tIns="45700" rIns="360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800" b="0" i="0" u="none" strike="noStrike" cap="none">
                      <a:solidFill>
                        <a:schemeClr val="tx1"/>
                      </a:solidFill>
                      <a:latin typeface="맑은 고딕"/>
                      <a:ea typeface="맑은 고딕"/>
                      <a:cs typeface="Arial"/>
                      <a:sym typeface="Arial"/>
                    </a:rPr>
                    <a:t>검색</a:t>
                  </a:r>
                  <a:endParaRPr sz="800" b="0" i="0" u="none" strike="noStrike" cap="none">
                    <a:solidFill>
                      <a:schemeClr val="tx1"/>
                    </a:solidFill>
                    <a:latin typeface="맑은 고딕"/>
                    <a:ea typeface="맑은 고딕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" name="사각형: 둥근 모서리 69"/>
              <p:cNvSpPr/>
              <p:nvPr/>
            </p:nvSpPr>
            <p:spPr>
              <a:xfrm>
                <a:off x="5233277" y="4768351"/>
                <a:ext cx="713755" cy="17758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e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Google Shape;702;p26"/>
              <p:cNvSpPr/>
              <p:nvPr/>
            </p:nvSpPr>
            <p:spPr>
              <a:xfrm>
                <a:off x="6069131" y="4749000"/>
                <a:ext cx="432162" cy="231010"/>
              </a:xfrm>
              <a:prstGeom prst="roundRect">
                <a:avLst>
                  <a:gd name="adj" fmla="val 16667"/>
                </a:avLst>
              </a:prstGeom>
              <a:solidFill>
                <a:srgbClr val="ffb689"/>
              </a:solidFill>
              <a:ln w="12700" cap="flat" cmpd="sng">
                <a:solidFill>
                  <a:schemeClr val="dk1"/>
                </a:solidFill>
                <a:prstDash val="solid"/>
                <a:round/>
              </a:ln>
            </p:spPr>
            <p:txBody>
              <a:bodyPr wrap="square" lIns="36000" tIns="45700" rIns="360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800">
                    <a:latin typeface="맑은 고딕"/>
                    <a:ea typeface="맑은 고딕"/>
                    <a:cs typeface="Arial"/>
                    <a:sym typeface="Arial"/>
                  </a:rPr>
                  <a:t>확인</a:t>
                </a:r>
                <a:endParaRPr sz="800" b="0" i="0" u="none" strike="noStrike" cap="none">
                  <a:solidFill>
                    <a:schemeClr val="tx1"/>
                  </a:solidFill>
                  <a:latin typeface="맑은 고딕"/>
                  <a:ea typeface="맑은 고딕"/>
                  <a:cs typeface="Arial"/>
                  <a:sym typeface="Arial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282872" y="4531107"/>
              <a:ext cx="7137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우편번호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8562" y="4824785"/>
              <a:ext cx="71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>
                  <a:latin typeface="맑은 고딕"/>
                  <a:ea typeface="맑은 고딕"/>
                </a:rPr>
                <a:t>상세주소</a:t>
              </a:r>
              <a:endParaRPr lang="ko-KR" altLang="en-US" sz="80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81" y="859362"/>
            <a:ext cx="4803321" cy="3632416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31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59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74" y="1483875"/>
            <a:ext cx="4803257" cy="2724307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74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817" cy="285830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574"/>
                <a:gridCol w="2496243"/>
              </a:tblGrid>
              <a:tr h="3854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4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아이디를 제외하고 모두 수정가능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-아이디는 수정이 안되기 때문에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비활성화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Alert:내 정보 수정이 완료 되었습니다.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81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정보수정이 완료되면 내 정보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75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69" y="613625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4116351" y="3791289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21" y="2078694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5" name="Google Shape;701;p26"/>
          <p:cNvSpPr txBox="1"/>
          <p:nvPr/>
        </p:nvSpPr>
        <p:spPr>
          <a:xfrm>
            <a:off x="3132083" y="1548085"/>
            <a:ext cx="1274135" cy="25379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 정보</a:t>
            </a:r>
            <a:endParaRPr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76" name="Google Shape;702;p26"/>
          <p:cNvSpPr/>
          <p:nvPr/>
        </p:nvSpPr>
        <p:spPr>
          <a:xfrm>
            <a:off x="3329306" y="3857995"/>
            <a:ext cx="753160" cy="2307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8" name="Google Shape;704;p26"/>
          <p:cNvSpPr txBox="1"/>
          <p:nvPr/>
        </p:nvSpPr>
        <p:spPr>
          <a:xfrm>
            <a:off x="1875275" y="1906466"/>
            <a:ext cx="638500" cy="19559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아이디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79" name="Google Shape;705;p26"/>
          <p:cNvSpPr txBox="1"/>
          <p:nvPr/>
        </p:nvSpPr>
        <p:spPr>
          <a:xfrm>
            <a:off x="1847138" y="2147196"/>
            <a:ext cx="646012" cy="194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비밀번호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0" name="Google Shape;706;p26"/>
          <p:cNvSpPr txBox="1"/>
          <p:nvPr/>
        </p:nvSpPr>
        <p:spPr>
          <a:xfrm>
            <a:off x="1903836" y="2364033"/>
            <a:ext cx="878934" cy="195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1" name="Google Shape;707;p26"/>
          <p:cNvSpPr txBox="1"/>
          <p:nvPr/>
        </p:nvSpPr>
        <p:spPr>
          <a:xfrm>
            <a:off x="1838521" y="2593255"/>
            <a:ext cx="1128502" cy="19564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생년월일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2" name="Google Shape;708;p26"/>
          <p:cNvSpPr txBox="1"/>
          <p:nvPr/>
        </p:nvSpPr>
        <p:spPr>
          <a:xfrm>
            <a:off x="1837617" y="2846048"/>
            <a:ext cx="885390" cy="19050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이메일 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3" name="Google Shape;709;p26"/>
          <p:cNvSpPr txBox="1"/>
          <p:nvPr/>
        </p:nvSpPr>
        <p:spPr>
          <a:xfrm>
            <a:off x="1838520" y="3090137"/>
            <a:ext cx="793061" cy="1940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전화번호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4" name="Google Shape;710;p26"/>
          <p:cNvSpPr txBox="1"/>
          <p:nvPr/>
        </p:nvSpPr>
        <p:spPr>
          <a:xfrm>
            <a:off x="1898972" y="3326452"/>
            <a:ext cx="1215642" cy="19587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5" name="Google Shape;713;p26"/>
          <p:cNvSpPr txBox="1"/>
          <p:nvPr/>
        </p:nvSpPr>
        <p:spPr>
          <a:xfrm>
            <a:off x="2804995" y="2134516"/>
            <a:ext cx="1192811" cy="196032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***********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6" name="Google Shape;714;p26"/>
          <p:cNvSpPr txBox="1"/>
          <p:nvPr/>
        </p:nvSpPr>
        <p:spPr>
          <a:xfrm>
            <a:off x="2803376" y="2367461"/>
            <a:ext cx="1538028" cy="19283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홍길동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7" name="Google Shape;715;p26"/>
          <p:cNvSpPr txBox="1"/>
          <p:nvPr/>
        </p:nvSpPr>
        <p:spPr>
          <a:xfrm>
            <a:off x="2803376" y="2602776"/>
            <a:ext cx="1192811" cy="195649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1987.09.24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8" name="Google Shape;717;p26"/>
          <p:cNvSpPr txBox="1"/>
          <p:nvPr/>
        </p:nvSpPr>
        <p:spPr>
          <a:xfrm>
            <a:off x="2803376" y="3067642"/>
            <a:ext cx="1192811" cy="195895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010-12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-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****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89" name="Google Shape;718;p26"/>
          <p:cNvSpPr txBox="1"/>
          <p:nvPr/>
        </p:nvSpPr>
        <p:spPr>
          <a:xfrm>
            <a:off x="2803851" y="3330684"/>
            <a:ext cx="1422410" cy="191641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서울시 성동구 행당동 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0" name="Google Shape;719;p26"/>
          <p:cNvSpPr txBox="1"/>
          <p:nvPr/>
        </p:nvSpPr>
        <p:spPr>
          <a:xfrm>
            <a:off x="2803849" y="2840952"/>
            <a:ext cx="1538030" cy="19559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hong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@gogle.com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2" name="Google Shape;718;p26"/>
          <p:cNvSpPr txBox="1"/>
          <p:nvPr/>
        </p:nvSpPr>
        <p:spPr>
          <a:xfrm>
            <a:off x="2806571" y="3585012"/>
            <a:ext cx="2347239" cy="194488"/>
          </a:xfrm>
          <a:prstGeom prst="rect">
            <a:avLst/>
          </a:prstGeom>
          <a:noFill/>
          <a:ln w="28575" cap="flat" cmpd="sng">
            <a:solidFill>
              <a:srgbClr val="ffceb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상세주소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93" name="Google Shape;746;p27"/>
          <p:cNvSpPr txBox="1"/>
          <p:nvPr/>
        </p:nvSpPr>
        <p:spPr>
          <a:xfrm>
            <a:off x="2812897" y="1898222"/>
            <a:ext cx="1194429" cy="195353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puppy</a:t>
            </a: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12345</a:t>
            </a:r>
            <a:endParaRPr 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394" name="Google Shape;754;p27"/>
          <p:cNvCxnSpPr/>
          <p:nvPr/>
        </p:nvCxnSpPr>
        <p:spPr>
          <a:xfrm flipV="1">
            <a:off x="4091178" y="1975460"/>
            <a:ext cx="555349" cy="1586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14" name="Google Shape;686;p25"/>
          <p:cNvSpPr/>
          <p:nvPr/>
        </p:nvSpPr>
        <p:spPr>
          <a:xfrm>
            <a:off x="5416614" y="1621070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3" name="Google Shape;755;p27"/>
          <p:cNvSpPr txBox="1"/>
          <p:nvPr/>
        </p:nvSpPr>
        <p:spPr>
          <a:xfrm>
            <a:off x="4684855" y="1858864"/>
            <a:ext cx="849556" cy="195595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 활성화</a:t>
            </a:r>
            <a:endParaRPr sz="700">
              <a:latin typeface="맑은 고딕"/>
              <a:ea typeface="맑은 고딕"/>
            </a:endParaRPr>
          </a:p>
        </p:txBody>
      </p:sp>
      <p:grpSp>
        <p:nvGrpSpPr>
          <p:cNvPr id="444" name="Google Shape;756;p27"/>
          <p:cNvGrpSpPr/>
          <p:nvPr/>
        </p:nvGrpSpPr>
        <p:grpSpPr>
          <a:xfrm rot="0">
            <a:off x="4646528" y="2682274"/>
            <a:ext cx="994605" cy="677373"/>
            <a:chOff x="5050822" y="5221666"/>
            <a:chExt cx="2208860" cy="1152128"/>
          </a:xfrm>
        </p:grpSpPr>
        <p:sp>
          <p:nvSpPr>
            <p:cNvPr id="445" name="Google Shape;757;p27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내 정보 수정이 완료 되었습니다.</a:t>
              </a:r>
              <a:endParaRPr sz="700">
                <a:latin typeface="맑은 고딕"/>
                <a:ea typeface="맑은 고딕"/>
              </a:endParaRPr>
            </a:p>
          </p:txBody>
        </p:sp>
        <p:sp>
          <p:nvSpPr>
            <p:cNvPr id="446" name="Google Shape;758;p27"/>
            <p:cNvSpPr/>
            <p:nvPr/>
          </p:nvSpPr>
          <p:spPr>
            <a:xfrm>
              <a:off x="5803923" y="5998565"/>
              <a:ext cx="808373" cy="2597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7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47" name="Google Shape;759;p27"/>
          <p:cNvCxnSpPr/>
          <p:nvPr/>
        </p:nvCxnSpPr>
        <p:spPr>
          <a:xfrm rot="10800000" flipV="1">
            <a:off x="4345089" y="3299046"/>
            <a:ext cx="1020223" cy="594133"/>
          </a:xfrm>
          <a:prstGeom prst="curvedConnector3">
            <a:avLst>
              <a:gd name="adj1" fmla="val 846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0231" y="3484429"/>
            <a:ext cx="2462847" cy="1656530"/>
          </a:xfrm>
          <a:prstGeom prst="rect">
            <a:avLst/>
          </a:prstGeom>
        </p:spPr>
      </p:pic>
      <p:cxnSp>
        <p:nvCxnSpPr>
          <p:cNvPr id="449" name="Google Shape;754;p27"/>
          <p:cNvCxnSpPr/>
          <p:nvPr/>
        </p:nvCxnSpPr>
        <p:spPr>
          <a:xfrm>
            <a:off x="4292691" y="4079447"/>
            <a:ext cx="1974404" cy="19569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1" name="Google Shape;686;p25"/>
          <p:cNvSpPr/>
          <p:nvPr/>
        </p:nvSpPr>
        <p:spPr>
          <a:xfrm>
            <a:off x="4088847" y="4007082"/>
            <a:ext cx="233348" cy="208941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5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802437" cy="30785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8" cy="5702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7" cy="2150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2627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3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8" name=""/>
          <p:cNvSpPr txBox="1"/>
          <p:nvPr/>
        </p:nvSpPr>
        <p:spPr>
          <a:xfrm>
            <a:off x="855515" y="1144370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9" name=""/>
          <p:cNvSpPr txBox="1"/>
          <p:nvPr/>
        </p:nvSpPr>
        <p:spPr>
          <a:xfrm>
            <a:off x="1885627" y="1155478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중형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0" name=""/>
          <p:cNvSpPr txBox="1"/>
          <p:nvPr/>
        </p:nvSpPr>
        <p:spPr>
          <a:xfrm>
            <a:off x="3026816" y="1166586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4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설명</a:t>
            </a: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2520496" y="4347347"/>
            <a:ext cx="1484020" cy="331723"/>
            <a:chOff x="2520496" y="4347347"/>
            <a:chExt cx="1484020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8" name=""/>
          <p:cNvSpPr txBox="1"/>
          <p:nvPr/>
        </p:nvSpPr>
        <p:spPr>
          <a:xfrm>
            <a:off x="949176" y="2763358"/>
            <a:ext cx="4312406" cy="1372887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08" name=""/>
          <p:cNvSpPr txBox="1"/>
          <p:nvPr/>
        </p:nvSpPr>
        <p:spPr>
          <a:xfrm>
            <a:off x="2799862" y="318550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1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3480000">
            <a:off x="818173" y="1330912"/>
            <a:ext cx="204794" cy="272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14" name=""/>
          <p:cNvCxnSpPr/>
          <p:nvPr/>
        </p:nvCxnSpPr>
        <p:spPr>
          <a:xfrm>
            <a:off x="958665" y="1620550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15" name=""/>
          <p:cNvCxnSpPr/>
          <p:nvPr/>
        </p:nvCxnSpPr>
        <p:spPr>
          <a:xfrm>
            <a:off x="947558" y="1980852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2361751" y="423308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0" name=""/>
          <p:cNvSpPr/>
          <p:nvPr/>
        </p:nvSpPr>
        <p:spPr>
          <a:xfrm>
            <a:off x="863441" y="71424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1" name=""/>
          <p:cNvSpPr/>
          <p:nvPr/>
        </p:nvSpPr>
        <p:spPr>
          <a:xfrm>
            <a:off x="871367" y="1268174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2" name=""/>
          <p:cNvSpPr/>
          <p:nvPr/>
        </p:nvSpPr>
        <p:spPr>
          <a:xfrm>
            <a:off x="855515" y="2464957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3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4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5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46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7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8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9" name=""/>
          <p:cNvSpPr/>
          <p:nvPr/>
        </p:nvSpPr>
        <p:spPr>
          <a:xfrm>
            <a:off x="1744353" y="84915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0" name=""/>
          <p:cNvSpPr txBox="1"/>
          <p:nvPr/>
        </p:nvSpPr>
        <p:spPr>
          <a:xfrm>
            <a:off x="1142807" y="2439560"/>
            <a:ext cx="658702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1" name=""/>
          <p:cNvSpPr txBox="1"/>
          <p:nvPr/>
        </p:nvSpPr>
        <p:spPr>
          <a:xfrm>
            <a:off x="1128518" y="3202976"/>
            <a:ext cx="801539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 안내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2" name=""/>
          <p:cNvSpPr/>
          <p:nvPr/>
        </p:nvSpPr>
        <p:spPr>
          <a:xfrm>
            <a:off x="839607" y="3972812"/>
            <a:ext cx="233373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7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8" name=""/>
          <p:cNvSpPr/>
          <p:nvPr/>
        </p:nvSpPr>
        <p:spPr>
          <a:xfrm>
            <a:off x="825373" y="433149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9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상세예약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결제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73321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25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계좌정보 입력후 등록하기 버튼을 누른다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등록되었습니다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Alert 창 띄워주고 결제방법을 누를 수 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9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0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1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9292" name="Group 3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9293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94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10245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283" name=""/>
          <p:cNvSpPr txBox="1"/>
          <p:nvPr/>
        </p:nvSpPr>
        <p:spPr>
          <a:xfrm>
            <a:off x="738075" y="579330"/>
            <a:ext cx="4766370" cy="19903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84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285" name=""/>
          <p:cNvGraphicFramePr/>
          <p:nvPr/>
        </p:nvGraphicFramePr>
        <p:xfrm>
          <a:off x="6340926" y="439674"/>
          <a:ext cx="2798244" cy="169668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9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등록하기를 눌렀을 때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계좌번호가 형식에 맞게 들어왔다면 Alert 창을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2번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3번을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결제방법을 클릭할 수 있게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296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7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8" name=""/>
          <p:cNvSpPr txBox="1"/>
          <p:nvPr/>
        </p:nvSpPr>
        <p:spPr>
          <a:xfrm>
            <a:off x="961847" y="1114229"/>
            <a:ext cx="4150535" cy="1253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299" name="Group 1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10300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01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02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3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4" name=""/>
          <p:cNvSpPr txBox="1"/>
          <p:nvPr/>
        </p:nvSpPr>
        <p:spPr>
          <a:xfrm>
            <a:off x="738075" y="2820459"/>
            <a:ext cx="4766370" cy="1988778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8" name=""/>
          <p:cNvSpPr txBox="1"/>
          <p:nvPr/>
        </p:nvSpPr>
        <p:spPr>
          <a:xfrm>
            <a:off x="2674440" y="2963296"/>
            <a:ext cx="1895116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0309" name=""/>
          <p:cNvSpPr/>
          <p:nvPr/>
        </p:nvSpPr>
        <p:spPr>
          <a:xfrm>
            <a:off x="828499" y="375534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0" name=""/>
          <p:cNvSpPr/>
          <p:nvPr/>
        </p:nvSpPr>
        <p:spPr>
          <a:xfrm>
            <a:off x="820573" y="404102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1" name=""/>
          <p:cNvSpPr txBox="1"/>
          <p:nvPr/>
        </p:nvSpPr>
        <p:spPr>
          <a:xfrm>
            <a:off x="961847" y="3353795"/>
            <a:ext cx="4150535" cy="12618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312" name="Group 2"/>
          <p:cNvGrpSpPr/>
          <p:nvPr/>
        </p:nvGrpSpPr>
        <p:grpSpPr>
          <a:xfrm rot="0">
            <a:off x="2423652" y="4360074"/>
            <a:ext cx="666628" cy="217465"/>
            <a:chOff x="2423652" y="4360074"/>
            <a:chExt cx="666628" cy="217465"/>
          </a:xfrm>
        </p:grpSpPr>
        <p:sp>
          <p:nvSpPr>
            <p:cNvPr id="10313" name=""/>
            <p:cNvSpPr txBox="1"/>
            <p:nvPr/>
          </p:nvSpPr>
          <p:spPr>
            <a:xfrm>
              <a:off x="2464957" y="4360074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14" name=""/>
            <p:cNvSpPr txBox="1"/>
            <p:nvPr/>
          </p:nvSpPr>
          <p:spPr>
            <a:xfrm>
              <a:off x="2423652" y="4361637"/>
              <a:ext cx="666628" cy="2159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수정하기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15" name=""/>
          <p:cNvSpPr txBox="1"/>
          <p:nvPr/>
        </p:nvSpPr>
        <p:spPr>
          <a:xfrm>
            <a:off x="3058576" y="3712479"/>
            <a:ext cx="1404648" cy="18732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6" name=""/>
          <p:cNvSpPr txBox="1"/>
          <p:nvPr/>
        </p:nvSpPr>
        <p:spPr>
          <a:xfrm>
            <a:off x="3042669" y="3980738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1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18979" y="2353824"/>
            <a:ext cx="1728501" cy="1344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1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553819" y="2380840"/>
            <a:ext cx="234935" cy="1969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319" name="Group 3"/>
          <p:cNvGrpSpPr/>
          <p:nvPr/>
        </p:nvGrpSpPr>
        <p:grpSpPr>
          <a:xfrm rot="0">
            <a:off x="3402971" y="2341154"/>
            <a:ext cx="2509388" cy="903127"/>
            <a:chOff x="3402971" y="2341154"/>
            <a:chExt cx="2509388" cy="903127"/>
          </a:xfrm>
        </p:grpSpPr>
        <p:sp>
          <p:nvSpPr>
            <p:cNvPr id="10320" name=""/>
            <p:cNvSpPr txBox="1"/>
            <p:nvPr/>
          </p:nvSpPr>
          <p:spPr>
            <a:xfrm>
              <a:off x="3402971" y="2341154"/>
              <a:ext cx="2509388" cy="87611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24" name=""/>
            <p:cNvSpPr txBox="1"/>
            <p:nvPr/>
          </p:nvSpPr>
          <p:spPr>
            <a:xfrm>
              <a:off x="3649014" y="2672878"/>
              <a:ext cx="2142723" cy="5714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등록이 완료되었습니다</a:t>
              </a: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!</a:t>
              </a:r>
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25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6" name=""/>
          <p:cNvSpPr/>
          <p:nvPr/>
        </p:nvSpPr>
        <p:spPr>
          <a:xfrm>
            <a:off x="663447" y="354262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7" name=""/>
          <p:cNvSpPr/>
          <p:nvPr/>
        </p:nvSpPr>
        <p:spPr>
          <a:xfrm>
            <a:off x="2296667" y="41061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고객센터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등록하기 버튼을 클릭시 문의게시판 상세페이지로 이동한다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191607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5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241245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99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65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허용 기준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91060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848631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Lee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hong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00;p10"/>
          <p:cNvGraphicFramePr/>
          <p:nvPr/>
        </p:nvGraphicFramePr>
        <p:xfrm>
          <a:off x="6340149" y="440391"/>
          <a:ext cx="2803850" cy="22801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5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등록하기 버튼을 클릭시 문의게시판 상세페이지로 이동한다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자신이 등록한 게시판 제목을 클릭하면 등록한 글 상세페이지로 이동한다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928;p32"/>
          <p:cNvSpPr/>
          <p:nvPr/>
        </p:nvSpPr>
        <p:spPr>
          <a:xfrm>
            <a:off x="3017520" y="202575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191607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5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241245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5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이용안내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7" cy="361838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Aside는 고정 Section 부분만 변경됨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&lt;/h2&gt;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 height : 10%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 공지사항 상세페이지로 이동합니다.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 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83734" y="1949210"/>
            <a:ext cx="3022785" cy="539053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3260097" y="2073308"/>
            <a:ext cx="869104" cy="2679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latin typeface="맑은 고딕"/>
                <a:ea typeface="맑은 고딕"/>
              </a:rPr>
              <a:t>룸 사진</a:t>
            </a:r>
            <a:endParaRPr lang="ko-KR" altLang="en-US" sz="1200">
              <a:latin typeface="맑은 고딕"/>
              <a:ea typeface="맑은 고딕"/>
            </a:endParaRPr>
          </a:p>
        </p:txBody>
      </p:sp>
      <p:sp>
        <p:nvSpPr>
          <p:cNvPr id="317" name=""/>
          <p:cNvSpPr/>
          <p:nvPr/>
        </p:nvSpPr>
        <p:spPr>
          <a:xfrm>
            <a:off x="2174363" y="2834142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"/>
          <p:cNvSpPr/>
          <p:nvPr/>
        </p:nvSpPr>
        <p:spPr>
          <a:xfrm>
            <a:off x="2174363" y="308367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2189494" y="2826483"/>
            <a:ext cx="812627" cy="19103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2189668" y="3079890"/>
            <a:ext cx="812628" cy="19480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7" name=""/>
          <p:cNvSpPr/>
          <p:nvPr/>
        </p:nvSpPr>
        <p:spPr>
          <a:xfrm>
            <a:off x="2164843" y="2570480"/>
            <a:ext cx="569979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2188182" y="2560959"/>
            <a:ext cx="534154" cy="189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">
                <a:latin typeface="맑은 고딕"/>
                <a:ea typeface="맑은 고딕"/>
              </a:rPr>
              <a:t>룸 이름</a:t>
            </a:r>
            <a:endParaRPr lang="ko-KR" altLang="en-US" sz="700">
              <a:latin typeface="맑은 고딕"/>
              <a:ea typeface="맑은 고딕"/>
            </a:endParaRPr>
          </a:p>
        </p:txBody>
      </p:sp>
      <p:sp>
        <p:nvSpPr>
          <p:cNvPr id="338" name=""/>
          <p:cNvSpPr/>
          <p:nvPr/>
        </p:nvSpPr>
        <p:spPr>
          <a:xfrm>
            <a:off x="2169602" y="3809973"/>
            <a:ext cx="941271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2174044" y="3792850"/>
            <a:ext cx="1026356" cy="19425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이름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9" name=""/>
          <p:cNvSpPr/>
          <p:nvPr/>
        </p:nvSpPr>
        <p:spPr>
          <a:xfrm>
            <a:off x="2169602" y="401465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64842" y="421458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2169148" y="4202998"/>
            <a:ext cx="1060155" cy="19564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2171418" y="4003823"/>
            <a:ext cx="1074435" cy="1947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54823" y="1538991"/>
            <a:ext cx="303172" cy="267960"/>
            <a:chOff x="6058053" y="666768"/>
            <a:chExt cx="303322" cy="268093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7" cy="2689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로그인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3" y="1502146"/>
                <a:ext cx="1157940" cy="86179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7" y="1701425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5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2" y="2743368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8" y="3879290"/>
                  <a:ext cx="4725148" cy="5233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4" y="5048343"/>
                <a:ext cx="3753972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2"/>
                <a:ext cx="1596837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1" y="3580575"/>
                <a:ext cx="1596837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3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85363" cy="3212519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74392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47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7565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02102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7021</ep:Words>
  <ep:PresentationFormat>화면 슬라이드 쇼(4:3)</ep:PresentationFormat>
  <ep:Paragraphs>968</ep:Paragraphs>
  <ep:Slides>45</ep:Slides>
  <ep:Notes>38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/>
      <vt:lpstr>Puppy Playtime  사용자  스토리보드</vt:lpstr>
      <vt:lpstr>메인페이지</vt:lpstr>
      <vt:lpstr>슬라이드 3</vt:lpstr>
      <vt:lpstr>슬라이드 4</vt:lpstr>
      <vt:lpstr>슬라이드 5</vt:lpstr>
      <vt:lpstr>로그인 페이지</vt:lpstr>
      <vt:lpstr>슬라이드 7</vt:lpstr>
      <vt:lpstr>슬라이드 8</vt:lpstr>
      <vt:lpstr>슬라이드 9</vt:lpstr>
      <vt:lpstr>슬라이드 10</vt:lpstr>
      <vt:lpstr>회원가입 페이지</vt:lpstr>
      <vt:lpstr>슬라이드 12</vt:lpstr>
      <vt:lpstr>슬라이드 13</vt:lpstr>
      <vt:lpstr>슬라이드 14</vt:lpstr>
      <vt:lpstr>슬라이드 15</vt:lpstr>
      <vt:lpstr>마이페이지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예약 페이지</vt:lpstr>
      <vt:lpstr>슬라이드 29</vt:lpstr>
      <vt:lpstr>상세예약 페이지</vt:lpstr>
      <vt:lpstr>슬라이드 31</vt:lpstr>
      <vt:lpstr>슬라이드 32</vt:lpstr>
      <vt:lpstr>결제 페이지</vt:lpstr>
      <vt:lpstr>슬라이드 34</vt:lpstr>
      <vt:lpstr>슬라이드 35</vt:lpstr>
      <vt:lpstr>고객센터 페이지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이용안내 페이지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robol</cp:lastModifiedBy>
  <dcterms:modified xsi:type="dcterms:W3CDTF">2021-12-05T13:41:43.385</dcterms:modified>
  <cp:revision>51</cp:revision>
  <cp:version>1000.0000.01</cp:version>
</cp:coreProperties>
</file>