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</p:sldIdLst>
  <p:sldSz cx="15840075" cy="10080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498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5136" y="1380"/>
      </p:cViewPr>
      <p:guideLst>
        <p:guide orient="horz" pos="3175"/>
        <p:guide pos="498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010" y="1649770"/>
            <a:ext cx="11880056" cy="3509551"/>
          </a:xfrm>
        </p:spPr>
        <p:txBody>
          <a:bodyPr anchor="b"/>
          <a:lstStyle>
            <a:lvl1pPr algn="ctr">
              <a:defRPr sz="77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010" y="5294662"/>
            <a:ext cx="11880056" cy="2433817"/>
          </a:xfrm>
        </p:spPr>
        <p:txBody>
          <a:bodyPr/>
          <a:lstStyle>
            <a:lvl1pPr marL="0" indent="0" algn="ctr">
              <a:buNone/>
              <a:defRPr sz="3118"/>
            </a:lvl1pPr>
            <a:lvl2pPr marL="593994" indent="0" algn="ctr">
              <a:buNone/>
              <a:defRPr sz="2598"/>
            </a:lvl2pPr>
            <a:lvl3pPr marL="1187988" indent="0" algn="ctr">
              <a:buNone/>
              <a:defRPr sz="2339"/>
            </a:lvl3pPr>
            <a:lvl4pPr marL="1781983" indent="0" algn="ctr">
              <a:buNone/>
              <a:defRPr sz="2079"/>
            </a:lvl4pPr>
            <a:lvl5pPr marL="2375977" indent="0" algn="ctr">
              <a:buNone/>
              <a:defRPr sz="2079"/>
            </a:lvl5pPr>
            <a:lvl6pPr marL="2969971" indent="0" algn="ctr">
              <a:buNone/>
              <a:defRPr sz="2079"/>
            </a:lvl6pPr>
            <a:lvl7pPr marL="3563965" indent="0" algn="ctr">
              <a:buNone/>
              <a:defRPr sz="2079"/>
            </a:lvl7pPr>
            <a:lvl8pPr marL="4157960" indent="0" algn="ctr">
              <a:buNone/>
              <a:defRPr sz="2079"/>
            </a:lvl8pPr>
            <a:lvl9pPr marL="4751954" indent="0" algn="ctr">
              <a:buNone/>
              <a:defRPr sz="2079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EAC5-8CD7-401B-8042-EDEF26683547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1984-6C83-4007-9B4E-B90ABC922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64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EAC5-8CD7-401B-8042-EDEF26683547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1984-6C83-4007-9B4E-B90ABC922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052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35554" y="536700"/>
            <a:ext cx="3415516" cy="854286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005" y="536700"/>
            <a:ext cx="10048548" cy="854286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EAC5-8CD7-401B-8042-EDEF26683547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1984-6C83-4007-9B4E-B90ABC922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29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EAC5-8CD7-401B-8042-EDEF26683547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1984-6C83-4007-9B4E-B90ABC922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05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755" y="2513157"/>
            <a:ext cx="13662065" cy="4193259"/>
          </a:xfrm>
        </p:spPr>
        <p:txBody>
          <a:bodyPr anchor="b"/>
          <a:lstStyle>
            <a:lvl1pPr>
              <a:defRPr sz="77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0755" y="6746086"/>
            <a:ext cx="13662065" cy="2205136"/>
          </a:xfrm>
        </p:spPr>
        <p:txBody>
          <a:bodyPr/>
          <a:lstStyle>
            <a:lvl1pPr marL="0" indent="0">
              <a:buNone/>
              <a:defRPr sz="3118">
                <a:solidFill>
                  <a:schemeClr val="tx1">
                    <a:tint val="82000"/>
                  </a:schemeClr>
                </a:solidFill>
              </a:defRPr>
            </a:lvl1pPr>
            <a:lvl2pPr marL="593994" indent="0">
              <a:buNone/>
              <a:defRPr sz="2598">
                <a:solidFill>
                  <a:schemeClr val="tx1">
                    <a:tint val="82000"/>
                  </a:schemeClr>
                </a:solidFill>
              </a:defRPr>
            </a:lvl2pPr>
            <a:lvl3pPr marL="1187988" indent="0">
              <a:buNone/>
              <a:defRPr sz="2339">
                <a:solidFill>
                  <a:schemeClr val="tx1">
                    <a:tint val="82000"/>
                  </a:schemeClr>
                </a:solidFill>
              </a:defRPr>
            </a:lvl3pPr>
            <a:lvl4pPr marL="1781983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4pPr>
            <a:lvl5pPr marL="2375977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5pPr>
            <a:lvl6pPr marL="2969971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6pPr>
            <a:lvl7pPr marL="3563965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7pPr>
            <a:lvl8pPr marL="4157960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8pPr>
            <a:lvl9pPr marL="4751954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EAC5-8CD7-401B-8042-EDEF26683547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1984-6C83-4007-9B4E-B90ABC922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072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005" y="2683500"/>
            <a:ext cx="6732032" cy="639606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19038" y="2683500"/>
            <a:ext cx="6732032" cy="639606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EAC5-8CD7-401B-8042-EDEF26683547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1984-6C83-4007-9B4E-B90ABC922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1772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8" y="536701"/>
            <a:ext cx="13662065" cy="194845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069" y="2471154"/>
            <a:ext cx="6701094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94" indent="0">
              <a:buNone/>
              <a:defRPr sz="2598" b="1"/>
            </a:lvl2pPr>
            <a:lvl3pPr marL="1187988" indent="0">
              <a:buNone/>
              <a:defRPr sz="2339" b="1"/>
            </a:lvl3pPr>
            <a:lvl4pPr marL="1781983" indent="0">
              <a:buNone/>
              <a:defRPr sz="2079" b="1"/>
            </a:lvl4pPr>
            <a:lvl5pPr marL="2375977" indent="0">
              <a:buNone/>
              <a:defRPr sz="2079" b="1"/>
            </a:lvl5pPr>
            <a:lvl6pPr marL="2969971" indent="0">
              <a:buNone/>
              <a:defRPr sz="2079" b="1"/>
            </a:lvl6pPr>
            <a:lvl7pPr marL="3563965" indent="0">
              <a:buNone/>
              <a:defRPr sz="2079" b="1"/>
            </a:lvl7pPr>
            <a:lvl8pPr marL="4157960" indent="0">
              <a:buNone/>
              <a:defRPr sz="2079" b="1"/>
            </a:lvl8pPr>
            <a:lvl9pPr marL="4751954" indent="0">
              <a:buNone/>
              <a:defRPr sz="207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069" y="3682228"/>
            <a:ext cx="6701094" cy="54160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19038" y="2471154"/>
            <a:ext cx="6734095" cy="1211074"/>
          </a:xfrm>
        </p:spPr>
        <p:txBody>
          <a:bodyPr anchor="b"/>
          <a:lstStyle>
            <a:lvl1pPr marL="0" indent="0">
              <a:buNone/>
              <a:defRPr sz="3118" b="1"/>
            </a:lvl1pPr>
            <a:lvl2pPr marL="593994" indent="0">
              <a:buNone/>
              <a:defRPr sz="2598" b="1"/>
            </a:lvl2pPr>
            <a:lvl3pPr marL="1187988" indent="0">
              <a:buNone/>
              <a:defRPr sz="2339" b="1"/>
            </a:lvl3pPr>
            <a:lvl4pPr marL="1781983" indent="0">
              <a:buNone/>
              <a:defRPr sz="2079" b="1"/>
            </a:lvl4pPr>
            <a:lvl5pPr marL="2375977" indent="0">
              <a:buNone/>
              <a:defRPr sz="2079" b="1"/>
            </a:lvl5pPr>
            <a:lvl6pPr marL="2969971" indent="0">
              <a:buNone/>
              <a:defRPr sz="2079" b="1"/>
            </a:lvl6pPr>
            <a:lvl7pPr marL="3563965" indent="0">
              <a:buNone/>
              <a:defRPr sz="2079" b="1"/>
            </a:lvl7pPr>
            <a:lvl8pPr marL="4157960" indent="0">
              <a:buNone/>
              <a:defRPr sz="2079" b="1"/>
            </a:lvl8pPr>
            <a:lvl9pPr marL="4751954" indent="0">
              <a:buNone/>
              <a:defRPr sz="2079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19038" y="3682228"/>
            <a:ext cx="6734095" cy="541600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EAC5-8CD7-401B-8042-EDEF26683547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1984-6C83-4007-9B4E-B90ABC922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768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EAC5-8CD7-401B-8042-EDEF26683547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1984-6C83-4007-9B4E-B90ABC922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61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EAC5-8CD7-401B-8042-EDEF26683547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1984-6C83-4007-9B4E-B90ABC922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799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672042"/>
            <a:ext cx="5108836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4095" y="1451424"/>
            <a:ext cx="8019038" cy="7163777"/>
          </a:xfrm>
        </p:spPr>
        <p:txBody>
          <a:bodyPr/>
          <a:lstStyle>
            <a:lvl1pPr>
              <a:defRPr sz="4157"/>
            </a:lvl1pPr>
            <a:lvl2pPr>
              <a:defRPr sz="3638"/>
            </a:lvl2pPr>
            <a:lvl3pPr>
              <a:defRPr sz="3118"/>
            </a:lvl3pPr>
            <a:lvl4pPr>
              <a:defRPr sz="2598"/>
            </a:lvl4pPr>
            <a:lvl5pPr>
              <a:defRPr sz="2598"/>
            </a:lvl5pPr>
            <a:lvl6pPr>
              <a:defRPr sz="2598"/>
            </a:lvl6pPr>
            <a:lvl7pPr>
              <a:defRPr sz="2598"/>
            </a:lvl7pPr>
            <a:lvl8pPr>
              <a:defRPr sz="2598"/>
            </a:lvl8pPr>
            <a:lvl9pPr>
              <a:defRPr sz="2598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024188"/>
            <a:ext cx="5108836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94" indent="0">
              <a:buNone/>
              <a:defRPr sz="1819"/>
            </a:lvl2pPr>
            <a:lvl3pPr marL="1187988" indent="0">
              <a:buNone/>
              <a:defRPr sz="1559"/>
            </a:lvl3pPr>
            <a:lvl4pPr marL="1781983" indent="0">
              <a:buNone/>
              <a:defRPr sz="1299"/>
            </a:lvl4pPr>
            <a:lvl5pPr marL="2375977" indent="0">
              <a:buNone/>
              <a:defRPr sz="1299"/>
            </a:lvl5pPr>
            <a:lvl6pPr marL="2969971" indent="0">
              <a:buNone/>
              <a:defRPr sz="1299"/>
            </a:lvl6pPr>
            <a:lvl7pPr marL="3563965" indent="0">
              <a:buNone/>
              <a:defRPr sz="1299"/>
            </a:lvl7pPr>
            <a:lvl8pPr marL="4157960" indent="0">
              <a:buNone/>
              <a:defRPr sz="1299"/>
            </a:lvl8pPr>
            <a:lvl9pPr marL="4751954" indent="0">
              <a:buNone/>
              <a:defRPr sz="129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EAC5-8CD7-401B-8042-EDEF26683547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1984-6C83-4007-9B4E-B90ABC922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229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069" y="672042"/>
            <a:ext cx="5108836" cy="2352146"/>
          </a:xfrm>
        </p:spPr>
        <p:txBody>
          <a:bodyPr anchor="b"/>
          <a:lstStyle>
            <a:lvl1pPr>
              <a:defRPr sz="415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4095" y="1451424"/>
            <a:ext cx="8019038" cy="7163777"/>
          </a:xfrm>
        </p:spPr>
        <p:txBody>
          <a:bodyPr anchor="t"/>
          <a:lstStyle>
            <a:lvl1pPr marL="0" indent="0">
              <a:buNone/>
              <a:defRPr sz="4157"/>
            </a:lvl1pPr>
            <a:lvl2pPr marL="593994" indent="0">
              <a:buNone/>
              <a:defRPr sz="3638"/>
            </a:lvl2pPr>
            <a:lvl3pPr marL="1187988" indent="0">
              <a:buNone/>
              <a:defRPr sz="3118"/>
            </a:lvl3pPr>
            <a:lvl4pPr marL="1781983" indent="0">
              <a:buNone/>
              <a:defRPr sz="2598"/>
            </a:lvl4pPr>
            <a:lvl5pPr marL="2375977" indent="0">
              <a:buNone/>
              <a:defRPr sz="2598"/>
            </a:lvl5pPr>
            <a:lvl6pPr marL="2969971" indent="0">
              <a:buNone/>
              <a:defRPr sz="2598"/>
            </a:lvl6pPr>
            <a:lvl7pPr marL="3563965" indent="0">
              <a:buNone/>
              <a:defRPr sz="2598"/>
            </a:lvl7pPr>
            <a:lvl8pPr marL="4157960" indent="0">
              <a:buNone/>
              <a:defRPr sz="2598"/>
            </a:lvl8pPr>
            <a:lvl9pPr marL="4751954" indent="0">
              <a:buNone/>
              <a:defRPr sz="2598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069" y="3024188"/>
            <a:ext cx="5108836" cy="5602681"/>
          </a:xfrm>
        </p:spPr>
        <p:txBody>
          <a:bodyPr/>
          <a:lstStyle>
            <a:lvl1pPr marL="0" indent="0">
              <a:buNone/>
              <a:defRPr sz="2079"/>
            </a:lvl1pPr>
            <a:lvl2pPr marL="593994" indent="0">
              <a:buNone/>
              <a:defRPr sz="1819"/>
            </a:lvl2pPr>
            <a:lvl3pPr marL="1187988" indent="0">
              <a:buNone/>
              <a:defRPr sz="1559"/>
            </a:lvl3pPr>
            <a:lvl4pPr marL="1781983" indent="0">
              <a:buNone/>
              <a:defRPr sz="1299"/>
            </a:lvl4pPr>
            <a:lvl5pPr marL="2375977" indent="0">
              <a:buNone/>
              <a:defRPr sz="1299"/>
            </a:lvl5pPr>
            <a:lvl6pPr marL="2969971" indent="0">
              <a:buNone/>
              <a:defRPr sz="1299"/>
            </a:lvl6pPr>
            <a:lvl7pPr marL="3563965" indent="0">
              <a:buNone/>
              <a:defRPr sz="1299"/>
            </a:lvl7pPr>
            <a:lvl8pPr marL="4157960" indent="0">
              <a:buNone/>
              <a:defRPr sz="1299"/>
            </a:lvl8pPr>
            <a:lvl9pPr marL="4751954" indent="0">
              <a:buNone/>
              <a:defRPr sz="1299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EAC5-8CD7-401B-8042-EDEF26683547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81984-6C83-4007-9B4E-B90ABC922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0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005" y="536701"/>
            <a:ext cx="13662065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005" y="2683500"/>
            <a:ext cx="13662065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005" y="9343247"/>
            <a:ext cx="356401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5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5BEAC5-8CD7-401B-8042-EDEF26683547}" type="datetimeFigureOut">
              <a:rPr kumimoji="1" lang="ja-JP" altLang="en-US" smtClean="0"/>
              <a:t>2025/10/26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7025" y="9343247"/>
            <a:ext cx="534602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5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87053" y="9343247"/>
            <a:ext cx="3564017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5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A81984-6C83-4007-9B4E-B90ABC92299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5723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7988" rtl="0" eaLnBrk="1" latinLnBrk="0" hangingPunct="1">
        <a:lnSpc>
          <a:spcPct val="90000"/>
        </a:lnSpc>
        <a:spcBef>
          <a:spcPct val="0"/>
        </a:spcBef>
        <a:buNone/>
        <a:defRPr kumimoji="1"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97" indent="-296997" algn="l" defTabSz="118798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kumimoji="1" sz="3638" kern="1200">
          <a:solidFill>
            <a:schemeClr val="tx1"/>
          </a:solidFill>
          <a:latin typeface="+mn-lt"/>
          <a:ea typeface="+mn-ea"/>
          <a:cs typeface="+mn-cs"/>
        </a:defRPr>
      </a:lvl1pPr>
      <a:lvl2pPr marL="890991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kumimoji="1"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986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kumimoji="1"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980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kumimoji="1"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672974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kumimoji="1"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3266968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kumimoji="1"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860963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kumimoji="1"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454957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kumimoji="1"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5048951" indent="-296997" algn="l" defTabSz="118798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kumimoji="1" sz="23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988" rtl="0" eaLnBrk="1" latinLnBrk="0" hangingPunct="1">
        <a:defRPr kumimoji="1"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3994" algn="l" defTabSz="1187988" rtl="0" eaLnBrk="1" latinLnBrk="0" hangingPunct="1">
        <a:defRPr kumimoji="1"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7988" algn="l" defTabSz="1187988" rtl="0" eaLnBrk="1" latinLnBrk="0" hangingPunct="1">
        <a:defRPr kumimoji="1"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1983" algn="l" defTabSz="1187988" rtl="0" eaLnBrk="1" latinLnBrk="0" hangingPunct="1">
        <a:defRPr kumimoji="1"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5977" algn="l" defTabSz="1187988" rtl="0" eaLnBrk="1" latinLnBrk="0" hangingPunct="1">
        <a:defRPr kumimoji="1"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69971" algn="l" defTabSz="1187988" rtl="0" eaLnBrk="1" latinLnBrk="0" hangingPunct="1">
        <a:defRPr kumimoji="1"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3965" algn="l" defTabSz="1187988" rtl="0" eaLnBrk="1" latinLnBrk="0" hangingPunct="1">
        <a:defRPr kumimoji="1"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7960" algn="l" defTabSz="1187988" rtl="0" eaLnBrk="1" latinLnBrk="0" hangingPunct="1">
        <a:defRPr kumimoji="1"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1954" algn="l" defTabSz="1187988" rtl="0" eaLnBrk="1" latinLnBrk="0" hangingPunct="1">
        <a:defRPr kumimoji="1"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2C488-BC87-9DBD-0325-80895B255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579DA157-25E9-C888-79B5-D1A079462428}"/>
              </a:ext>
            </a:extLst>
          </p:cNvPr>
          <p:cNvGrpSpPr/>
          <p:nvPr/>
        </p:nvGrpSpPr>
        <p:grpSpPr>
          <a:xfrm>
            <a:off x="635526" y="6635980"/>
            <a:ext cx="14569022" cy="2496276"/>
            <a:chOff x="838083" y="6635980"/>
            <a:chExt cx="14569022" cy="249627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A914515-F458-20E3-F359-71B7172771AA}"/>
                </a:ext>
              </a:extLst>
            </p:cNvPr>
            <p:cNvSpPr txBox="1"/>
            <p:nvPr/>
          </p:nvSpPr>
          <p:spPr>
            <a:xfrm>
              <a:off x="838083" y="6635980"/>
              <a:ext cx="14569022" cy="1862048"/>
            </a:xfrm>
            <a:prstGeom prst="rect">
              <a:avLst/>
            </a:prstGeom>
            <a:noFill/>
            <a:effectLst>
              <a:glow rad="101600">
                <a:srgbClr val="FFFF00">
                  <a:alpha val="60000"/>
                </a:srgb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11500" dirty="0">
                  <a:solidFill>
                    <a:schemeClr val="bg1"/>
                  </a:solidFill>
                  <a:effectLst>
                    <a:glow rad="101600">
                      <a:schemeClr val="bg2">
                        <a:lumMod val="25000"/>
                        <a:alpha val="60000"/>
                      </a:schemeClr>
                    </a:glow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</a:rPr>
                <a:t>Auto Tab Cleaner</a:t>
              </a:r>
              <a:endParaRPr lang="ja-JP" altLang="en-US" sz="11500" dirty="0">
                <a:solidFill>
                  <a:schemeClr val="bg1"/>
                </a:solidFill>
                <a:effectLst>
                  <a:glow rad="101600">
                    <a:schemeClr val="bg2">
                      <a:lumMod val="25000"/>
                      <a:alpha val="6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F3130682-917D-9363-4B90-DA69775A4123}"/>
                </a:ext>
              </a:extLst>
            </p:cNvPr>
            <p:cNvSpPr txBox="1"/>
            <p:nvPr/>
          </p:nvSpPr>
          <p:spPr>
            <a:xfrm>
              <a:off x="838083" y="8301259"/>
              <a:ext cx="14569022" cy="830997"/>
            </a:xfrm>
            <a:prstGeom prst="rect">
              <a:avLst/>
            </a:prstGeom>
            <a:noFill/>
            <a:effectLst>
              <a:glow rad="101600">
                <a:srgbClr val="FFFF00">
                  <a:alpha val="60000"/>
                </a:srgbClr>
              </a:glow>
              <a:outerShdw blurRad="63500" sx="102000" sy="102000" algn="ctr" rotWithShape="0">
                <a:prstClr val="black">
                  <a:alpha val="40000"/>
                </a:prstClr>
              </a:outerShdw>
              <a:softEdge rad="31750"/>
            </a:effectLst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ja-JP" sz="4800" i="1" dirty="0">
                  <a:solidFill>
                    <a:srgbClr val="00B0F0"/>
                  </a:solidFill>
                  <a:effectLst>
                    <a:glow rad="101600">
                      <a:schemeClr val="bg2">
                        <a:lumMod val="25000"/>
                        <a:alpha val="60000"/>
                      </a:schemeClr>
                    </a:glow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</a:rPr>
                <a:t>Keep</a:t>
              </a:r>
              <a:r>
                <a:rPr lang="en-US" altLang="ja-JP" sz="4800" i="1" dirty="0">
                  <a:solidFill>
                    <a:schemeClr val="bg1"/>
                  </a:solidFill>
                  <a:effectLst>
                    <a:glow rad="101600">
                      <a:schemeClr val="bg2">
                        <a:lumMod val="25000"/>
                        <a:alpha val="60000"/>
                      </a:schemeClr>
                    </a:glow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</a:rPr>
                <a:t> your </a:t>
              </a:r>
              <a:r>
                <a:rPr lang="en-US" altLang="ja-JP" sz="4800" i="1" dirty="0">
                  <a:solidFill>
                    <a:srgbClr val="FFC000"/>
                  </a:solidFill>
                  <a:effectLst>
                    <a:glow rad="101600">
                      <a:schemeClr val="bg2">
                        <a:lumMod val="25000"/>
                        <a:alpha val="60000"/>
                      </a:schemeClr>
                    </a:glow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</a:rPr>
                <a:t>browser</a:t>
              </a:r>
              <a:r>
                <a:rPr lang="en-US" altLang="ja-JP" sz="4800" i="1" dirty="0">
                  <a:solidFill>
                    <a:schemeClr val="bg1"/>
                  </a:solidFill>
                  <a:effectLst>
                    <a:glow rad="101600">
                      <a:schemeClr val="bg2">
                        <a:lumMod val="25000"/>
                        <a:alpha val="60000"/>
                      </a:schemeClr>
                    </a:glow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  <a:latin typeface="Broadway" panose="04040905080B02020502" pitchFamily="82" charset="0"/>
                </a:rPr>
                <a:t> tidy — automatically. </a:t>
              </a:r>
              <a:endParaRPr lang="ja-JP" altLang="en-US" sz="4800" i="1" dirty="0">
                <a:solidFill>
                  <a:schemeClr val="bg1"/>
                </a:solidFill>
                <a:effectLst>
                  <a:glow rad="101600">
                    <a:schemeClr val="bg2">
                      <a:lumMod val="25000"/>
                      <a:alpha val="6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Broadway" panose="04040905080B02020502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1790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</TotalTime>
  <Words>10</Words>
  <Application>Microsoft Office PowerPoint</Application>
  <PresentationFormat>ユーザー設定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Broadway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Ryoma Taruoka</dc:creator>
  <cp:lastModifiedBy>Ryoma Taruoka</cp:lastModifiedBy>
  <cp:revision>4</cp:revision>
  <dcterms:created xsi:type="dcterms:W3CDTF">2025-10-26T08:35:26Z</dcterms:created>
  <dcterms:modified xsi:type="dcterms:W3CDTF">2025-10-26T09:31:23Z</dcterms:modified>
</cp:coreProperties>
</file>