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129A-356C-42D4-85AA-9D818290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3FEB0-05D6-408E-8F53-044C6D5E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7D0A-D901-4610-97AD-B6AD62D5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A6E83-C912-4C5F-92C3-94D27644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DD89-54D1-480B-893D-F14F085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8CC6-0908-4C49-ABB0-98E70D4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85790-6443-42FF-A159-1A4B0820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73BD-A698-4F30-8F07-7792586B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4EC9-AEE4-4A30-A37C-A57B24FA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6D6A-2FB2-405D-8D3B-AB079D42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9535C-9467-490B-B2A5-488C1AAC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21400-B6CF-4400-9C8B-64485F72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C056-8904-4E2A-9D61-7FA163AF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8E17-1499-49BC-A0C2-48130B8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2194-3A72-40B5-AF82-C302F643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6F75-38CA-40BF-A3F2-5665980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18F5-FBB9-4E88-9E54-0ABDDDE9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D52F-42AA-4DE6-BE59-6A77B182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ABDD-7558-43B7-9D42-BAE6CD2C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D1A5-AB4A-452B-B08C-E44866C2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B19E-71E9-4792-AAE7-8FBA9BAD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E3ADD-24B6-4392-982E-A8961B8F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4F7B-6BA8-49D4-A16C-C73BD24D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17DA-EB68-424F-8524-4614A116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FDE5-6BAE-42EE-BAC3-E6E56722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113-FA1C-492A-84FA-82B1F4E8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8B25-F583-4E01-9D9C-356C48719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76BA-3108-4B20-B321-DBB5E012B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98F0-5F2A-4733-B82A-28150ACF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670A-7F22-4628-9309-E68FF99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5180-32CF-499A-8CC2-CC663C5D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55B6-DFF8-433C-8B44-29014272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2703-48CE-448A-9C11-0B454628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60B14-69DD-4968-926A-89527B24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BEDC7-0111-41BE-8191-BA24C513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DEFC7-0AAB-407D-8815-DCE48D20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235FE-AA68-4450-9B1F-E51123B3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31536-4CB3-4BF9-9C04-B86D1695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1B093-0AB1-4722-854D-615F6E4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C5E8-6057-4F5D-9D6E-14C848E3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5475-BB52-48FA-A84F-CC568D57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24E5B-D175-446E-8CAA-CC98442A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78420-4742-493D-B09A-4FE89FD7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D799B-E9E1-4614-85F7-FC2981CD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7E972-EB9D-401E-8168-1A8A577A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9074-EB2B-4BFD-9875-3E8983ED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64E2-6A69-47FD-B444-DF3E3709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E93-C58A-42D4-BACC-92952396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9528-6F19-4694-A538-727F8CE32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3BDD-07A2-46B2-9C11-03C5E87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EA8F-4D7A-479B-8750-0FD517F2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4A3A9-DB0A-4CA1-8B50-66E31A9A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9F02-025B-4F04-ACF7-29EDD90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49E81-17E8-4BCE-8FD0-108F5DCED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D00AC-83DB-4283-8B39-E1A77FC0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A43F-9EA2-471E-9E7F-C0153DD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D2666-0796-495C-A95C-3A8034B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F4B3D-56C1-44B6-825D-FF93071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2E46E-F871-46C8-8827-60C160F9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2165-8E15-4447-98A8-B5DA6457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EF89-0BC1-49AB-A057-1EE8A4B1D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A239-F375-4A4E-8810-DDCFE724B40B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70EA-69E5-4B46-B32C-241E984D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87E4-EB6F-405C-8E98-20029665B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3B0E-5989-45A3-936C-8033EEF4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04227-5707-4851-916D-31B5059AD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 fontScale="90000"/>
          </a:bodyPr>
          <a:lstStyle/>
          <a:p>
            <a:r>
              <a:rPr lang="en-US" sz="21500" dirty="0"/>
              <a:t>Git</a:t>
            </a:r>
          </a:p>
        </p:txBody>
      </p:sp>
      <p:pic>
        <p:nvPicPr>
          <p:cNvPr id="1028" name="Picture 4" descr="git-scm.com/images/logos/downloads/Git-Icon-178...">
            <a:extLst>
              <a:ext uri="{FF2B5EF4-FFF2-40B4-BE49-F238E27FC236}">
                <a16:creationId xmlns:a16="http://schemas.microsoft.com/office/drawing/2014/main" id="{692254C9-73A0-4920-AE6B-4FF9D78E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5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3A9C-8DE3-46E3-9152-779DB14B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SSH Key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3359AD-2593-43A6-AC5D-E3D82FC4C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35" y="1825625"/>
            <a:ext cx="661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2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9412-6522-4E7D-95CA-91610C4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3090A-985D-401A-985C-0A90B5E4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359" y="2396238"/>
            <a:ext cx="763059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F353-56F6-4DCB-A7F2-44D09932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 about </a:t>
            </a:r>
            <a:r>
              <a:rPr lang="en-US" dirty="0" err="1"/>
              <a:t>ssh</a:t>
            </a:r>
            <a:r>
              <a:rPr lang="en-US" dirty="0"/>
              <a:t>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E4A1-5FCE-472B-B1CA-92C18D51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https://docs.github.com/en/github/authenticating-to-github/generating-a-new-ssh-key-and-adding-it-to-the-ssh-agent</a:t>
            </a:r>
          </a:p>
        </p:txBody>
      </p:sp>
    </p:spTree>
    <p:extLst>
      <p:ext uri="{BB962C8B-B14F-4D97-AF65-F5344CB8AC3E}">
        <p14:creationId xmlns:p14="http://schemas.microsoft.com/office/powerpoint/2010/main" val="33503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7B4-2020-4425-BCF0-4677CDD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1EB7-C452-48D6-97CD-5CBF0D22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allows you to manage your application overtime</a:t>
            </a:r>
          </a:p>
          <a:p>
            <a:r>
              <a:rPr lang="en-US" dirty="0"/>
              <a:t>With version control you can track any changes or added features to you application</a:t>
            </a:r>
          </a:p>
          <a:p>
            <a:r>
              <a:rPr lang="en-US" dirty="0"/>
              <a:t>Download git from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To check that installation was successful type the following command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FC39-871B-4D93-B7BF-039EF25A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16" y="4620342"/>
            <a:ext cx="8159316" cy="12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3F95A62-598E-45C7-876F-A2421237E12F}"/>
              </a:ext>
            </a:extLst>
          </p:cNvPr>
          <p:cNvSpPr/>
          <p:nvPr/>
        </p:nvSpPr>
        <p:spPr>
          <a:xfrm>
            <a:off x="8530722" y="2865339"/>
            <a:ext cx="1589103" cy="3255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56543-0603-4C2E-ABB1-E2867CD5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90" y="201280"/>
            <a:ext cx="10515600" cy="1325563"/>
          </a:xfrm>
        </p:spPr>
        <p:txBody>
          <a:bodyPr/>
          <a:lstStyle/>
          <a:p>
            <a:r>
              <a:rPr lang="en-US" dirty="0"/>
              <a:t>Exploring Git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7152E-B79B-468F-B6C5-223F7634FF81}"/>
              </a:ext>
            </a:extLst>
          </p:cNvPr>
          <p:cNvSpPr/>
          <p:nvPr/>
        </p:nvSpPr>
        <p:spPr>
          <a:xfrm>
            <a:off x="2512379" y="2865339"/>
            <a:ext cx="1589103" cy="3255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A6256-3BB3-4388-A95E-8F6703AA1CAE}"/>
              </a:ext>
            </a:extLst>
          </p:cNvPr>
          <p:cNvSpPr/>
          <p:nvPr/>
        </p:nvSpPr>
        <p:spPr>
          <a:xfrm>
            <a:off x="2526014" y="2969346"/>
            <a:ext cx="1553593" cy="322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 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1FBA0-9CA3-4C42-B144-43CD66480C3F}"/>
              </a:ext>
            </a:extLst>
          </p:cNvPr>
          <p:cNvSpPr/>
          <p:nvPr/>
        </p:nvSpPr>
        <p:spPr>
          <a:xfrm>
            <a:off x="2594838" y="3774910"/>
            <a:ext cx="1447060" cy="5617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DEE966-5F4A-47D1-AE51-A8B63EA4553B}"/>
              </a:ext>
            </a:extLst>
          </p:cNvPr>
          <p:cNvSpPr/>
          <p:nvPr/>
        </p:nvSpPr>
        <p:spPr>
          <a:xfrm>
            <a:off x="4030460" y="2055436"/>
            <a:ext cx="2925189" cy="418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command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13E15-DD35-4469-8695-21B6B74972A3}"/>
              </a:ext>
            </a:extLst>
          </p:cNvPr>
          <p:cNvSpPr/>
          <p:nvPr/>
        </p:nvSpPr>
        <p:spPr>
          <a:xfrm>
            <a:off x="2594838" y="4601802"/>
            <a:ext cx="1447060" cy="5617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Features.js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1708A2-DF8F-417D-AA29-762A61C27B30}"/>
              </a:ext>
            </a:extLst>
          </p:cNvPr>
          <p:cNvSpPr/>
          <p:nvPr/>
        </p:nvSpPr>
        <p:spPr>
          <a:xfrm>
            <a:off x="8879484" y="5024028"/>
            <a:ext cx="993060" cy="8372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0a12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190435-FBD1-46E1-87D2-DF4F85D252AD}"/>
              </a:ext>
            </a:extLst>
          </p:cNvPr>
          <p:cNvSpPr/>
          <p:nvPr/>
        </p:nvSpPr>
        <p:spPr>
          <a:xfrm>
            <a:off x="7534182" y="2031863"/>
            <a:ext cx="2019833" cy="4185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 command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C358BC-5523-4CFC-B41C-BF20E5E20894}"/>
              </a:ext>
            </a:extLst>
          </p:cNvPr>
          <p:cNvSpPr/>
          <p:nvPr/>
        </p:nvSpPr>
        <p:spPr>
          <a:xfrm>
            <a:off x="4598871" y="2865339"/>
            <a:ext cx="1589103" cy="3255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3ABFD1-72FF-45E9-BBA5-45459609E212}"/>
              </a:ext>
            </a:extLst>
          </p:cNvPr>
          <p:cNvSpPr/>
          <p:nvPr/>
        </p:nvSpPr>
        <p:spPr>
          <a:xfrm>
            <a:off x="4612506" y="2969346"/>
            <a:ext cx="1553593" cy="322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Unstaged</a:t>
            </a:r>
            <a:r>
              <a:rPr lang="en-US" dirty="0"/>
              <a:t>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01CA2-E968-4612-B218-8E9C605815B9}"/>
              </a:ext>
            </a:extLst>
          </p:cNvPr>
          <p:cNvSpPr/>
          <p:nvPr/>
        </p:nvSpPr>
        <p:spPr>
          <a:xfrm>
            <a:off x="6614341" y="2865339"/>
            <a:ext cx="1589103" cy="3255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D56791-62B2-4A42-A310-A2AFA3E4A6C8}"/>
              </a:ext>
            </a:extLst>
          </p:cNvPr>
          <p:cNvSpPr/>
          <p:nvPr/>
        </p:nvSpPr>
        <p:spPr>
          <a:xfrm>
            <a:off x="6627976" y="2969346"/>
            <a:ext cx="1553593" cy="322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19CE5-200E-4350-B51B-D70EADE43DD5}"/>
              </a:ext>
            </a:extLst>
          </p:cNvPr>
          <p:cNvSpPr/>
          <p:nvPr/>
        </p:nvSpPr>
        <p:spPr>
          <a:xfrm>
            <a:off x="6649853" y="3736519"/>
            <a:ext cx="1447060" cy="56176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2226745-258F-4959-881A-72AFD3CDB386}"/>
              </a:ext>
            </a:extLst>
          </p:cNvPr>
          <p:cNvSpPr/>
          <p:nvPr/>
        </p:nvSpPr>
        <p:spPr>
          <a:xfrm>
            <a:off x="4181382" y="3941685"/>
            <a:ext cx="2361937" cy="32206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BB1A557-2621-491A-B436-71B87E92AAC5}"/>
              </a:ext>
            </a:extLst>
          </p:cNvPr>
          <p:cNvSpPr/>
          <p:nvPr/>
        </p:nvSpPr>
        <p:spPr>
          <a:xfrm>
            <a:off x="8544357" y="2969346"/>
            <a:ext cx="1553593" cy="322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CA50613-8DFD-457E-A53C-56C0166821DC}"/>
              </a:ext>
            </a:extLst>
          </p:cNvPr>
          <p:cNvSpPr/>
          <p:nvPr/>
        </p:nvSpPr>
        <p:spPr>
          <a:xfrm rot="2707275">
            <a:off x="8002003" y="4546735"/>
            <a:ext cx="1171862" cy="32206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D5E7EF-0FA2-4320-B7B9-283223475B74}"/>
              </a:ext>
            </a:extLst>
          </p:cNvPr>
          <p:cNvSpPr/>
          <p:nvPr/>
        </p:nvSpPr>
        <p:spPr>
          <a:xfrm>
            <a:off x="4648940" y="3377279"/>
            <a:ext cx="1447060" cy="5617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E71ECD3-8D59-41E4-9533-C894D6564A29}"/>
              </a:ext>
            </a:extLst>
          </p:cNvPr>
          <p:cNvSpPr/>
          <p:nvPr/>
        </p:nvSpPr>
        <p:spPr>
          <a:xfrm>
            <a:off x="4162595" y="4849273"/>
            <a:ext cx="2238200" cy="3220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0E77673-6F6F-4E43-9EF0-2A2D7961AB23}"/>
              </a:ext>
            </a:extLst>
          </p:cNvPr>
          <p:cNvSpPr/>
          <p:nvPr/>
        </p:nvSpPr>
        <p:spPr>
          <a:xfrm rot="2571762">
            <a:off x="5345173" y="4207415"/>
            <a:ext cx="1305261" cy="3220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F35C2F-F970-445E-9692-37F63BB69D60}"/>
              </a:ext>
            </a:extLst>
          </p:cNvPr>
          <p:cNvSpPr/>
          <p:nvPr/>
        </p:nvSpPr>
        <p:spPr>
          <a:xfrm>
            <a:off x="6676484" y="4863179"/>
            <a:ext cx="1447060" cy="5617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3DF62-959F-4AE6-9691-5DCB17D7BAB7}"/>
              </a:ext>
            </a:extLst>
          </p:cNvPr>
          <p:cNvSpPr/>
          <p:nvPr/>
        </p:nvSpPr>
        <p:spPr>
          <a:xfrm>
            <a:off x="6685362" y="5331013"/>
            <a:ext cx="1447060" cy="5617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Features.js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8554AB7-A63F-439E-AA61-5B731F17F49B}"/>
              </a:ext>
            </a:extLst>
          </p:cNvPr>
          <p:cNvSpPr/>
          <p:nvPr/>
        </p:nvSpPr>
        <p:spPr>
          <a:xfrm rot="18674760">
            <a:off x="8108175" y="4502857"/>
            <a:ext cx="994840" cy="32206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8C821A-ACA7-4782-9FDF-BC5037E91EBD}"/>
              </a:ext>
            </a:extLst>
          </p:cNvPr>
          <p:cNvSpPr/>
          <p:nvPr/>
        </p:nvSpPr>
        <p:spPr>
          <a:xfrm>
            <a:off x="8879367" y="3637189"/>
            <a:ext cx="993060" cy="8372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0a13</a:t>
            </a:r>
          </a:p>
        </p:txBody>
      </p:sp>
    </p:spTree>
    <p:extLst>
      <p:ext uri="{BB962C8B-B14F-4D97-AF65-F5344CB8AC3E}">
        <p14:creationId xmlns:p14="http://schemas.microsoft.com/office/powerpoint/2010/main" val="18774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CE48-97B5-4FA5-BCF4-20CC502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FBF5-BA7A-4DF3-965D-C8D7C3CC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Initializing git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5E9C-EE24-4BE3-AB5F-58743B4B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459"/>
            <a:ext cx="6547596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69A27-E8FC-4758-988C-D4C21B42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39713"/>
            <a:ext cx="6601658" cy="2151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30F57-FA7A-4700-B184-D9E87B5C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54" y="1971604"/>
            <a:ext cx="450595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08FD-A5AE-4DE7-BF6A-834E99B0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F84D4A-DF8A-4815-BCA4-32ACCE92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19" y="2262020"/>
            <a:ext cx="975496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DD8E-B642-4BE2-ADEB-AF6BC7C1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FCDD2-3101-49FF-98FA-75734277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89" y="2672371"/>
            <a:ext cx="597300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C6B8-27A0-49BA-B779-E06B266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1B572-CFCC-4CBF-B5BB-63532FD2D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599"/>
            <a:ext cx="10515600" cy="40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64AF-0E7E-45B1-B671-C32288E0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FD62BC-B4F6-468C-9F92-DCDC1A2F0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980" y="2581146"/>
            <a:ext cx="648743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7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FCFC-10F5-46DE-963E-31709DB4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you have </a:t>
            </a:r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2DB06A-A283-4439-9CDE-C1BA4A4A0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69" y="2761041"/>
            <a:ext cx="911669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3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4cd86fc-0367-4a1f-a6d8-eb7cafdaaa9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Git</vt:lpstr>
      <vt:lpstr>What is version control</vt:lpstr>
      <vt:lpstr>Exploring Git </vt:lpstr>
      <vt:lpstr>Initializing git </vt:lpstr>
      <vt:lpstr>Git status</vt:lpstr>
      <vt:lpstr>Git add</vt:lpstr>
      <vt:lpstr>Git commit</vt:lpstr>
      <vt:lpstr>Git commit</vt:lpstr>
      <vt:lpstr>Check if you have ssh</vt:lpstr>
      <vt:lpstr>Create an SSH Key </vt:lpstr>
      <vt:lpstr>SSH Files</vt:lpstr>
      <vt:lpstr>For more info about ssh key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Rezk</dc:creator>
  <cp:lastModifiedBy>Alfred Rezk</cp:lastModifiedBy>
  <cp:revision>16</cp:revision>
  <dcterms:created xsi:type="dcterms:W3CDTF">2020-10-31T02:33:15Z</dcterms:created>
  <dcterms:modified xsi:type="dcterms:W3CDTF">2021-04-16T02:56:05Z</dcterms:modified>
</cp:coreProperties>
</file>