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D529B1-6C3F-4E54-8349-8AA8E7FA5ABB}" v="324" dt="2021-05-24T02:41:19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red Rezk" userId="fb64f5ec826581ea" providerId="LiveId" clId="{86D529B1-6C3F-4E54-8349-8AA8E7FA5ABB}"/>
    <pc:docChg chg="undo custSel addSld delSld modSld sldOrd">
      <pc:chgData name="Alfred Rezk" userId="fb64f5ec826581ea" providerId="LiveId" clId="{86D529B1-6C3F-4E54-8349-8AA8E7FA5ABB}" dt="2021-05-24T02:41:19.464" v="367"/>
      <pc:docMkLst>
        <pc:docMk/>
      </pc:docMkLst>
      <pc:sldChg chg="addSp">
        <pc:chgData name="Alfred Rezk" userId="fb64f5ec826581ea" providerId="LiveId" clId="{86D529B1-6C3F-4E54-8349-8AA8E7FA5ABB}" dt="2021-05-24T02:41:19.464" v="367"/>
        <pc:sldMkLst>
          <pc:docMk/>
          <pc:sldMk cId="1701066252" sldId="256"/>
        </pc:sldMkLst>
        <pc:spChg chg="add">
          <ac:chgData name="Alfred Rezk" userId="fb64f5ec826581ea" providerId="LiveId" clId="{86D529B1-6C3F-4E54-8349-8AA8E7FA5ABB}" dt="2021-05-24T02:41:19.464" v="367"/>
          <ac:spMkLst>
            <pc:docMk/>
            <pc:sldMk cId="1701066252" sldId="256"/>
            <ac:spMk id="29" creationId="{57872F1B-CCA1-4E1C-A8FF-0747D6780D7E}"/>
          </ac:spMkLst>
        </pc:spChg>
        <pc:picChg chg="add">
          <ac:chgData name="Alfred Rezk" userId="fb64f5ec826581ea" providerId="LiveId" clId="{86D529B1-6C3F-4E54-8349-8AA8E7FA5ABB}" dt="2021-05-24T02:41:19.464" v="367"/>
          <ac:picMkLst>
            <pc:docMk/>
            <pc:sldMk cId="1701066252" sldId="256"/>
            <ac:picMk id="28" creationId="{C02CE622-BF6D-4B1D-9DA1-CE1EF2A58CBC}"/>
          </ac:picMkLst>
        </pc:picChg>
      </pc:sldChg>
      <pc:sldChg chg="addSp">
        <pc:chgData name="Alfred Rezk" userId="fb64f5ec826581ea" providerId="LiveId" clId="{86D529B1-6C3F-4E54-8349-8AA8E7FA5ABB}" dt="2021-05-24T02:41:17.434" v="366"/>
        <pc:sldMkLst>
          <pc:docMk/>
          <pc:sldMk cId="1761261369" sldId="257"/>
        </pc:sldMkLst>
        <pc:spChg chg="add">
          <ac:chgData name="Alfred Rezk" userId="fb64f5ec826581ea" providerId="LiveId" clId="{86D529B1-6C3F-4E54-8349-8AA8E7FA5ABB}" dt="2021-05-24T02:41:17.434" v="366"/>
          <ac:spMkLst>
            <pc:docMk/>
            <pc:sldMk cId="1761261369" sldId="257"/>
            <ac:spMk id="25" creationId="{F04D4C67-B722-4DE6-9A90-9F29877412E1}"/>
          </ac:spMkLst>
        </pc:spChg>
        <pc:picChg chg="add">
          <ac:chgData name="Alfred Rezk" userId="fb64f5ec826581ea" providerId="LiveId" clId="{86D529B1-6C3F-4E54-8349-8AA8E7FA5ABB}" dt="2021-05-24T02:41:17.434" v="366"/>
          <ac:picMkLst>
            <pc:docMk/>
            <pc:sldMk cId="1761261369" sldId="257"/>
            <ac:picMk id="23" creationId="{2B23E6BC-397A-4EF4-8A44-64AC331FF104}"/>
          </ac:picMkLst>
        </pc:picChg>
      </pc:sldChg>
      <pc:sldChg chg="addSp">
        <pc:chgData name="Alfred Rezk" userId="fb64f5ec826581ea" providerId="LiveId" clId="{86D529B1-6C3F-4E54-8349-8AA8E7FA5ABB}" dt="2021-05-24T02:41:16.143" v="365"/>
        <pc:sldMkLst>
          <pc:docMk/>
          <pc:sldMk cId="105138193" sldId="258"/>
        </pc:sldMkLst>
        <pc:spChg chg="add">
          <ac:chgData name="Alfred Rezk" userId="fb64f5ec826581ea" providerId="LiveId" clId="{86D529B1-6C3F-4E54-8349-8AA8E7FA5ABB}" dt="2021-05-24T02:41:16.143" v="365"/>
          <ac:spMkLst>
            <pc:docMk/>
            <pc:sldMk cId="105138193" sldId="258"/>
            <ac:spMk id="25" creationId="{B2AAD491-E476-45B0-B463-E917A992C03D}"/>
          </ac:spMkLst>
        </pc:spChg>
        <pc:picChg chg="add">
          <ac:chgData name="Alfred Rezk" userId="fb64f5ec826581ea" providerId="LiveId" clId="{86D529B1-6C3F-4E54-8349-8AA8E7FA5ABB}" dt="2021-05-24T02:41:16.143" v="365"/>
          <ac:picMkLst>
            <pc:docMk/>
            <pc:sldMk cId="105138193" sldId="258"/>
            <ac:picMk id="23" creationId="{503D8CA6-D8AC-4584-9045-8B849CC1DCD4}"/>
          </ac:picMkLst>
        </pc:picChg>
      </pc:sldChg>
      <pc:sldChg chg="addSp">
        <pc:chgData name="Alfred Rezk" userId="fb64f5ec826581ea" providerId="LiveId" clId="{86D529B1-6C3F-4E54-8349-8AA8E7FA5ABB}" dt="2021-05-24T02:41:13.576" v="363"/>
        <pc:sldMkLst>
          <pc:docMk/>
          <pc:sldMk cId="3550849979" sldId="259"/>
        </pc:sldMkLst>
        <pc:spChg chg="add">
          <ac:chgData name="Alfred Rezk" userId="fb64f5ec826581ea" providerId="LiveId" clId="{86D529B1-6C3F-4E54-8349-8AA8E7FA5ABB}" dt="2021-05-24T02:41:13.576" v="363"/>
          <ac:spMkLst>
            <pc:docMk/>
            <pc:sldMk cId="3550849979" sldId="259"/>
            <ac:spMk id="28" creationId="{E59A1AC6-F822-443B-96D0-29C4CFCDD966}"/>
          </ac:spMkLst>
        </pc:spChg>
        <pc:picChg chg="add">
          <ac:chgData name="Alfred Rezk" userId="fb64f5ec826581ea" providerId="LiveId" clId="{86D529B1-6C3F-4E54-8349-8AA8E7FA5ABB}" dt="2021-05-24T02:41:13.576" v="363"/>
          <ac:picMkLst>
            <pc:docMk/>
            <pc:sldMk cId="3550849979" sldId="259"/>
            <ac:picMk id="25" creationId="{0EFE7700-DB33-4CD5-9F6B-5323CF4CC7F5}"/>
          </ac:picMkLst>
        </pc:picChg>
      </pc:sldChg>
      <pc:sldChg chg="addSp">
        <pc:chgData name="Alfred Rezk" userId="fb64f5ec826581ea" providerId="LiveId" clId="{86D529B1-6C3F-4E54-8349-8AA8E7FA5ABB}" dt="2021-05-24T02:41:12.528" v="362"/>
        <pc:sldMkLst>
          <pc:docMk/>
          <pc:sldMk cId="3595289656" sldId="260"/>
        </pc:sldMkLst>
        <pc:spChg chg="add">
          <ac:chgData name="Alfred Rezk" userId="fb64f5ec826581ea" providerId="LiveId" clId="{86D529B1-6C3F-4E54-8349-8AA8E7FA5ABB}" dt="2021-05-24T02:41:12.528" v="362"/>
          <ac:spMkLst>
            <pc:docMk/>
            <pc:sldMk cId="3595289656" sldId="260"/>
            <ac:spMk id="28" creationId="{E2435CB3-303A-4FB1-AB57-D7B9D829F2B5}"/>
          </ac:spMkLst>
        </pc:spChg>
        <pc:picChg chg="add">
          <ac:chgData name="Alfred Rezk" userId="fb64f5ec826581ea" providerId="LiveId" clId="{86D529B1-6C3F-4E54-8349-8AA8E7FA5ABB}" dt="2021-05-24T02:41:12.528" v="362"/>
          <ac:picMkLst>
            <pc:docMk/>
            <pc:sldMk cId="3595289656" sldId="260"/>
            <ac:picMk id="26" creationId="{069545E2-1A07-4CEA-B41C-3A3F7D2986F4}"/>
          </ac:picMkLst>
        </pc:picChg>
      </pc:sldChg>
      <pc:sldChg chg="addSp">
        <pc:chgData name="Alfred Rezk" userId="fb64f5ec826581ea" providerId="LiveId" clId="{86D529B1-6C3F-4E54-8349-8AA8E7FA5ABB}" dt="2021-05-24T02:41:10.841" v="361"/>
        <pc:sldMkLst>
          <pc:docMk/>
          <pc:sldMk cId="2163041359" sldId="261"/>
        </pc:sldMkLst>
        <pc:spChg chg="add">
          <ac:chgData name="Alfred Rezk" userId="fb64f5ec826581ea" providerId="LiveId" clId="{86D529B1-6C3F-4E54-8349-8AA8E7FA5ABB}" dt="2021-05-24T02:41:10.841" v="361"/>
          <ac:spMkLst>
            <pc:docMk/>
            <pc:sldMk cId="2163041359" sldId="261"/>
            <ac:spMk id="29" creationId="{5B7C2733-392A-4FF3-A21A-EED236287C00}"/>
          </ac:spMkLst>
        </pc:spChg>
        <pc:picChg chg="add">
          <ac:chgData name="Alfred Rezk" userId="fb64f5ec826581ea" providerId="LiveId" clId="{86D529B1-6C3F-4E54-8349-8AA8E7FA5ABB}" dt="2021-05-24T02:41:10.841" v="361"/>
          <ac:picMkLst>
            <pc:docMk/>
            <pc:sldMk cId="2163041359" sldId="261"/>
            <ac:picMk id="28" creationId="{AEF0FDF1-DF84-4DB6-B753-BA07273F3620}"/>
          </ac:picMkLst>
        </pc:picChg>
      </pc:sldChg>
      <pc:sldChg chg="addSp delSp modSp">
        <pc:chgData name="Alfred Rezk" userId="fb64f5ec826581ea" providerId="LiveId" clId="{86D529B1-6C3F-4E54-8349-8AA8E7FA5ABB}" dt="2021-05-24T02:41:09.344" v="360"/>
        <pc:sldMkLst>
          <pc:docMk/>
          <pc:sldMk cId="755292353" sldId="262"/>
        </pc:sldMkLst>
        <pc:spChg chg="del">
          <ac:chgData name="Alfred Rezk" userId="fb64f5ec826581ea" providerId="LiveId" clId="{86D529B1-6C3F-4E54-8349-8AA8E7FA5ABB}" dt="2021-05-24T02:19:29.045" v="7" actId="478"/>
          <ac:spMkLst>
            <pc:docMk/>
            <pc:sldMk cId="755292353" sldId="262"/>
            <ac:spMk id="28" creationId="{F546125B-56EB-4FDB-9E19-C7BC23CB23BD}"/>
          </ac:spMkLst>
        </pc:spChg>
        <pc:spChg chg="add">
          <ac:chgData name="Alfred Rezk" userId="fb64f5ec826581ea" providerId="LiveId" clId="{86D529B1-6C3F-4E54-8349-8AA8E7FA5ABB}" dt="2021-05-24T02:20:12.329" v="9"/>
          <ac:spMkLst>
            <pc:docMk/>
            <pc:sldMk cId="755292353" sldId="262"/>
            <ac:spMk id="29" creationId="{DA7BDB8A-0184-41F2-88B6-AC875D735D8F}"/>
          </ac:spMkLst>
        </pc:spChg>
        <pc:spChg chg="add">
          <ac:chgData name="Alfred Rezk" userId="fb64f5ec826581ea" providerId="LiveId" clId="{86D529B1-6C3F-4E54-8349-8AA8E7FA5ABB}" dt="2021-05-24T02:41:09.344" v="360"/>
          <ac:spMkLst>
            <pc:docMk/>
            <pc:sldMk cId="755292353" sldId="262"/>
            <ac:spMk id="31" creationId="{C3C7DB9C-D4E2-4FDD-A0D6-0B328FD2C261}"/>
          </ac:spMkLst>
        </pc:spChg>
        <pc:picChg chg="add mod">
          <ac:chgData name="Alfred Rezk" userId="fb64f5ec826581ea" providerId="LiveId" clId="{86D529B1-6C3F-4E54-8349-8AA8E7FA5ABB}" dt="2021-05-24T02:19:05.168" v="3" actId="14100"/>
          <ac:picMkLst>
            <pc:docMk/>
            <pc:sldMk cId="755292353" sldId="262"/>
            <ac:picMk id="3" creationId="{2222A559-7743-448F-AB98-4283E35412DE}"/>
          </ac:picMkLst>
        </pc:picChg>
        <pc:picChg chg="add">
          <ac:chgData name="Alfred Rezk" userId="fb64f5ec826581ea" providerId="LiveId" clId="{86D529B1-6C3F-4E54-8349-8AA8E7FA5ABB}" dt="2021-05-24T02:41:09.344" v="360"/>
          <ac:picMkLst>
            <pc:docMk/>
            <pc:sldMk cId="755292353" sldId="262"/>
            <ac:picMk id="30" creationId="{0330B08F-E940-496D-9E17-6DC974E1EF8C}"/>
          </ac:picMkLst>
        </pc:picChg>
      </pc:sldChg>
      <pc:sldChg chg="add del">
        <pc:chgData name="Alfred Rezk" userId="fb64f5ec826581ea" providerId="LiveId" clId="{86D529B1-6C3F-4E54-8349-8AA8E7FA5ABB}" dt="2021-05-24T02:19:15.932" v="4" actId="2696"/>
        <pc:sldMkLst>
          <pc:docMk/>
          <pc:sldMk cId="864952927" sldId="263"/>
        </pc:sldMkLst>
      </pc:sldChg>
      <pc:sldChg chg="addSp delSp add">
        <pc:chgData name="Alfred Rezk" userId="fb64f5ec826581ea" providerId="LiveId" clId="{86D529B1-6C3F-4E54-8349-8AA8E7FA5ABB}" dt="2021-05-24T02:41:07.985" v="359"/>
        <pc:sldMkLst>
          <pc:docMk/>
          <pc:sldMk cId="3018040639" sldId="263"/>
        </pc:sldMkLst>
        <pc:spChg chg="del">
          <ac:chgData name="Alfred Rezk" userId="fb64f5ec826581ea" providerId="LiveId" clId="{86D529B1-6C3F-4E54-8349-8AA8E7FA5ABB}" dt="2021-05-24T02:20:37.796" v="17" actId="478"/>
          <ac:spMkLst>
            <pc:docMk/>
            <pc:sldMk cId="3018040639" sldId="263"/>
            <ac:spMk id="22" creationId="{BB42DC2B-215A-4871-886D-CB2D38A37A3C}"/>
          </ac:spMkLst>
        </pc:spChg>
        <pc:spChg chg="del">
          <ac:chgData name="Alfred Rezk" userId="fb64f5ec826581ea" providerId="LiveId" clId="{86D529B1-6C3F-4E54-8349-8AA8E7FA5ABB}" dt="2021-05-24T02:20:24.349" v="13" actId="478"/>
          <ac:spMkLst>
            <pc:docMk/>
            <pc:sldMk cId="3018040639" sldId="263"/>
            <ac:spMk id="29" creationId="{DA7BDB8A-0184-41F2-88B6-AC875D735D8F}"/>
          </ac:spMkLst>
        </pc:spChg>
        <pc:spChg chg="add">
          <ac:chgData name="Alfred Rezk" userId="fb64f5ec826581ea" providerId="LiveId" clId="{86D529B1-6C3F-4E54-8349-8AA8E7FA5ABB}" dt="2021-05-24T02:41:07.985" v="359"/>
          <ac:spMkLst>
            <pc:docMk/>
            <pc:sldMk cId="3018040639" sldId="263"/>
            <ac:spMk id="30" creationId="{EAFEE984-AD56-4084-A930-6CFA0AB44BFF}"/>
          </ac:spMkLst>
        </pc:spChg>
        <pc:picChg chg="add">
          <ac:chgData name="Alfred Rezk" userId="fb64f5ec826581ea" providerId="LiveId" clId="{86D529B1-6C3F-4E54-8349-8AA8E7FA5ABB}" dt="2021-05-24T02:41:07.985" v="359"/>
          <ac:picMkLst>
            <pc:docMk/>
            <pc:sldMk cId="3018040639" sldId="263"/>
            <ac:picMk id="28" creationId="{DDC6005A-E4DF-416B-86AE-5972987C3AE2}"/>
          </ac:picMkLst>
        </pc:picChg>
      </pc:sldChg>
      <pc:sldChg chg="delSp add del">
        <pc:chgData name="Alfred Rezk" userId="fb64f5ec826581ea" providerId="LiveId" clId="{86D529B1-6C3F-4E54-8349-8AA8E7FA5ABB}" dt="2021-05-24T02:20:15.357" v="10" actId="2696"/>
        <pc:sldMkLst>
          <pc:docMk/>
          <pc:sldMk cId="4214455564" sldId="263"/>
        </pc:sldMkLst>
        <pc:spChg chg="del">
          <ac:chgData name="Alfred Rezk" userId="fb64f5ec826581ea" providerId="LiveId" clId="{86D529B1-6C3F-4E54-8349-8AA8E7FA5ABB}" dt="2021-05-24T02:19:22.717" v="6" actId="478"/>
          <ac:spMkLst>
            <pc:docMk/>
            <pc:sldMk cId="4214455564" sldId="263"/>
            <ac:spMk id="22" creationId="{BB42DC2B-215A-4871-886D-CB2D38A37A3C}"/>
          </ac:spMkLst>
        </pc:spChg>
      </pc:sldChg>
      <pc:sldChg chg="add del">
        <pc:chgData name="Alfred Rezk" userId="fb64f5ec826581ea" providerId="LiveId" clId="{86D529B1-6C3F-4E54-8349-8AA8E7FA5ABB}" dt="2021-05-24T02:20:16.972" v="11" actId="2696"/>
        <pc:sldMkLst>
          <pc:docMk/>
          <pc:sldMk cId="1281100230" sldId="264"/>
        </pc:sldMkLst>
      </pc:sldChg>
      <pc:sldChg chg="addSp delSp add">
        <pc:chgData name="Alfred Rezk" userId="fb64f5ec826581ea" providerId="LiveId" clId="{86D529B1-6C3F-4E54-8349-8AA8E7FA5ABB}" dt="2021-05-24T02:41:06.688" v="358"/>
        <pc:sldMkLst>
          <pc:docMk/>
          <pc:sldMk cId="3160982244" sldId="264"/>
        </pc:sldMkLst>
        <pc:spChg chg="del">
          <ac:chgData name="Alfred Rezk" userId="fb64f5ec826581ea" providerId="LiveId" clId="{86D529B1-6C3F-4E54-8349-8AA8E7FA5ABB}" dt="2021-05-24T02:20:34.388" v="16" actId="478"/>
          <ac:spMkLst>
            <pc:docMk/>
            <pc:sldMk cId="3160982244" sldId="264"/>
            <ac:spMk id="22" creationId="{BB42DC2B-215A-4871-886D-CB2D38A37A3C}"/>
          </ac:spMkLst>
        </pc:spChg>
        <pc:spChg chg="del">
          <ac:chgData name="Alfred Rezk" userId="fb64f5ec826581ea" providerId="LiveId" clId="{86D529B1-6C3F-4E54-8349-8AA8E7FA5ABB}" dt="2021-05-24T02:20:31.781" v="15" actId="478"/>
          <ac:spMkLst>
            <pc:docMk/>
            <pc:sldMk cId="3160982244" sldId="264"/>
            <ac:spMk id="26" creationId="{DEA839C2-AF0F-4156-9040-2645F955F85A}"/>
          </ac:spMkLst>
        </pc:spChg>
        <pc:spChg chg="add">
          <ac:chgData name="Alfred Rezk" userId="fb64f5ec826581ea" providerId="LiveId" clId="{86D529B1-6C3F-4E54-8349-8AA8E7FA5ABB}" dt="2021-05-24T02:41:06.688" v="358"/>
          <ac:spMkLst>
            <pc:docMk/>
            <pc:sldMk cId="3160982244" sldId="264"/>
            <ac:spMk id="29" creationId="{46EF31E8-070E-45AA-A3EE-F41FF4643DAC}"/>
          </ac:spMkLst>
        </pc:spChg>
        <pc:picChg chg="add">
          <ac:chgData name="Alfred Rezk" userId="fb64f5ec826581ea" providerId="LiveId" clId="{86D529B1-6C3F-4E54-8349-8AA8E7FA5ABB}" dt="2021-05-24T02:41:06.688" v="358"/>
          <ac:picMkLst>
            <pc:docMk/>
            <pc:sldMk cId="3160982244" sldId="264"/>
            <ac:picMk id="28" creationId="{5AF20CA7-2943-442B-982E-8E800CB39B3A}"/>
          </ac:picMkLst>
        </pc:picChg>
      </pc:sldChg>
      <pc:sldChg chg="addSp modSp add">
        <pc:chgData name="Alfred Rezk" userId="fb64f5ec826581ea" providerId="LiveId" clId="{86D529B1-6C3F-4E54-8349-8AA8E7FA5ABB}" dt="2021-05-24T02:41:05.233" v="357"/>
        <pc:sldMkLst>
          <pc:docMk/>
          <pc:sldMk cId="2224755979" sldId="265"/>
        </pc:sldMkLst>
        <pc:spChg chg="add mod">
          <ac:chgData name="Alfred Rezk" userId="fb64f5ec826581ea" providerId="LiveId" clId="{86D529B1-6C3F-4E54-8349-8AA8E7FA5ABB}" dt="2021-05-24T02:20:58.037" v="26" actId="20577"/>
          <ac:spMkLst>
            <pc:docMk/>
            <pc:sldMk cId="2224755979" sldId="265"/>
            <ac:spMk id="26" creationId="{283DE6CD-B109-488D-8701-94E884E3E05A}"/>
          </ac:spMkLst>
        </pc:spChg>
        <pc:spChg chg="add">
          <ac:chgData name="Alfred Rezk" userId="fb64f5ec826581ea" providerId="LiveId" clId="{86D529B1-6C3F-4E54-8349-8AA8E7FA5ABB}" dt="2021-05-24T02:41:05.233" v="357"/>
          <ac:spMkLst>
            <pc:docMk/>
            <pc:sldMk cId="2224755979" sldId="265"/>
            <ac:spMk id="29" creationId="{5602FAA2-0150-4117-BABC-6173A6EFAFD6}"/>
          </ac:spMkLst>
        </pc:spChg>
        <pc:picChg chg="add">
          <ac:chgData name="Alfred Rezk" userId="fb64f5ec826581ea" providerId="LiveId" clId="{86D529B1-6C3F-4E54-8349-8AA8E7FA5ABB}" dt="2021-05-24T02:41:05.233" v="357"/>
          <ac:picMkLst>
            <pc:docMk/>
            <pc:sldMk cId="2224755979" sldId="265"/>
            <ac:picMk id="28" creationId="{294660F4-34A7-49B1-BA7D-91AEC4B15979}"/>
          </ac:picMkLst>
        </pc:picChg>
      </pc:sldChg>
      <pc:sldChg chg="addSp delSp modSp add">
        <pc:chgData name="Alfred Rezk" userId="fb64f5ec826581ea" providerId="LiveId" clId="{86D529B1-6C3F-4E54-8349-8AA8E7FA5ABB}" dt="2021-05-24T02:41:03.471" v="356"/>
        <pc:sldMkLst>
          <pc:docMk/>
          <pc:sldMk cId="2727351337" sldId="266"/>
        </pc:sldMkLst>
        <pc:spChg chg="add mod">
          <ac:chgData name="Alfred Rezk" userId="fb64f5ec826581ea" providerId="LiveId" clId="{86D529B1-6C3F-4E54-8349-8AA8E7FA5ABB}" dt="2021-05-24T02:21:15.628" v="29" actId="1076"/>
          <ac:spMkLst>
            <pc:docMk/>
            <pc:sldMk cId="2727351337" sldId="266"/>
            <ac:spMk id="28" creationId="{4A83677C-97F6-486E-8404-68465FB44ACE}"/>
          </ac:spMkLst>
        </pc:spChg>
        <pc:spChg chg="add mod">
          <ac:chgData name="Alfred Rezk" userId="fb64f5ec826581ea" providerId="LiveId" clId="{86D529B1-6C3F-4E54-8349-8AA8E7FA5ABB}" dt="2021-05-24T02:22:37.765" v="43" actId="20577"/>
          <ac:spMkLst>
            <pc:docMk/>
            <pc:sldMk cId="2727351337" sldId="266"/>
            <ac:spMk id="29" creationId="{F478FA60-5060-492C-A730-86D4DDE61DBE}"/>
          </ac:spMkLst>
        </pc:spChg>
        <pc:spChg chg="add">
          <ac:chgData name="Alfred Rezk" userId="fb64f5ec826581ea" providerId="LiveId" clId="{86D529B1-6C3F-4E54-8349-8AA8E7FA5ABB}" dt="2021-05-24T02:41:03.471" v="356"/>
          <ac:spMkLst>
            <pc:docMk/>
            <pc:sldMk cId="2727351337" sldId="266"/>
            <ac:spMk id="31" creationId="{22DDC7AA-93F1-4C0B-8856-CA5A924B122A}"/>
          </ac:spMkLst>
        </pc:spChg>
        <pc:picChg chg="del">
          <ac:chgData name="Alfred Rezk" userId="fb64f5ec826581ea" providerId="LiveId" clId="{86D529B1-6C3F-4E54-8349-8AA8E7FA5ABB}" dt="2021-05-24T02:22:03.445" v="31" actId="478"/>
          <ac:picMkLst>
            <pc:docMk/>
            <pc:sldMk cId="2727351337" sldId="266"/>
            <ac:picMk id="3" creationId="{2222A559-7743-448F-AB98-4283E35412DE}"/>
          </ac:picMkLst>
        </pc:picChg>
        <pc:picChg chg="add del mod">
          <ac:chgData name="Alfred Rezk" userId="fb64f5ec826581ea" providerId="LiveId" clId="{86D529B1-6C3F-4E54-8349-8AA8E7FA5ABB}" dt="2021-05-24T02:22:08.276" v="35"/>
          <ac:picMkLst>
            <pc:docMk/>
            <pc:sldMk cId="2727351337" sldId="266"/>
            <ac:picMk id="4" creationId="{B9027D96-3A70-43C6-8781-69FE0A96EE25}"/>
          </ac:picMkLst>
        </pc:picChg>
        <pc:picChg chg="add mod">
          <ac:chgData name="Alfred Rezk" userId="fb64f5ec826581ea" providerId="LiveId" clId="{86D529B1-6C3F-4E54-8349-8AA8E7FA5ABB}" dt="2021-05-24T02:22:28.088" v="39" actId="14100"/>
          <ac:picMkLst>
            <pc:docMk/>
            <pc:sldMk cId="2727351337" sldId="266"/>
            <ac:picMk id="5" creationId="{CD075CFF-7887-4300-A650-1064747F4F3E}"/>
          </ac:picMkLst>
        </pc:picChg>
        <pc:picChg chg="add">
          <ac:chgData name="Alfred Rezk" userId="fb64f5ec826581ea" providerId="LiveId" clId="{86D529B1-6C3F-4E54-8349-8AA8E7FA5ABB}" dt="2021-05-24T02:41:03.471" v="356"/>
          <ac:picMkLst>
            <pc:docMk/>
            <pc:sldMk cId="2727351337" sldId="266"/>
            <ac:picMk id="30" creationId="{20E181F8-9CA1-4A10-B6BA-81083A40E384}"/>
          </ac:picMkLst>
        </pc:picChg>
      </pc:sldChg>
      <pc:sldChg chg="addSp delSp add">
        <pc:chgData name="Alfred Rezk" userId="fb64f5ec826581ea" providerId="LiveId" clId="{86D529B1-6C3F-4E54-8349-8AA8E7FA5ABB}" dt="2021-05-24T02:41:02.104" v="355"/>
        <pc:sldMkLst>
          <pc:docMk/>
          <pc:sldMk cId="1031528590" sldId="267"/>
        </pc:sldMkLst>
        <pc:spChg chg="del">
          <ac:chgData name="Alfred Rezk" userId="fb64f5ec826581ea" providerId="LiveId" clId="{86D529B1-6C3F-4E54-8349-8AA8E7FA5ABB}" dt="2021-05-24T02:22:46.628" v="46" actId="478"/>
          <ac:spMkLst>
            <pc:docMk/>
            <pc:sldMk cId="1031528590" sldId="267"/>
            <ac:spMk id="28" creationId="{4A83677C-97F6-486E-8404-68465FB44ACE}"/>
          </ac:spMkLst>
        </pc:spChg>
        <pc:spChg chg="del">
          <ac:chgData name="Alfred Rezk" userId="fb64f5ec826581ea" providerId="LiveId" clId="{86D529B1-6C3F-4E54-8349-8AA8E7FA5ABB}" dt="2021-05-24T02:22:45.013" v="45" actId="478"/>
          <ac:spMkLst>
            <pc:docMk/>
            <pc:sldMk cId="1031528590" sldId="267"/>
            <ac:spMk id="29" creationId="{F478FA60-5060-492C-A730-86D4DDE61DBE}"/>
          </ac:spMkLst>
        </pc:spChg>
        <pc:spChg chg="add">
          <ac:chgData name="Alfred Rezk" userId="fb64f5ec826581ea" providerId="LiveId" clId="{86D529B1-6C3F-4E54-8349-8AA8E7FA5ABB}" dt="2021-05-24T02:41:02.104" v="355"/>
          <ac:spMkLst>
            <pc:docMk/>
            <pc:sldMk cId="1031528590" sldId="267"/>
            <ac:spMk id="31" creationId="{C1BEB6C7-36FE-4FBF-88FB-0937508ED024}"/>
          </ac:spMkLst>
        </pc:spChg>
        <pc:picChg chg="add">
          <ac:chgData name="Alfred Rezk" userId="fb64f5ec826581ea" providerId="LiveId" clId="{86D529B1-6C3F-4E54-8349-8AA8E7FA5ABB}" dt="2021-05-24T02:41:02.104" v="355"/>
          <ac:picMkLst>
            <pc:docMk/>
            <pc:sldMk cId="1031528590" sldId="267"/>
            <ac:picMk id="30" creationId="{1154F060-E899-4B7D-BA5E-72EC64D4C8CD}"/>
          </ac:picMkLst>
        </pc:picChg>
      </pc:sldChg>
      <pc:sldChg chg="addSp delSp add">
        <pc:chgData name="Alfred Rezk" userId="fb64f5ec826581ea" providerId="LiveId" clId="{86D529B1-6C3F-4E54-8349-8AA8E7FA5ABB}" dt="2021-05-24T02:41:00.536" v="354"/>
        <pc:sldMkLst>
          <pc:docMk/>
          <pc:sldMk cId="4057603186" sldId="268"/>
        </pc:sldMkLst>
        <pc:spChg chg="del">
          <ac:chgData name="Alfred Rezk" userId="fb64f5ec826581ea" providerId="LiveId" clId="{86D529B1-6C3F-4E54-8349-8AA8E7FA5ABB}" dt="2021-05-24T02:22:51.780" v="48" actId="478"/>
          <ac:spMkLst>
            <pc:docMk/>
            <pc:sldMk cId="4057603186" sldId="268"/>
            <ac:spMk id="26" creationId="{283DE6CD-B109-488D-8701-94E884E3E05A}"/>
          </ac:spMkLst>
        </pc:spChg>
        <pc:spChg chg="add">
          <ac:chgData name="Alfred Rezk" userId="fb64f5ec826581ea" providerId="LiveId" clId="{86D529B1-6C3F-4E54-8349-8AA8E7FA5ABB}" dt="2021-05-24T02:41:00.536" v="354"/>
          <ac:spMkLst>
            <pc:docMk/>
            <pc:sldMk cId="4057603186" sldId="268"/>
            <ac:spMk id="29" creationId="{9B2E0B95-4EBD-42C3-912C-96761186E287}"/>
          </ac:spMkLst>
        </pc:spChg>
        <pc:picChg chg="add">
          <ac:chgData name="Alfred Rezk" userId="fb64f5ec826581ea" providerId="LiveId" clId="{86D529B1-6C3F-4E54-8349-8AA8E7FA5ABB}" dt="2021-05-24T02:41:00.536" v="354"/>
          <ac:picMkLst>
            <pc:docMk/>
            <pc:sldMk cId="4057603186" sldId="268"/>
            <ac:picMk id="28" creationId="{B79285E6-B342-44D1-A29A-ED1884D136C8}"/>
          </ac:picMkLst>
        </pc:picChg>
      </pc:sldChg>
      <pc:sldChg chg="addSp delSp add">
        <pc:chgData name="Alfred Rezk" userId="fb64f5ec826581ea" providerId="LiveId" clId="{86D529B1-6C3F-4E54-8349-8AA8E7FA5ABB}" dt="2021-05-24T02:40:59.224" v="353"/>
        <pc:sldMkLst>
          <pc:docMk/>
          <pc:sldMk cId="460093504" sldId="269"/>
        </pc:sldMkLst>
        <pc:spChg chg="del">
          <ac:chgData name="Alfred Rezk" userId="fb64f5ec826581ea" providerId="LiveId" clId="{86D529B1-6C3F-4E54-8349-8AA8E7FA5ABB}" dt="2021-05-24T02:22:56.629" v="50" actId="478"/>
          <ac:spMkLst>
            <pc:docMk/>
            <pc:sldMk cId="460093504" sldId="269"/>
            <ac:spMk id="25" creationId="{A8928DF5-0D32-4D97-9DF0-266FCA1FF012}"/>
          </ac:spMkLst>
        </pc:spChg>
        <pc:spChg chg="add">
          <ac:chgData name="Alfred Rezk" userId="fb64f5ec826581ea" providerId="LiveId" clId="{86D529B1-6C3F-4E54-8349-8AA8E7FA5ABB}" dt="2021-05-24T02:40:59.224" v="353"/>
          <ac:spMkLst>
            <pc:docMk/>
            <pc:sldMk cId="460093504" sldId="269"/>
            <ac:spMk id="28" creationId="{EAD74991-C3DC-442E-B2FB-C9601063C50E}"/>
          </ac:spMkLst>
        </pc:spChg>
        <pc:picChg chg="add">
          <ac:chgData name="Alfred Rezk" userId="fb64f5ec826581ea" providerId="LiveId" clId="{86D529B1-6C3F-4E54-8349-8AA8E7FA5ABB}" dt="2021-05-24T02:40:59.224" v="353"/>
          <ac:picMkLst>
            <pc:docMk/>
            <pc:sldMk cId="460093504" sldId="269"/>
            <ac:picMk id="26" creationId="{2FB1F26B-2DCB-40CE-ADF5-2E777EE9AA60}"/>
          </ac:picMkLst>
        </pc:picChg>
      </pc:sldChg>
      <pc:sldChg chg="addSp delSp add">
        <pc:chgData name="Alfred Rezk" userId="fb64f5ec826581ea" providerId="LiveId" clId="{86D529B1-6C3F-4E54-8349-8AA8E7FA5ABB}" dt="2021-05-24T02:40:58.009" v="352"/>
        <pc:sldMkLst>
          <pc:docMk/>
          <pc:sldMk cId="2941045398" sldId="270"/>
        </pc:sldMkLst>
        <pc:spChg chg="del">
          <ac:chgData name="Alfred Rezk" userId="fb64f5ec826581ea" providerId="LiveId" clId="{86D529B1-6C3F-4E54-8349-8AA8E7FA5ABB}" dt="2021-05-24T02:23:02.076" v="52" actId="478"/>
          <ac:spMkLst>
            <pc:docMk/>
            <pc:sldMk cId="2941045398" sldId="270"/>
            <ac:spMk id="23" creationId="{BCDEA74E-DE72-47A8-880D-DD9E7A0F6E86}"/>
          </ac:spMkLst>
        </pc:spChg>
        <pc:spChg chg="add">
          <ac:chgData name="Alfred Rezk" userId="fb64f5ec826581ea" providerId="LiveId" clId="{86D529B1-6C3F-4E54-8349-8AA8E7FA5ABB}" dt="2021-05-24T02:40:58.009" v="352"/>
          <ac:spMkLst>
            <pc:docMk/>
            <pc:sldMk cId="2941045398" sldId="270"/>
            <ac:spMk id="25" creationId="{DD67C4A2-4C4F-47B7-A846-97E9CF91D8BE}"/>
          </ac:spMkLst>
        </pc:spChg>
        <pc:picChg chg="add">
          <ac:chgData name="Alfred Rezk" userId="fb64f5ec826581ea" providerId="LiveId" clId="{86D529B1-6C3F-4E54-8349-8AA8E7FA5ABB}" dt="2021-05-24T02:40:58.009" v="352"/>
          <ac:picMkLst>
            <pc:docMk/>
            <pc:sldMk cId="2941045398" sldId="270"/>
            <ac:picMk id="22" creationId="{BA759124-9E3D-480F-B5D8-401E422A78CD}"/>
          </ac:picMkLst>
        </pc:picChg>
      </pc:sldChg>
      <pc:sldChg chg="addSp delSp modSp add">
        <pc:chgData name="Alfred Rezk" userId="fb64f5ec826581ea" providerId="LiveId" clId="{86D529B1-6C3F-4E54-8349-8AA8E7FA5ABB}" dt="2021-05-24T02:40:56.636" v="351"/>
        <pc:sldMkLst>
          <pc:docMk/>
          <pc:sldMk cId="1910372724" sldId="271"/>
        </pc:sldMkLst>
        <pc:spChg chg="add">
          <ac:chgData name="Alfred Rezk" userId="fb64f5ec826581ea" providerId="LiveId" clId="{86D529B1-6C3F-4E54-8349-8AA8E7FA5ABB}" dt="2021-05-24T02:40:56.636" v="351"/>
          <ac:spMkLst>
            <pc:docMk/>
            <pc:sldMk cId="1910372724" sldId="271"/>
            <ac:spMk id="23" creationId="{CE757309-BDEA-468C-A0A3-EBF2746C4ED0}"/>
          </ac:spMkLst>
        </pc:spChg>
        <pc:picChg chg="del">
          <ac:chgData name="Alfred Rezk" userId="fb64f5ec826581ea" providerId="LiveId" clId="{86D529B1-6C3F-4E54-8349-8AA8E7FA5ABB}" dt="2021-05-24T02:23:33.045" v="54" actId="478"/>
          <ac:picMkLst>
            <pc:docMk/>
            <pc:sldMk cId="1910372724" sldId="271"/>
            <ac:picMk id="2" creationId="{540BC832-66F2-41D1-B67B-76DA442BA25F}"/>
          </ac:picMkLst>
        </pc:picChg>
        <pc:picChg chg="add mod">
          <ac:chgData name="Alfred Rezk" userId="fb64f5ec826581ea" providerId="LiveId" clId="{86D529B1-6C3F-4E54-8349-8AA8E7FA5ABB}" dt="2021-05-24T02:26:08.488" v="62" actId="14100"/>
          <ac:picMkLst>
            <pc:docMk/>
            <pc:sldMk cId="1910372724" sldId="271"/>
            <ac:picMk id="3" creationId="{8C44E373-4448-4141-B55F-9ACFEF0060E6}"/>
          </ac:picMkLst>
        </pc:picChg>
        <pc:picChg chg="del">
          <ac:chgData name="Alfred Rezk" userId="fb64f5ec826581ea" providerId="LiveId" clId="{86D529B1-6C3F-4E54-8349-8AA8E7FA5ABB}" dt="2021-05-24T02:23:33.813" v="55" actId="478"/>
          <ac:picMkLst>
            <pc:docMk/>
            <pc:sldMk cId="1910372724" sldId="271"/>
            <ac:picMk id="5" creationId="{CD075CFF-7887-4300-A650-1064747F4F3E}"/>
          </ac:picMkLst>
        </pc:picChg>
        <pc:picChg chg="add">
          <ac:chgData name="Alfred Rezk" userId="fb64f5ec826581ea" providerId="LiveId" clId="{86D529B1-6C3F-4E54-8349-8AA8E7FA5ABB}" dt="2021-05-24T02:40:56.636" v="351"/>
          <ac:picMkLst>
            <pc:docMk/>
            <pc:sldMk cId="1910372724" sldId="271"/>
            <ac:picMk id="22" creationId="{833F63D4-460D-424D-B686-8031083E499B}"/>
          </ac:picMkLst>
        </pc:picChg>
      </pc:sldChg>
      <pc:sldChg chg="addSp delSp add ord">
        <pc:chgData name="Alfred Rezk" userId="fb64f5ec826581ea" providerId="LiveId" clId="{86D529B1-6C3F-4E54-8349-8AA8E7FA5ABB}" dt="2021-05-24T02:41:14.881" v="364"/>
        <pc:sldMkLst>
          <pc:docMk/>
          <pc:sldMk cId="3072265292" sldId="272"/>
        </pc:sldMkLst>
        <pc:spChg chg="del">
          <ac:chgData name="Alfred Rezk" userId="fb64f5ec826581ea" providerId="LiveId" clId="{86D529B1-6C3F-4E54-8349-8AA8E7FA5ABB}" dt="2021-05-24T02:25:34.724" v="59" actId="478"/>
          <ac:spMkLst>
            <pc:docMk/>
            <pc:sldMk cId="3072265292" sldId="272"/>
            <ac:spMk id="22" creationId="{BB42DC2B-215A-4871-886D-CB2D38A37A3C}"/>
          </ac:spMkLst>
        </pc:spChg>
        <pc:spChg chg="del">
          <ac:chgData name="Alfred Rezk" userId="fb64f5ec826581ea" providerId="LiveId" clId="{86D529B1-6C3F-4E54-8349-8AA8E7FA5ABB}" dt="2021-05-24T02:25:32.605" v="58" actId="478"/>
          <ac:spMkLst>
            <pc:docMk/>
            <pc:sldMk cId="3072265292" sldId="272"/>
            <ac:spMk id="23" creationId="{BCDEA74E-DE72-47A8-880D-DD9E7A0F6E86}"/>
          </ac:spMkLst>
        </pc:spChg>
        <pc:spChg chg="add">
          <ac:chgData name="Alfred Rezk" userId="fb64f5ec826581ea" providerId="LiveId" clId="{86D529B1-6C3F-4E54-8349-8AA8E7FA5ABB}" dt="2021-05-24T02:41:14.881" v="364"/>
          <ac:spMkLst>
            <pc:docMk/>
            <pc:sldMk cId="3072265292" sldId="272"/>
            <ac:spMk id="26" creationId="{7B727707-9FCC-4552-95B0-9ADC6172CEDF}"/>
          </ac:spMkLst>
        </pc:spChg>
        <pc:picChg chg="add">
          <ac:chgData name="Alfred Rezk" userId="fb64f5ec826581ea" providerId="LiveId" clId="{86D529B1-6C3F-4E54-8349-8AA8E7FA5ABB}" dt="2021-05-24T02:41:14.881" v="364"/>
          <ac:picMkLst>
            <pc:docMk/>
            <pc:sldMk cId="3072265292" sldId="272"/>
            <ac:picMk id="25" creationId="{BAFAE338-84CE-4FB9-9963-63F2FCF735D1}"/>
          </ac:picMkLst>
        </pc:picChg>
      </pc:sldChg>
      <pc:sldChg chg="addSp delSp modSp add">
        <pc:chgData name="Alfred Rezk" userId="fb64f5ec826581ea" providerId="LiveId" clId="{86D529B1-6C3F-4E54-8349-8AA8E7FA5ABB}" dt="2021-05-24T02:40:55.304" v="350"/>
        <pc:sldMkLst>
          <pc:docMk/>
          <pc:sldMk cId="1329942569" sldId="273"/>
        </pc:sldMkLst>
        <pc:spChg chg="add del">
          <ac:chgData name="Alfred Rezk" userId="fb64f5ec826581ea" providerId="LiveId" clId="{86D529B1-6C3F-4E54-8349-8AA8E7FA5ABB}" dt="2021-05-24T02:27:02.245" v="69" actId="478"/>
          <ac:spMkLst>
            <pc:docMk/>
            <pc:sldMk cId="1329942569" sldId="273"/>
            <ac:spMk id="19" creationId="{1A77D1FF-0194-491B-8E9F-6D5F0149AAE4}"/>
          </ac:spMkLst>
        </pc:spChg>
        <pc:spChg chg="add mod">
          <ac:chgData name="Alfred Rezk" userId="fb64f5ec826581ea" providerId="LiveId" clId="{86D529B1-6C3F-4E54-8349-8AA8E7FA5ABB}" dt="2021-05-24T02:26:47.492" v="65" actId="1076"/>
          <ac:spMkLst>
            <pc:docMk/>
            <pc:sldMk cId="1329942569" sldId="273"/>
            <ac:spMk id="22" creationId="{2B03CEA4-85B3-451A-A3AD-B826F7F4A14B}"/>
          </ac:spMkLst>
        </pc:spChg>
        <pc:spChg chg="add mod">
          <ac:chgData name="Alfred Rezk" userId="fb64f5ec826581ea" providerId="LiveId" clId="{86D529B1-6C3F-4E54-8349-8AA8E7FA5ABB}" dt="2021-05-24T02:27:25.052" v="113" actId="20577"/>
          <ac:spMkLst>
            <pc:docMk/>
            <pc:sldMk cId="1329942569" sldId="273"/>
            <ac:spMk id="23" creationId="{4CB5CA94-0E82-4ADF-AD1C-431F811BD051}"/>
          </ac:spMkLst>
        </pc:spChg>
        <pc:spChg chg="add">
          <ac:chgData name="Alfred Rezk" userId="fb64f5ec826581ea" providerId="LiveId" clId="{86D529B1-6C3F-4E54-8349-8AA8E7FA5ABB}" dt="2021-05-24T02:40:55.304" v="350"/>
          <ac:spMkLst>
            <pc:docMk/>
            <pc:sldMk cId="1329942569" sldId="273"/>
            <ac:spMk id="26" creationId="{8532716A-24E9-43E9-BDAA-16B9474E33DD}"/>
          </ac:spMkLst>
        </pc:spChg>
        <pc:picChg chg="add mod">
          <ac:chgData name="Alfred Rezk" userId="fb64f5ec826581ea" providerId="LiveId" clId="{86D529B1-6C3F-4E54-8349-8AA8E7FA5ABB}" dt="2021-05-24T02:28:00.380" v="116" actId="14100"/>
          <ac:picMkLst>
            <pc:docMk/>
            <pc:sldMk cId="1329942569" sldId="273"/>
            <ac:picMk id="2" creationId="{8787AADE-0276-44FC-A554-78283D5E17BD}"/>
          </ac:picMkLst>
        </pc:picChg>
        <pc:picChg chg="add">
          <ac:chgData name="Alfred Rezk" userId="fb64f5ec826581ea" providerId="LiveId" clId="{86D529B1-6C3F-4E54-8349-8AA8E7FA5ABB}" dt="2021-05-24T02:40:55.304" v="350"/>
          <ac:picMkLst>
            <pc:docMk/>
            <pc:sldMk cId="1329942569" sldId="273"/>
            <ac:picMk id="25" creationId="{3A3CCF80-CAE8-4568-B191-3BBF16DECF10}"/>
          </ac:picMkLst>
        </pc:picChg>
      </pc:sldChg>
      <pc:sldChg chg="addSp delSp modSp add">
        <pc:chgData name="Alfred Rezk" userId="fb64f5ec826581ea" providerId="LiveId" clId="{86D529B1-6C3F-4E54-8349-8AA8E7FA5ABB}" dt="2021-05-24T02:40:53.992" v="349"/>
        <pc:sldMkLst>
          <pc:docMk/>
          <pc:sldMk cId="1363196978" sldId="274"/>
        </pc:sldMkLst>
        <pc:spChg chg="mod">
          <ac:chgData name="Alfred Rezk" userId="fb64f5ec826581ea" providerId="LiveId" clId="{86D529B1-6C3F-4E54-8349-8AA8E7FA5ABB}" dt="2021-05-24T02:28:28.040" v="119" actId="1076"/>
          <ac:spMkLst>
            <pc:docMk/>
            <pc:sldMk cId="1363196978" sldId="274"/>
            <ac:spMk id="22" creationId="{2B03CEA4-85B3-451A-A3AD-B826F7F4A14B}"/>
          </ac:spMkLst>
        </pc:spChg>
        <pc:spChg chg="del">
          <ac:chgData name="Alfred Rezk" userId="fb64f5ec826581ea" providerId="LiveId" clId="{86D529B1-6C3F-4E54-8349-8AA8E7FA5ABB}" dt="2021-05-24T02:28:17.379" v="118" actId="478"/>
          <ac:spMkLst>
            <pc:docMk/>
            <pc:sldMk cId="1363196978" sldId="274"/>
            <ac:spMk id="23" creationId="{4CB5CA94-0E82-4ADF-AD1C-431F811BD051}"/>
          </ac:spMkLst>
        </pc:spChg>
        <pc:spChg chg="add mod">
          <ac:chgData name="Alfred Rezk" userId="fb64f5ec826581ea" providerId="LiveId" clId="{86D529B1-6C3F-4E54-8349-8AA8E7FA5ABB}" dt="2021-05-24T02:29:00.203" v="155" actId="20577"/>
          <ac:spMkLst>
            <pc:docMk/>
            <pc:sldMk cId="1363196978" sldId="274"/>
            <ac:spMk id="25" creationId="{4C3318C6-9087-4217-984A-0B9CA2D4AB54}"/>
          </ac:spMkLst>
        </pc:spChg>
        <pc:spChg chg="add">
          <ac:chgData name="Alfred Rezk" userId="fb64f5ec826581ea" providerId="LiveId" clId="{86D529B1-6C3F-4E54-8349-8AA8E7FA5ABB}" dt="2021-05-24T02:40:53.992" v="349"/>
          <ac:spMkLst>
            <pc:docMk/>
            <pc:sldMk cId="1363196978" sldId="274"/>
            <ac:spMk id="28" creationId="{7D10C024-3D8A-401C-9A49-66FA5AB5C843}"/>
          </ac:spMkLst>
        </pc:spChg>
        <pc:picChg chg="add">
          <ac:chgData name="Alfred Rezk" userId="fb64f5ec826581ea" providerId="LiveId" clId="{86D529B1-6C3F-4E54-8349-8AA8E7FA5ABB}" dt="2021-05-24T02:40:53.992" v="349"/>
          <ac:picMkLst>
            <pc:docMk/>
            <pc:sldMk cId="1363196978" sldId="274"/>
            <ac:picMk id="26" creationId="{4AA11755-9FD4-477F-8E5E-63995EB83161}"/>
          </ac:picMkLst>
        </pc:picChg>
      </pc:sldChg>
      <pc:sldChg chg="addSp modSp add">
        <pc:chgData name="Alfred Rezk" userId="fb64f5ec826581ea" providerId="LiveId" clId="{86D529B1-6C3F-4E54-8349-8AA8E7FA5ABB}" dt="2021-05-24T02:40:52.648" v="348"/>
        <pc:sldMkLst>
          <pc:docMk/>
          <pc:sldMk cId="1590363896" sldId="275"/>
        </pc:sldMkLst>
        <pc:spChg chg="mod">
          <ac:chgData name="Alfred Rezk" userId="fb64f5ec826581ea" providerId="LiveId" clId="{86D529B1-6C3F-4E54-8349-8AA8E7FA5ABB}" dt="2021-05-24T02:29:16.504" v="157" actId="1076"/>
          <ac:spMkLst>
            <pc:docMk/>
            <pc:sldMk cId="1590363896" sldId="275"/>
            <ac:spMk id="25" creationId="{4C3318C6-9087-4217-984A-0B9CA2D4AB54}"/>
          </ac:spMkLst>
        </pc:spChg>
        <pc:spChg chg="add">
          <ac:chgData name="Alfred Rezk" userId="fb64f5ec826581ea" providerId="LiveId" clId="{86D529B1-6C3F-4E54-8349-8AA8E7FA5ABB}" dt="2021-05-24T02:40:52.648" v="348"/>
          <ac:spMkLst>
            <pc:docMk/>
            <pc:sldMk cId="1590363896" sldId="275"/>
            <ac:spMk id="26" creationId="{F736AC36-1594-464B-9F97-65FF97545F7F}"/>
          </ac:spMkLst>
        </pc:spChg>
        <pc:picChg chg="add">
          <ac:chgData name="Alfred Rezk" userId="fb64f5ec826581ea" providerId="LiveId" clId="{86D529B1-6C3F-4E54-8349-8AA8E7FA5ABB}" dt="2021-05-24T02:40:52.648" v="348"/>
          <ac:picMkLst>
            <pc:docMk/>
            <pc:sldMk cId="1590363896" sldId="275"/>
            <ac:picMk id="23" creationId="{7DD7663A-8D1A-4024-A427-15B98052B646}"/>
          </ac:picMkLst>
        </pc:picChg>
      </pc:sldChg>
      <pc:sldChg chg="addSp modSp add">
        <pc:chgData name="Alfred Rezk" userId="fb64f5ec826581ea" providerId="LiveId" clId="{86D529B1-6C3F-4E54-8349-8AA8E7FA5ABB}" dt="2021-05-24T02:40:51.241" v="347"/>
        <pc:sldMkLst>
          <pc:docMk/>
          <pc:sldMk cId="312536507" sldId="276"/>
        </pc:sldMkLst>
        <pc:spChg chg="mod">
          <ac:chgData name="Alfred Rezk" userId="fb64f5ec826581ea" providerId="LiveId" clId="{86D529B1-6C3F-4E54-8349-8AA8E7FA5ABB}" dt="2021-05-24T02:29:26.007" v="159" actId="1076"/>
          <ac:spMkLst>
            <pc:docMk/>
            <pc:sldMk cId="312536507" sldId="276"/>
            <ac:spMk id="22" creationId="{2B03CEA4-85B3-451A-A3AD-B826F7F4A14B}"/>
          </ac:spMkLst>
        </pc:spChg>
        <pc:spChg chg="add mod">
          <ac:chgData name="Alfred Rezk" userId="fb64f5ec826581ea" providerId="LiveId" clId="{86D529B1-6C3F-4E54-8349-8AA8E7FA5ABB}" dt="2021-05-24T02:29:36.283" v="166" actId="20577"/>
          <ac:spMkLst>
            <pc:docMk/>
            <pc:sldMk cId="312536507" sldId="276"/>
            <ac:spMk id="23" creationId="{7D69F12A-856F-4B29-BA48-B9F18BCFEBA2}"/>
          </ac:spMkLst>
        </pc:spChg>
        <pc:spChg chg="add">
          <ac:chgData name="Alfred Rezk" userId="fb64f5ec826581ea" providerId="LiveId" clId="{86D529B1-6C3F-4E54-8349-8AA8E7FA5ABB}" dt="2021-05-24T02:40:51.241" v="347"/>
          <ac:spMkLst>
            <pc:docMk/>
            <pc:sldMk cId="312536507" sldId="276"/>
            <ac:spMk id="28" creationId="{E9738B38-0255-472C-AC18-1A5357C64F2A}"/>
          </ac:spMkLst>
        </pc:spChg>
        <pc:picChg chg="add">
          <ac:chgData name="Alfred Rezk" userId="fb64f5ec826581ea" providerId="LiveId" clId="{86D529B1-6C3F-4E54-8349-8AA8E7FA5ABB}" dt="2021-05-24T02:40:51.241" v="347"/>
          <ac:picMkLst>
            <pc:docMk/>
            <pc:sldMk cId="312536507" sldId="276"/>
            <ac:picMk id="26" creationId="{066A5281-D785-4265-A430-B9B2DBDD4701}"/>
          </ac:picMkLst>
        </pc:picChg>
      </pc:sldChg>
      <pc:sldChg chg="addSp modSp add">
        <pc:chgData name="Alfred Rezk" userId="fb64f5ec826581ea" providerId="LiveId" clId="{86D529B1-6C3F-4E54-8349-8AA8E7FA5ABB}" dt="2021-05-24T02:40:49.640" v="346"/>
        <pc:sldMkLst>
          <pc:docMk/>
          <pc:sldMk cId="2249082453" sldId="277"/>
        </pc:sldMkLst>
        <pc:spChg chg="mod">
          <ac:chgData name="Alfred Rezk" userId="fb64f5ec826581ea" providerId="LiveId" clId="{86D529B1-6C3F-4E54-8349-8AA8E7FA5ABB}" dt="2021-05-24T02:29:52.795" v="168" actId="1076"/>
          <ac:spMkLst>
            <pc:docMk/>
            <pc:sldMk cId="2249082453" sldId="277"/>
            <ac:spMk id="23" creationId="{7D69F12A-856F-4B29-BA48-B9F18BCFEBA2}"/>
          </ac:spMkLst>
        </pc:spChg>
        <pc:spChg chg="add">
          <ac:chgData name="Alfred Rezk" userId="fb64f5ec826581ea" providerId="LiveId" clId="{86D529B1-6C3F-4E54-8349-8AA8E7FA5ABB}" dt="2021-05-24T02:40:49.640" v="346"/>
          <ac:spMkLst>
            <pc:docMk/>
            <pc:sldMk cId="2249082453" sldId="277"/>
            <ac:spMk id="28" creationId="{4BAE9F5E-2394-4887-8E7C-F8A077D00F17}"/>
          </ac:spMkLst>
        </pc:spChg>
        <pc:picChg chg="add">
          <ac:chgData name="Alfred Rezk" userId="fb64f5ec826581ea" providerId="LiveId" clId="{86D529B1-6C3F-4E54-8349-8AA8E7FA5ABB}" dt="2021-05-24T02:40:49.640" v="346"/>
          <ac:picMkLst>
            <pc:docMk/>
            <pc:sldMk cId="2249082453" sldId="277"/>
            <ac:picMk id="26" creationId="{3B1DFF4F-6DC1-4509-85F1-CF8917CC8DEF}"/>
          </ac:picMkLst>
        </pc:picChg>
      </pc:sldChg>
      <pc:sldChg chg="addSp delSp modSp add">
        <pc:chgData name="Alfred Rezk" userId="fb64f5ec826581ea" providerId="LiveId" clId="{86D529B1-6C3F-4E54-8349-8AA8E7FA5ABB}" dt="2021-05-24T02:40:47.914" v="345"/>
        <pc:sldMkLst>
          <pc:docMk/>
          <pc:sldMk cId="4120187131" sldId="278"/>
        </pc:sldMkLst>
        <pc:spChg chg="mod">
          <ac:chgData name="Alfred Rezk" userId="fb64f5ec826581ea" providerId="LiveId" clId="{86D529B1-6C3F-4E54-8349-8AA8E7FA5ABB}" dt="2021-05-24T02:30:49.623" v="202" actId="1076"/>
          <ac:spMkLst>
            <pc:docMk/>
            <pc:sldMk cId="4120187131" sldId="278"/>
            <ac:spMk id="22" creationId="{2B03CEA4-85B3-451A-A3AD-B826F7F4A14B}"/>
          </ac:spMkLst>
        </pc:spChg>
        <pc:spChg chg="mod">
          <ac:chgData name="Alfred Rezk" userId="fb64f5ec826581ea" providerId="LiveId" clId="{86D529B1-6C3F-4E54-8349-8AA8E7FA5ABB}" dt="2021-05-24T02:30:32.388" v="199" actId="20577"/>
          <ac:spMkLst>
            <pc:docMk/>
            <pc:sldMk cId="4120187131" sldId="278"/>
            <ac:spMk id="23" creationId="{7D69F12A-856F-4B29-BA48-B9F18BCFEBA2}"/>
          </ac:spMkLst>
        </pc:spChg>
        <pc:spChg chg="add del mod">
          <ac:chgData name="Alfred Rezk" userId="fb64f5ec826581ea" providerId="LiveId" clId="{86D529B1-6C3F-4E54-8349-8AA8E7FA5ABB}" dt="2021-05-24T02:30:54.707" v="205" actId="478"/>
          <ac:spMkLst>
            <pc:docMk/>
            <pc:sldMk cId="4120187131" sldId="278"/>
            <ac:spMk id="26" creationId="{06A6C07F-FFB7-40FD-BED3-AEE5CAECD3C0}"/>
          </ac:spMkLst>
        </pc:spChg>
        <pc:spChg chg="add mod">
          <ac:chgData name="Alfred Rezk" userId="fb64f5ec826581ea" providerId="LiveId" clId="{86D529B1-6C3F-4E54-8349-8AA8E7FA5ABB}" dt="2021-05-24T02:31:11.772" v="217" actId="20577"/>
          <ac:spMkLst>
            <pc:docMk/>
            <pc:sldMk cId="4120187131" sldId="278"/>
            <ac:spMk id="28" creationId="{04A00712-37DC-4559-A788-C4806A2BD04F}"/>
          </ac:spMkLst>
        </pc:spChg>
        <pc:spChg chg="add">
          <ac:chgData name="Alfred Rezk" userId="fb64f5ec826581ea" providerId="LiveId" clId="{86D529B1-6C3F-4E54-8349-8AA8E7FA5ABB}" dt="2021-05-24T02:40:47.914" v="345"/>
          <ac:spMkLst>
            <pc:docMk/>
            <pc:sldMk cId="4120187131" sldId="278"/>
            <ac:spMk id="30" creationId="{936C9D82-AF0B-48A5-9EC6-7F6D8B96BE02}"/>
          </ac:spMkLst>
        </pc:spChg>
        <pc:picChg chg="del">
          <ac:chgData name="Alfred Rezk" userId="fb64f5ec826581ea" providerId="LiveId" clId="{86D529B1-6C3F-4E54-8349-8AA8E7FA5ABB}" dt="2021-05-24T02:31:40.195" v="218" actId="478"/>
          <ac:picMkLst>
            <pc:docMk/>
            <pc:sldMk cId="4120187131" sldId="278"/>
            <ac:picMk id="2" creationId="{8787AADE-0276-44FC-A554-78283D5E17BD}"/>
          </ac:picMkLst>
        </pc:picChg>
        <pc:picChg chg="add mod">
          <ac:chgData name="Alfred Rezk" userId="fb64f5ec826581ea" providerId="LiveId" clId="{86D529B1-6C3F-4E54-8349-8AA8E7FA5ABB}" dt="2021-05-24T02:31:51.695" v="223" actId="14100"/>
          <ac:picMkLst>
            <pc:docMk/>
            <pc:sldMk cId="4120187131" sldId="278"/>
            <ac:picMk id="4" creationId="{61E89A9F-3A5F-4143-9A86-7897A0348E03}"/>
          </ac:picMkLst>
        </pc:picChg>
        <pc:picChg chg="add">
          <ac:chgData name="Alfred Rezk" userId="fb64f5ec826581ea" providerId="LiveId" clId="{86D529B1-6C3F-4E54-8349-8AA8E7FA5ABB}" dt="2021-05-24T02:40:47.914" v="345"/>
          <ac:picMkLst>
            <pc:docMk/>
            <pc:sldMk cId="4120187131" sldId="278"/>
            <ac:picMk id="29" creationId="{6B18377F-CB19-44FE-BF4E-01343787B513}"/>
          </ac:picMkLst>
        </pc:picChg>
      </pc:sldChg>
      <pc:sldChg chg="addSp delSp add">
        <pc:chgData name="Alfred Rezk" userId="fb64f5ec826581ea" providerId="LiveId" clId="{86D529B1-6C3F-4E54-8349-8AA8E7FA5ABB}" dt="2021-05-24T02:40:46.065" v="344"/>
        <pc:sldMkLst>
          <pc:docMk/>
          <pc:sldMk cId="2641796566" sldId="279"/>
        </pc:sldMkLst>
        <pc:spChg chg="del">
          <ac:chgData name="Alfred Rezk" userId="fb64f5ec826581ea" providerId="LiveId" clId="{86D529B1-6C3F-4E54-8349-8AA8E7FA5ABB}" dt="2021-05-24T02:32:07.723" v="225" actId="478"/>
          <ac:spMkLst>
            <pc:docMk/>
            <pc:sldMk cId="2641796566" sldId="279"/>
            <ac:spMk id="28" creationId="{04A00712-37DC-4559-A788-C4806A2BD04F}"/>
          </ac:spMkLst>
        </pc:spChg>
        <pc:spChg chg="add">
          <ac:chgData name="Alfred Rezk" userId="fb64f5ec826581ea" providerId="LiveId" clId="{86D529B1-6C3F-4E54-8349-8AA8E7FA5ABB}" dt="2021-05-24T02:40:46.065" v="344"/>
          <ac:spMkLst>
            <pc:docMk/>
            <pc:sldMk cId="2641796566" sldId="279"/>
            <ac:spMk id="29" creationId="{D1818081-0183-4BC7-9FB7-844715ED5AE3}"/>
          </ac:spMkLst>
        </pc:spChg>
        <pc:picChg chg="add">
          <ac:chgData name="Alfred Rezk" userId="fb64f5ec826581ea" providerId="LiveId" clId="{86D529B1-6C3F-4E54-8349-8AA8E7FA5ABB}" dt="2021-05-24T02:40:46.065" v="344"/>
          <ac:picMkLst>
            <pc:docMk/>
            <pc:sldMk cId="2641796566" sldId="279"/>
            <ac:picMk id="26" creationId="{65D7199C-7F73-4B3A-A9C5-BB652047957F}"/>
          </ac:picMkLst>
        </pc:picChg>
      </pc:sldChg>
      <pc:sldChg chg="addSp delSp modSp add">
        <pc:chgData name="Alfred Rezk" userId="fb64f5ec826581ea" providerId="LiveId" clId="{86D529B1-6C3F-4E54-8349-8AA8E7FA5ABB}" dt="2021-05-24T02:40:42.296" v="342"/>
        <pc:sldMkLst>
          <pc:docMk/>
          <pc:sldMk cId="3610598531" sldId="280"/>
        </pc:sldMkLst>
        <pc:spChg chg="mod">
          <ac:chgData name="Alfred Rezk" userId="fb64f5ec826581ea" providerId="LiveId" clId="{86D529B1-6C3F-4E54-8349-8AA8E7FA5ABB}" dt="2021-05-24T02:32:57.823" v="234" actId="1076"/>
          <ac:spMkLst>
            <pc:docMk/>
            <pc:sldMk cId="3610598531" sldId="280"/>
            <ac:spMk id="22" creationId="{2B03CEA4-85B3-451A-A3AD-B826F7F4A14B}"/>
          </ac:spMkLst>
        </pc:spChg>
        <pc:spChg chg="mod">
          <ac:chgData name="Alfred Rezk" userId="fb64f5ec826581ea" providerId="LiveId" clId="{86D529B1-6C3F-4E54-8349-8AA8E7FA5ABB}" dt="2021-05-24T02:32:29.920" v="227" actId="1076"/>
          <ac:spMkLst>
            <pc:docMk/>
            <pc:sldMk cId="3610598531" sldId="280"/>
            <ac:spMk id="23" creationId="{7D69F12A-856F-4B29-BA48-B9F18BCFEBA2}"/>
          </ac:spMkLst>
        </pc:spChg>
        <pc:spChg chg="add mod">
          <ac:chgData name="Alfred Rezk" userId="fb64f5ec826581ea" providerId="LiveId" clId="{86D529B1-6C3F-4E54-8349-8AA8E7FA5ABB}" dt="2021-05-24T02:33:13.244" v="261" actId="20577"/>
          <ac:spMkLst>
            <pc:docMk/>
            <pc:sldMk cId="3610598531" sldId="280"/>
            <ac:spMk id="26" creationId="{0DD21B96-2F3C-4E03-B951-32A694219B7A}"/>
          </ac:spMkLst>
        </pc:spChg>
        <pc:spChg chg="add">
          <ac:chgData name="Alfred Rezk" userId="fb64f5ec826581ea" providerId="LiveId" clId="{86D529B1-6C3F-4E54-8349-8AA8E7FA5ABB}" dt="2021-05-24T02:40:42.296" v="342"/>
          <ac:spMkLst>
            <pc:docMk/>
            <pc:sldMk cId="3610598531" sldId="280"/>
            <ac:spMk id="29" creationId="{A5C2A35C-3A1C-4E6F-9827-2A62BAF7B9D7}"/>
          </ac:spMkLst>
        </pc:spChg>
        <pc:picChg chg="add mod">
          <ac:chgData name="Alfred Rezk" userId="fb64f5ec826581ea" providerId="LiveId" clId="{86D529B1-6C3F-4E54-8349-8AA8E7FA5ABB}" dt="2021-05-24T02:33:48.019" v="267" actId="14100"/>
          <ac:picMkLst>
            <pc:docMk/>
            <pc:sldMk cId="3610598531" sldId="280"/>
            <ac:picMk id="2" creationId="{33CF29DE-B091-4C4B-8939-B003AD9F0ED0}"/>
          </ac:picMkLst>
        </pc:picChg>
        <pc:picChg chg="del">
          <ac:chgData name="Alfred Rezk" userId="fb64f5ec826581ea" providerId="LiveId" clId="{86D529B1-6C3F-4E54-8349-8AA8E7FA5ABB}" dt="2021-05-24T02:33:39.052" v="262" actId="478"/>
          <ac:picMkLst>
            <pc:docMk/>
            <pc:sldMk cId="3610598531" sldId="280"/>
            <ac:picMk id="4" creationId="{61E89A9F-3A5F-4143-9A86-7897A0348E03}"/>
          </ac:picMkLst>
        </pc:picChg>
        <pc:picChg chg="add">
          <ac:chgData name="Alfred Rezk" userId="fb64f5ec826581ea" providerId="LiveId" clId="{86D529B1-6C3F-4E54-8349-8AA8E7FA5ABB}" dt="2021-05-24T02:40:42.296" v="342"/>
          <ac:picMkLst>
            <pc:docMk/>
            <pc:sldMk cId="3610598531" sldId="280"/>
            <ac:picMk id="28" creationId="{B003F182-3FCE-42B8-9B9C-EEE1E454D052}"/>
          </ac:picMkLst>
        </pc:picChg>
      </pc:sldChg>
      <pc:sldChg chg="addSp delSp add ord">
        <pc:chgData name="Alfred Rezk" userId="fb64f5ec826581ea" providerId="LiveId" clId="{86D529B1-6C3F-4E54-8349-8AA8E7FA5ABB}" dt="2021-05-24T02:40:44.257" v="343"/>
        <pc:sldMkLst>
          <pc:docMk/>
          <pc:sldMk cId="2426304550" sldId="281"/>
        </pc:sldMkLst>
        <pc:spChg chg="del">
          <ac:chgData name="Alfred Rezk" userId="fb64f5ec826581ea" providerId="LiveId" clId="{86D529B1-6C3F-4E54-8349-8AA8E7FA5ABB}" dt="2021-05-24T02:34:36.860" v="271" actId="478"/>
          <ac:spMkLst>
            <pc:docMk/>
            <pc:sldMk cId="2426304550" sldId="281"/>
            <ac:spMk id="22" creationId="{2B03CEA4-85B3-451A-A3AD-B826F7F4A14B}"/>
          </ac:spMkLst>
        </pc:spChg>
        <pc:spChg chg="del">
          <ac:chgData name="Alfred Rezk" userId="fb64f5ec826581ea" providerId="LiveId" clId="{86D529B1-6C3F-4E54-8349-8AA8E7FA5ABB}" dt="2021-05-24T02:34:34.379" v="270" actId="478"/>
          <ac:spMkLst>
            <pc:docMk/>
            <pc:sldMk cId="2426304550" sldId="281"/>
            <ac:spMk id="26" creationId="{0DD21B96-2F3C-4E03-B951-32A694219B7A}"/>
          </ac:spMkLst>
        </pc:spChg>
        <pc:spChg chg="add">
          <ac:chgData name="Alfred Rezk" userId="fb64f5ec826581ea" providerId="LiveId" clId="{86D529B1-6C3F-4E54-8349-8AA8E7FA5ABB}" dt="2021-05-24T02:40:44.257" v="343"/>
          <ac:spMkLst>
            <pc:docMk/>
            <pc:sldMk cId="2426304550" sldId="281"/>
            <ac:spMk id="30" creationId="{7A4B0936-66BC-484D-ADFE-17DD64C86141}"/>
          </ac:spMkLst>
        </pc:spChg>
        <pc:picChg chg="del">
          <ac:chgData name="Alfred Rezk" userId="fb64f5ec826581ea" providerId="LiveId" clId="{86D529B1-6C3F-4E54-8349-8AA8E7FA5ABB}" dt="2021-05-24T02:34:44.851" v="272" actId="478"/>
          <ac:picMkLst>
            <pc:docMk/>
            <pc:sldMk cId="2426304550" sldId="281"/>
            <ac:picMk id="2" creationId="{33CF29DE-B091-4C4B-8939-B003AD9F0ED0}"/>
          </ac:picMkLst>
        </pc:picChg>
        <pc:picChg chg="add">
          <ac:chgData name="Alfred Rezk" userId="fb64f5ec826581ea" providerId="LiveId" clId="{86D529B1-6C3F-4E54-8349-8AA8E7FA5ABB}" dt="2021-05-24T02:34:48.999" v="273"/>
          <ac:picMkLst>
            <pc:docMk/>
            <pc:sldMk cId="2426304550" sldId="281"/>
            <ac:picMk id="28" creationId="{E52027AD-BD08-4222-BA11-C2D6D125E2E6}"/>
          </ac:picMkLst>
        </pc:picChg>
        <pc:picChg chg="add">
          <ac:chgData name="Alfred Rezk" userId="fb64f5ec826581ea" providerId="LiveId" clId="{86D529B1-6C3F-4E54-8349-8AA8E7FA5ABB}" dt="2021-05-24T02:40:44.257" v="343"/>
          <ac:picMkLst>
            <pc:docMk/>
            <pc:sldMk cId="2426304550" sldId="281"/>
            <ac:picMk id="29" creationId="{C7EC9B0E-6A52-4BA8-87A9-24F46616AEF8}"/>
          </ac:picMkLst>
        </pc:picChg>
      </pc:sldChg>
      <pc:sldChg chg="addSp delSp add del">
        <pc:chgData name="Alfred Rezk" userId="fb64f5ec826581ea" providerId="LiveId" clId="{86D529B1-6C3F-4E54-8349-8AA8E7FA5ABB}" dt="2021-05-24T02:32:50.243" v="231"/>
        <pc:sldMkLst>
          <pc:docMk/>
          <pc:sldMk cId="3387559935" sldId="281"/>
        </pc:sldMkLst>
        <pc:picChg chg="add del">
          <ac:chgData name="Alfred Rezk" userId="fb64f5ec826581ea" providerId="LiveId" clId="{86D529B1-6C3F-4E54-8349-8AA8E7FA5ABB}" dt="2021-05-24T02:32:50.106" v="230"/>
          <ac:picMkLst>
            <pc:docMk/>
            <pc:sldMk cId="3387559935" sldId="281"/>
            <ac:picMk id="2" creationId="{0A33F5B4-7657-4858-B390-1E091BA982C6}"/>
          </ac:picMkLst>
        </pc:picChg>
      </pc:sldChg>
      <pc:sldChg chg="addSp delSp modSp add">
        <pc:chgData name="Alfred Rezk" userId="fb64f5ec826581ea" providerId="LiveId" clId="{86D529B1-6C3F-4E54-8349-8AA8E7FA5ABB}" dt="2021-05-24T02:40:19.993" v="339"/>
        <pc:sldMkLst>
          <pc:docMk/>
          <pc:sldMk cId="3053196922" sldId="282"/>
        </pc:sldMkLst>
        <pc:spChg chg="del">
          <ac:chgData name="Alfred Rezk" userId="fb64f5ec826581ea" providerId="LiveId" clId="{86D529B1-6C3F-4E54-8349-8AA8E7FA5ABB}" dt="2021-05-24T02:35:03.795" v="275" actId="478"/>
          <ac:spMkLst>
            <pc:docMk/>
            <pc:sldMk cId="3053196922" sldId="282"/>
            <ac:spMk id="22" creationId="{2B03CEA4-85B3-451A-A3AD-B826F7F4A14B}"/>
          </ac:spMkLst>
        </pc:spChg>
        <pc:spChg chg="del mod">
          <ac:chgData name="Alfred Rezk" userId="fb64f5ec826581ea" providerId="LiveId" clId="{86D529B1-6C3F-4E54-8349-8AA8E7FA5ABB}" dt="2021-05-24T02:35:05.659" v="277" actId="478"/>
          <ac:spMkLst>
            <pc:docMk/>
            <pc:sldMk cId="3053196922" sldId="282"/>
            <ac:spMk id="26" creationId="{0DD21B96-2F3C-4E03-B951-32A694219B7A}"/>
          </ac:spMkLst>
        </pc:spChg>
        <pc:spChg chg="add">
          <ac:chgData name="Alfred Rezk" userId="fb64f5ec826581ea" providerId="LiveId" clId="{86D529B1-6C3F-4E54-8349-8AA8E7FA5ABB}" dt="2021-05-24T02:40:19.993" v="339"/>
          <ac:spMkLst>
            <pc:docMk/>
            <pc:sldMk cId="3053196922" sldId="282"/>
            <ac:spMk id="29" creationId="{187214EB-523B-435B-92C4-281D582C38C0}"/>
          </ac:spMkLst>
        </pc:spChg>
        <pc:picChg chg="add">
          <ac:chgData name="Alfred Rezk" userId="fb64f5ec826581ea" providerId="LiveId" clId="{86D529B1-6C3F-4E54-8349-8AA8E7FA5ABB}" dt="2021-05-24T02:40:19.993" v="339"/>
          <ac:picMkLst>
            <pc:docMk/>
            <pc:sldMk cId="3053196922" sldId="282"/>
            <ac:picMk id="28" creationId="{4FE8E7EC-1922-48F2-A694-49D2DC9AACD3}"/>
          </ac:picMkLst>
        </pc:picChg>
      </pc:sldChg>
      <pc:sldChg chg="addSp delSp add">
        <pc:chgData name="Alfred Rezk" userId="fb64f5ec826581ea" providerId="LiveId" clId="{86D529B1-6C3F-4E54-8349-8AA8E7FA5ABB}" dt="2021-05-24T02:40:17.841" v="338"/>
        <pc:sldMkLst>
          <pc:docMk/>
          <pc:sldMk cId="1832984117" sldId="283"/>
        </pc:sldMkLst>
        <pc:spChg chg="del">
          <ac:chgData name="Alfred Rezk" userId="fb64f5ec826581ea" providerId="LiveId" clId="{86D529B1-6C3F-4E54-8349-8AA8E7FA5ABB}" dt="2021-05-24T02:35:16.331" v="279" actId="478"/>
          <ac:spMkLst>
            <pc:docMk/>
            <pc:sldMk cId="1832984117" sldId="283"/>
            <ac:spMk id="23" creationId="{7D69F12A-856F-4B29-BA48-B9F18BCFEBA2}"/>
          </ac:spMkLst>
        </pc:spChg>
        <pc:spChg chg="add">
          <ac:chgData name="Alfred Rezk" userId="fb64f5ec826581ea" providerId="LiveId" clId="{86D529B1-6C3F-4E54-8349-8AA8E7FA5ABB}" dt="2021-05-24T02:40:17.841" v="338"/>
          <ac:spMkLst>
            <pc:docMk/>
            <pc:sldMk cId="1832984117" sldId="283"/>
            <ac:spMk id="28" creationId="{6C4B1EDD-6573-4C40-B01C-9A421ABAC69C}"/>
          </ac:spMkLst>
        </pc:spChg>
        <pc:picChg chg="add">
          <ac:chgData name="Alfred Rezk" userId="fb64f5ec826581ea" providerId="LiveId" clId="{86D529B1-6C3F-4E54-8349-8AA8E7FA5ABB}" dt="2021-05-24T02:40:17.841" v="338"/>
          <ac:picMkLst>
            <pc:docMk/>
            <pc:sldMk cId="1832984117" sldId="283"/>
            <ac:picMk id="26" creationId="{40288AB0-5163-425A-A4CA-E2F6D7D6542B}"/>
          </ac:picMkLst>
        </pc:picChg>
      </pc:sldChg>
      <pc:sldChg chg="addSp delSp modSp add">
        <pc:chgData name="Alfred Rezk" userId="fb64f5ec826581ea" providerId="LiveId" clId="{86D529B1-6C3F-4E54-8349-8AA8E7FA5ABB}" dt="2021-05-24T02:40:15.465" v="337"/>
        <pc:sldMkLst>
          <pc:docMk/>
          <pc:sldMk cId="1323062170" sldId="284"/>
        </pc:sldMkLst>
        <pc:spChg chg="add mod">
          <ac:chgData name="Alfred Rezk" userId="fb64f5ec826581ea" providerId="LiveId" clId="{86D529B1-6C3F-4E54-8349-8AA8E7FA5ABB}" dt="2021-05-24T02:35:32.271" v="282" actId="1076"/>
          <ac:spMkLst>
            <pc:docMk/>
            <pc:sldMk cId="1323062170" sldId="284"/>
            <ac:spMk id="22" creationId="{100CA55C-D9FC-4E13-9856-00A20EB2E93D}"/>
          </ac:spMkLst>
        </pc:spChg>
        <pc:spChg chg="del">
          <ac:chgData name="Alfred Rezk" userId="fb64f5ec826581ea" providerId="LiveId" clId="{86D529B1-6C3F-4E54-8349-8AA8E7FA5ABB}" dt="2021-05-24T02:35:34.075" v="283" actId="478"/>
          <ac:spMkLst>
            <pc:docMk/>
            <pc:sldMk cId="1323062170" sldId="284"/>
            <ac:spMk id="25" creationId="{4C3318C6-9087-4217-984A-0B9CA2D4AB54}"/>
          </ac:spMkLst>
        </pc:spChg>
        <pc:spChg chg="add">
          <ac:chgData name="Alfred Rezk" userId="fb64f5ec826581ea" providerId="LiveId" clId="{86D529B1-6C3F-4E54-8349-8AA8E7FA5ABB}" dt="2021-05-24T02:40:15.465" v="337"/>
          <ac:spMkLst>
            <pc:docMk/>
            <pc:sldMk cId="1323062170" sldId="284"/>
            <ac:spMk id="26" creationId="{25DF20A1-B5C1-4798-AFA6-ED034FFE654C}"/>
          </ac:spMkLst>
        </pc:spChg>
        <pc:picChg chg="add">
          <ac:chgData name="Alfred Rezk" userId="fb64f5ec826581ea" providerId="LiveId" clId="{86D529B1-6C3F-4E54-8349-8AA8E7FA5ABB}" dt="2021-05-24T02:40:15.465" v="337"/>
          <ac:picMkLst>
            <pc:docMk/>
            <pc:sldMk cId="1323062170" sldId="284"/>
            <ac:picMk id="23" creationId="{1499EEE7-DE0C-4FA3-823E-82F17A2E11A0}"/>
          </ac:picMkLst>
        </pc:picChg>
      </pc:sldChg>
      <pc:sldChg chg="addSp delSp modSp add">
        <pc:chgData name="Alfred Rezk" userId="fb64f5ec826581ea" providerId="LiveId" clId="{86D529B1-6C3F-4E54-8349-8AA8E7FA5ABB}" dt="2021-05-24T02:40:11.201" v="336"/>
        <pc:sldMkLst>
          <pc:docMk/>
          <pc:sldMk cId="831006020" sldId="285"/>
        </pc:sldMkLst>
        <pc:spChg chg="del">
          <ac:chgData name="Alfred Rezk" userId="fb64f5ec826581ea" providerId="LiveId" clId="{86D529B1-6C3F-4E54-8349-8AA8E7FA5ABB}" dt="2021-05-24T02:35:41.284" v="285" actId="478"/>
          <ac:spMkLst>
            <pc:docMk/>
            <pc:sldMk cId="831006020" sldId="285"/>
            <ac:spMk id="22" creationId="{100CA55C-D9FC-4E13-9856-00A20EB2E93D}"/>
          </ac:spMkLst>
        </pc:spChg>
        <pc:spChg chg="add mod">
          <ac:chgData name="Alfred Rezk" userId="fb64f5ec826581ea" providerId="LiveId" clId="{86D529B1-6C3F-4E54-8349-8AA8E7FA5ABB}" dt="2021-05-24T02:35:51.260" v="290" actId="20577"/>
          <ac:spMkLst>
            <pc:docMk/>
            <pc:sldMk cId="831006020" sldId="285"/>
            <ac:spMk id="23" creationId="{949E7FAA-2980-4C80-88C7-F94974772A80}"/>
          </ac:spMkLst>
        </pc:spChg>
        <pc:spChg chg="add">
          <ac:chgData name="Alfred Rezk" userId="fb64f5ec826581ea" providerId="LiveId" clId="{86D529B1-6C3F-4E54-8349-8AA8E7FA5ABB}" dt="2021-05-24T02:40:11.201" v="336"/>
          <ac:spMkLst>
            <pc:docMk/>
            <pc:sldMk cId="831006020" sldId="285"/>
            <ac:spMk id="26" creationId="{BA3DF41C-3899-49B6-9201-551252CCC063}"/>
          </ac:spMkLst>
        </pc:spChg>
        <pc:picChg chg="add">
          <ac:chgData name="Alfred Rezk" userId="fb64f5ec826581ea" providerId="LiveId" clId="{86D529B1-6C3F-4E54-8349-8AA8E7FA5ABB}" dt="2021-05-24T02:40:11.201" v="336"/>
          <ac:picMkLst>
            <pc:docMk/>
            <pc:sldMk cId="831006020" sldId="285"/>
            <ac:picMk id="25" creationId="{F2C08A1A-3806-47ED-BA6B-4E8A545F8327}"/>
          </ac:picMkLst>
        </pc:picChg>
      </pc:sldChg>
      <pc:sldChg chg="addSp delSp modSp add">
        <pc:chgData name="Alfred Rezk" userId="fb64f5ec826581ea" providerId="LiveId" clId="{86D529B1-6C3F-4E54-8349-8AA8E7FA5ABB}" dt="2021-05-24T02:40:09.713" v="335"/>
        <pc:sldMkLst>
          <pc:docMk/>
          <pc:sldMk cId="388641594" sldId="286"/>
        </pc:sldMkLst>
        <pc:spChg chg="add mod">
          <ac:chgData name="Alfred Rezk" userId="fb64f5ec826581ea" providerId="LiveId" clId="{86D529B1-6C3F-4E54-8349-8AA8E7FA5ABB}" dt="2021-05-24T02:36:07.067" v="294" actId="20577"/>
          <ac:spMkLst>
            <pc:docMk/>
            <pc:sldMk cId="388641594" sldId="286"/>
            <ac:spMk id="22" creationId="{AB388ABC-0093-4A1B-B5CD-4E714C3F8906}"/>
          </ac:spMkLst>
        </pc:spChg>
        <pc:spChg chg="add mod">
          <ac:chgData name="Alfred Rezk" userId="fb64f5ec826581ea" providerId="LiveId" clId="{86D529B1-6C3F-4E54-8349-8AA8E7FA5ABB}" dt="2021-05-24T02:36:25.151" v="296" actId="1076"/>
          <ac:spMkLst>
            <pc:docMk/>
            <pc:sldMk cId="388641594" sldId="286"/>
            <ac:spMk id="25" creationId="{6CA006D2-02F5-4267-A4A0-D2103A961FE3}"/>
          </ac:spMkLst>
        </pc:spChg>
        <pc:spChg chg="add">
          <ac:chgData name="Alfred Rezk" userId="fb64f5ec826581ea" providerId="LiveId" clId="{86D529B1-6C3F-4E54-8349-8AA8E7FA5ABB}" dt="2021-05-24T02:40:09.713" v="335"/>
          <ac:spMkLst>
            <pc:docMk/>
            <pc:sldMk cId="388641594" sldId="286"/>
            <ac:spMk id="28" creationId="{1D16326E-339A-4EFB-A6B9-415D2D5C5EC9}"/>
          </ac:spMkLst>
        </pc:spChg>
        <pc:picChg chg="del">
          <ac:chgData name="Alfred Rezk" userId="fb64f5ec826581ea" providerId="LiveId" clId="{86D529B1-6C3F-4E54-8349-8AA8E7FA5ABB}" dt="2021-05-24T02:36:57.955" v="298" actId="478"/>
          <ac:picMkLst>
            <pc:docMk/>
            <pc:sldMk cId="388641594" sldId="286"/>
            <ac:picMk id="2" creationId="{33CF29DE-B091-4C4B-8939-B003AD9F0ED0}"/>
          </ac:picMkLst>
        </pc:picChg>
        <pc:picChg chg="add mod">
          <ac:chgData name="Alfred Rezk" userId="fb64f5ec826581ea" providerId="LiveId" clId="{86D529B1-6C3F-4E54-8349-8AA8E7FA5ABB}" dt="2021-05-24T02:37:05.954" v="303" actId="1076"/>
          <ac:picMkLst>
            <pc:docMk/>
            <pc:sldMk cId="388641594" sldId="286"/>
            <ac:picMk id="4" creationId="{868AE2D9-456E-471E-9FB1-957104DC5784}"/>
          </ac:picMkLst>
        </pc:picChg>
        <pc:picChg chg="add">
          <ac:chgData name="Alfred Rezk" userId="fb64f5ec826581ea" providerId="LiveId" clId="{86D529B1-6C3F-4E54-8349-8AA8E7FA5ABB}" dt="2021-05-24T02:40:09.713" v="335"/>
          <ac:picMkLst>
            <pc:docMk/>
            <pc:sldMk cId="388641594" sldId="286"/>
            <ac:picMk id="26" creationId="{B64D71CB-156B-482B-8C17-14A813988540}"/>
          </ac:picMkLst>
        </pc:picChg>
      </pc:sldChg>
      <pc:sldChg chg="addSp delSp add">
        <pc:chgData name="Alfred Rezk" userId="fb64f5ec826581ea" providerId="LiveId" clId="{86D529B1-6C3F-4E54-8349-8AA8E7FA5ABB}" dt="2021-05-24T02:40:07.666" v="334"/>
        <pc:sldMkLst>
          <pc:docMk/>
          <pc:sldMk cId="40732519" sldId="287"/>
        </pc:sldMkLst>
        <pc:spChg chg="del">
          <ac:chgData name="Alfred Rezk" userId="fb64f5ec826581ea" providerId="LiveId" clId="{86D529B1-6C3F-4E54-8349-8AA8E7FA5ABB}" dt="2021-05-24T02:37:14.043" v="305" actId="478"/>
          <ac:spMkLst>
            <pc:docMk/>
            <pc:sldMk cId="40732519" sldId="287"/>
            <ac:spMk id="22" creationId="{AB388ABC-0093-4A1B-B5CD-4E714C3F8906}"/>
          </ac:spMkLst>
        </pc:spChg>
        <pc:spChg chg="del">
          <ac:chgData name="Alfred Rezk" userId="fb64f5ec826581ea" providerId="LiveId" clId="{86D529B1-6C3F-4E54-8349-8AA8E7FA5ABB}" dt="2021-05-24T02:37:23.380" v="309" actId="478"/>
          <ac:spMkLst>
            <pc:docMk/>
            <pc:sldMk cId="40732519" sldId="287"/>
            <ac:spMk id="25" creationId="{6CA006D2-02F5-4267-A4A0-D2103A961FE3}"/>
          </ac:spMkLst>
        </pc:spChg>
        <pc:spChg chg="add">
          <ac:chgData name="Alfred Rezk" userId="fb64f5ec826581ea" providerId="LiveId" clId="{86D529B1-6C3F-4E54-8349-8AA8E7FA5ABB}" dt="2021-05-24T02:40:07.666" v="334"/>
          <ac:spMkLst>
            <pc:docMk/>
            <pc:sldMk cId="40732519" sldId="287"/>
            <ac:spMk id="28" creationId="{7EFBF0B0-5DB9-40AC-A359-2367BC079826}"/>
          </ac:spMkLst>
        </pc:spChg>
        <pc:picChg chg="add">
          <ac:chgData name="Alfred Rezk" userId="fb64f5ec826581ea" providerId="LiveId" clId="{86D529B1-6C3F-4E54-8349-8AA8E7FA5ABB}" dt="2021-05-24T02:40:07.666" v="334"/>
          <ac:picMkLst>
            <pc:docMk/>
            <pc:sldMk cId="40732519" sldId="287"/>
            <ac:picMk id="26" creationId="{76335804-5BC8-423B-84E8-427ACF5FB493}"/>
          </ac:picMkLst>
        </pc:picChg>
      </pc:sldChg>
      <pc:sldChg chg="addSp delSp modSp add">
        <pc:chgData name="Alfred Rezk" userId="fb64f5ec826581ea" providerId="LiveId" clId="{86D529B1-6C3F-4E54-8349-8AA8E7FA5ABB}" dt="2021-05-24T02:39:58.371" v="333" actId="1076"/>
        <pc:sldMkLst>
          <pc:docMk/>
          <pc:sldMk cId="3675353207" sldId="288"/>
        </pc:sldMkLst>
        <pc:spChg chg="add mod">
          <ac:chgData name="Alfred Rezk" userId="fb64f5ec826581ea" providerId="LiveId" clId="{86D529B1-6C3F-4E54-8349-8AA8E7FA5ABB}" dt="2021-05-24T02:39:58.371" v="333" actId="1076"/>
          <ac:spMkLst>
            <pc:docMk/>
            <pc:sldMk cId="3675353207" sldId="288"/>
            <ac:spMk id="6" creationId="{C58DA983-8E3A-4940-A849-4EB8BA73BC2C}"/>
          </ac:spMkLst>
        </pc:spChg>
        <pc:spChg chg="del">
          <ac:chgData name="Alfred Rezk" userId="fb64f5ec826581ea" providerId="LiveId" clId="{86D529B1-6C3F-4E54-8349-8AA8E7FA5ABB}" dt="2021-05-24T02:37:18.651" v="307" actId="478"/>
          <ac:spMkLst>
            <pc:docMk/>
            <pc:sldMk cId="3675353207" sldId="288"/>
            <ac:spMk id="23" creationId="{949E7FAA-2980-4C80-88C7-F94974772A80}"/>
          </ac:spMkLst>
        </pc:spChg>
        <pc:spChg chg="del">
          <ac:chgData name="Alfred Rezk" userId="fb64f5ec826581ea" providerId="LiveId" clId="{86D529B1-6C3F-4E54-8349-8AA8E7FA5ABB}" dt="2021-05-24T02:37:21.523" v="308" actId="478"/>
          <ac:spMkLst>
            <pc:docMk/>
            <pc:sldMk cId="3675353207" sldId="288"/>
            <ac:spMk id="25" creationId="{6CA006D2-02F5-4267-A4A0-D2103A961FE3}"/>
          </ac:spMkLst>
        </pc:spChg>
        <pc:picChg chg="add mod">
          <ac:chgData name="Alfred Rezk" userId="fb64f5ec826581ea" providerId="LiveId" clId="{86D529B1-6C3F-4E54-8349-8AA8E7FA5ABB}" dt="2021-05-24T02:39:29.679" v="315" actId="1076"/>
          <ac:picMkLst>
            <pc:docMk/>
            <pc:sldMk cId="3675353207" sldId="288"/>
            <ac:picMk id="5" creationId="{4528EA46-59BE-41FC-BD6D-77FFF1F6E705}"/>
          </ac:picMkLst>
        </pc:picChg>
      </pc:sldChg>
      <pc:sldChg chg="add del">
        <pc:chgData name="Alfred Rezk" userId="fb64f5ec826581ea" providerId="LiveId" clId="{86D529B1-6C3F-4E54-8349-8AA8E7FA5ABB}" dt="2021-05-24T02:40:33.469" v="341"/>
        <pc:sldMkLst>
          <pc:docMk/>
          <pc:sldMk cId="54693324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B62496E-2580-4C8F-B88C-1B84EB2421D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3234FF7-6ADA-4EC8-B0CF-FDBAA154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69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496E-2580-4C8F-B88C-1B84EB2421D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4FF7-6ADA-4EC8-B0CF-FDBAA154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7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496E-2580-4C8F-B88C-1B84EB2421D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4FF7-6ADA-4EC8-B0CF-FDBAA154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67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496E-2580-4C8F-B88C-1B84EB2421D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4FF7-6ADA-4EC8-B0CF-FDBAA154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0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496E-2580-4C8F-B88C-1B84EB2421D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4FF7-6ADA-4EC8-B0CF-FDBAA154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6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496E-2580-4C8F-B88C-1B84EB2421D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4FF7-6ADA-4EC8-B0CF-FDBAA154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1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496E-2580-4C8F-B88C-1B84EB2421D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4FF7-6ADA-4EC8-B0CF-FDBAA154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26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496E-2580-4C8F-B88C-1B84EB2421D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4FF7-6ADA-4EC8-B0CF-FDBAA154DB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89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496E-2580-4C8F-B88C-1B84EB2421D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4FF7-6ADA-4EC8-B0CF-FDBAA154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0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496E-2580-4C8F-B88C-1B84EB2421D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4FF7-6ADA-4EC8-B0CF-FDBAA154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2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496E-2580-4C8F-B88C-1B84EB2421D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4FF7-6ADA-4EC8-B0CF-FDBAA154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0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496E-2580-4C8F-B88C-1B84EB2421D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4FF7-6ADA-4EC8-B0CF-FDBAA154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0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496E-2580-4C8F-B88C-1B84EB2421D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4FF7-6ADA-4EC8-B0CF-FDBAA154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6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496E-2580-4C8F-B88C-1B84EB2421D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4FF7-6ADA-4EC8-B0CF-FDBAA154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1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496E-2580-4C8F-B88C-1B84EB2421D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4FF7-6ADA-4EC8-B0CF-FDBAA154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7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496E-2580-4C8F-B88C-1B84EB2421D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4FF7-6ADA-4EC8-B0CF-FDBAA154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5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496E-2580-4C8F-B88C-1B84EB2421D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4FF7-6ADA-4EC8-B0CF-FDBAA154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6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62496E-2580-4C8F-B88C-1B84EB2421D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234FF7-6ADA-4EC8-B0CF-FDBAA154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55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6450BD-13D8-41A0-A166-12CE02283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5" y="675586"/>
            <a:ext cx="4820700" cy="134857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Circles with arrows">
            <a:extLst>
              <a:ext uri="{FF2B5EF4-FFF2-40B4-BE49-F238E27FC236}">
                <a16:creationId xmlns:a16="http://schemas.microsoft.com/office/drawing/2014/main" id="{C02CE622-BF6D-4B1D-9DA1-CE1EF2A58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872F1B-CCA1-4E1C-A8FF-0747D6780D7E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170106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0BC832-66F2-41D1-B67B-76DA442B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8" y="659901"/>
            <a:ext cx="3791825" cy="292437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CDEA74E-DE72-47A8-880D-DD9E7A0F6E86}"/>
              </a:ext>
            </a:extLst>
          </p:cNvPr>
          <p:cNvSpPr/>
          <p:nvPr/>
        </p:nvSpPr>
        <p:spPr>
          <a:xfrm>
            <a:off x="6087611" y="3632433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listUsers</a:t>
            </a:r>
            <a:r>
              <a:rPr lang="en-US" dirty="0"/>
              <a:t>([ . . . ])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928DF5-0D32-4D97-9DF0-266FCA1FF012}"/>
              </a:ext>
            </a:extLst>
          </p:cNvPr>
          <p:cNvSpPr/>
          <p:nvPr/>
        </p:nvSpPr>
        <p:spPr>
          <a:xfrm>
            <a:off x="6118369" y="2911199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forEach</a:t>
            </a:r>
            <a:r>
              <a:rPr lang="en-US" dirty="0"/>
              <a:t>(…)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2A559-7743-448F-AB98-4283E3541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8" y="4577289"/>
            <a:ext cx="1604889" cy="940570"/>
          </a:xfrm>
          <a:prstGeom prst="rect">
            <a:avLst/>
          </a:prstGeom>
        </p:spPr>
      </p:pic>
      <p:pic>
        <p:nvPicPr>
          <p:cNvPr id="28" name="Graphic 27" descr="Circles with arrows">
            <a:extLst>
              <a:ext uri="{FF2B5EF4-FFF2-40B4-BE49-F238E27FC236}">
                <a16:creationId xmlns:a16="http://schemas.microsoft.com/office/drawing/2014/main" id="{5AF20CA7-2943-442B-982E-8E800CB39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6EF31E8-070E-45AA-A3EE-F41FF4643DAC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316098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0BC832-66F2-41D1-B67B-76DA442B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8" y="659901"/>
            <a:ext cx="3791825" cy="292437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CDEA74E-DE72-47A8-880D-DD9E7A0F6E86}"/>
              </a:ext>
            </a:extLst>
          </p:cNvPr>
          <p:cNvSpPr/>
          <p:nvPr/>
        </p:nvSpPr>
        <p:spPr>
          <a:xfrm>
            <a:off x="6087611" y="3632433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listUsers</a:t>
            </a:r>
            <a:r>
              <a:rPr lang="en-US" dirty="0"/>
              <a:t>([ . . . ])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928DF5-0D32-4D97-9DF0-266FCA1FF012}"/>
              </a:ext>
            </a:extLst>
          </p:cNvPr>
          <p:cNvSpPr/>
          <p:nvPr/>
        </p:nvSpPr>
        <p:spPr>
          <a:xfrm>
            <a:off x="6118369" y="2911199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forEach</a:t>
            </a:r>
            <a:r>
              <a:rPr lang="en-US" dirty="0"/>
              <a:t>(…)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2A559-7743-448F-AB98-4283E3541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8" y="4577289"/>
            <a:ext cx="1604889" cy="94057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83DE6CD-B109-488D-8701-94E884E3E05A}"/>
              </a:ext>
            </a:extLst>
          </p:cNvPr>
          <p:cNvSpPr/>
          <p:nvPr/>
        </p:nvSpPr>
        <p:spPr>
          <a:xfrm>
            <a:off x="6096000" y="2101577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anonymous(‘Tom’)</a:t>
            </a:r>
          </a:p>
        </p:txBody>
      </p:sp>
      <p:pic>
        <p:nvPicPr>
          <p:cNvPr id="28" name="Graphic 27" descr="Circles with arrows">
            <a:extLst>
              <a:ext uri="{FF2B5EF4-FFF2-40B4-BE49-F238E27FC236}">
                <a16:creationId xmlns:a16="http://schemas.microsoft.com/office/drawing/2014/main" id="{294660F4-34A7-49B1-BA7D-91AEC4B15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602FAA2-0150-4117-BABC-6173A6EFAFD6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2224755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0BC832-66F2-41D1-B67B-76DA442B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8" y="659901"/>
            <a:ext cx="3791825" cy="292437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CDEA74E-DE72-47A8-880D-DD9E7A0F6E86}"/>
              </a:ext>
            </a:extLst>
          </p:cNvPr>
          <p:cNvSpPr/>
          <p:nvPr/>
        </p:nvSpPr>
        <p:spPr>
          <a:xfrm>
            <a:off x="6087611" y="3632433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listUsers</a:t>
            </a:r>
            <a:r>
              <a:rPr lang="en-US" dirty="0"/>
              <a:t>([ . . . ])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928DF5-0D32-4D97-9DF0-266FCA1FF012}"/>
              </a:ext>
            </a:extLst>
          </p:cNvPr>
          <p:cNvSpPr/>
          <p:nvPr/>
        </p:nvSpPr>
        <p:spPr>
          <a:xfrm>
            <a:off x="6118369" y="2911199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forEach</a:t>
            </a:r>
            <a:r>
              <a:rPr lang="en-US" dirty="0"/>
              <a:t>(…)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3DE6CD-B109-488D-8701-94E884E3E05A}"/>
              </a:ext>
            </a:extLst>
          </p:cNvPr>
          <p:cNvSpPr/>
          <p:nvPr/>
        </p:nvSpPr>
        <p:spPr>
          <a:xfrm>
            <a:off x="6096000" y="2101577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anonymous(‘Tom’)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A83677C-97F6-486E-8404-68465FB44ACE}"/>
              </a:ext>
            </a:extLst>
          </p:cNvPr>
          <p:cNvSpPr/>
          <p:nvPr/>
        </p:nvSpPr>
        <p:spPr>
          <a:xfrm>
            <a:off x="-104863" y="1776369"/>
            <a:ext cx="310393" cy="218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78FA60-5060-492C-A730-86D4DDE61DBE}"/>
              </a:ext>
            </a:extLst>
          </p:cNvPr>
          <p:cNvSpPr/>
          <p:nvPr/>
        </p:nvSpPr>
        <p:spPr>
          <a:xfrm>
            <a:off x="6118369" y="1327978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console.log(‘Tom’)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75CFF-7887-4300-A650-1064747F4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12" y="4520740"/>
            <a:ext cx="1396940" cy="1326387"/>
          </a:xfrm>
          <a:prstGeom prst="rect">
            <a:avLst/>
          </a:prstGeom>
        </p:spPr>
      </p:pic>
      <p:pic>
        <p:nvPicPr>
          <p:cNvPr id="30" name="Graphic 29" descr="Circles with arrows">
            <a:extLst>
              <a:ext uri="{FF2B5EF4-FFF2-40B4-BE49-F238E27FC236}">
                <a16:creationId xmlns:a16="http://schemas.microsoft.com/office/drawing/2014/main" id="{20E181F8-9CA1-4A10-B6BA-81083A40E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2DDC7AA-93F1-4C0B-8856-CA5A924B122A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2727351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0BC832-66F2-41D1-B67B-76DA442B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8" y="659901"/>
            <a:ext cx="3791825" cy="292437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CDEA74E-DE72-47A8-880D-DD9E7A0F6E86}"/>
              </a:ext>
            </a:extLst>
          </p:cNvPr>
          <p:cNvSpPr/>
          <p:nvPr/>
        </p:nvSpPr>
        <p:spPr>
          <a:xfrm>
            <a:off x="6087611" y="3632433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listUsers</a:t>
            </a:r>
            <a:r>
              <a:rPr lang="en-US" dirty="0"/>
              <a:t>([ . . . ])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928DF5-0D32-4D97-9DF0-266FCA1FF012}"/>
              </a:ext>
            </a:extLst>
          </p:cNvPr>
          <p:cNvSpPr/>
          <p:nvPr/>
        </p:nvSpPr>
        <p:spPr>
          <a:xfrm>
            <a:off x="6118369" y="2911199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forEach</a:t>
            </a:r>
            <a:r>
              <a:rPr lang="en-US" dirty="0"/>
              <a:t>(…)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3DE6CD-B109-488D-8701-94E884E3E05A}"/>
              </a:ext>
            </a:extLst>
          </p:cNvPr>
          <p:cNvSpPr/>
          <p:nvPr/>
        </p:nvSpPr>
        <p:spPr>
          <a:xfrm>
            <a:off x="6096000" y="2101577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anonymous(‘Tom’)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75CFF-7887-4300-A650-1064747F4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12" y="4520740"/>
            <a:ext cx="1396940" cy="1326387"/>
          </a:xfrm>
          <a:prstGeom prst="rect">
            <a:avLst/>
          </a:prstGeom>
        </p:spPr>
      </p:pic>
      <p:pic>
        <p:nvPicPr>
          <p:cNvPr id="30" name="Graphic 29" descr="Circles with arrows">
            <a:extLst>
              <a:ext uri="{FF2B5EF4-FFF2-40B4-BE49-F238E27FC236}">
                <a16:creationId xmlns:a16="http://schemas.microsoft.com/office/drawing/2014/main" id="{1154F060-E899-4B7D-BA5E-72EC64D4C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1BEB6C7-36FE-4FBF-88FB-0937508ED024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1031528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0BC832-66F2-41D1-B67B-76DA442B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8" y="659901"/>
            <a:ext cx="3791825" cy="292437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CDEA74E-DE72-47A8-880D-DD9E7A0F6E86}"/>
              </a:ext>
            </a:extLst>
          </p:cNvPr>
          <p:cNvSpPr/>
          <p:nvPr/>
        </p:nvSpPr>
        <p:spPr>
          <a:xfrm>
            <a:off x="6087611" y="3632433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listUsers</a:t>
            </a:r>
            <a:r>
              <a:rPr lang="en-US" dirty="0"/>
              <a:t>([ . . . ])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928DF5-0D32-4D97-9DF0-266FCA1FF012}"/>
              </a:ext>
            </a:extLst>
          </p:cNvPr>
          <p:cNvSpPr/>
          <p:nvPr/>
        </p:nvSpPr>
        <p:spPr>
          <a:xfrm>
            <a:off x="6118369" y="2911199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forEach</a:t>
            </a:r>
            <a:r>
              <a:rPr lang="en-US" dirty="0"/>
              <a:t>(…)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75CFF-7887-4300-A650-1064747F4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12" y="4520740"/>
            <a:ext cx="1396940" cy="1326387"/>
          </a:xfrm>
          <a:prstGeom prst="rect">
            <a:avLst/>
          </a:prstGeom>
        </p:spPr>
      </p:pic>
      <p:pic>
        <p:nvPicPr>
          <p:cNvPr id="28" name="Graphic 27" descr="Circles with arrows">
            <a:extLst>
              <a:ext uri="{FF2B5EF4-FFF2-40B4-BE49-F238E27FC236}">
                <a16:creationId xmlns:a16="http://schemas.microsoft.com/office/drawing/2014/main" id="{B79285E6-B342-44D1-A29A-ED1884D13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B2E0B95-4EBD-42C3-912C-96761186E287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4057603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0BC832-66F2-41D1-B67B-76DA442B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8" y="659901"/>
            <a:ext cx="3791825" cy="292437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CDEA74E-DE72-47A8-880D-DD9E7A0F6E86}"/>
              </a:ext>
            </a:extLst>
          </p:cNvPr>
          <p:cNvSpPr/>
          <p:nvPr/>
        </p:nvSpPr>
        <p:spPr>
          <a:xfrm>
            <a:off x="6087611" y="3632433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listUsers</a:t>
            </a:r>
            <a:r>
              <a:rPr lang="en-US" dirty="0"/>
              <a:t>([ . . . ])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75CFF-7887-4300-A650-1064747F4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12" y="4520740"/>
            <a:ext cx="1396940" cy="1326387"/>
          </a:xfrm>
          <a:prstGeom prst="rect">
            <a:avLst/>
          </a:prstGeom>
        </p:spPr>
      </p:pic>
      <p:pic>
        <p:nvPicPr>
          <p:cNvPr id="26" name="Graphic 25" descr="Circles with arrows">
            <a:extLst>
              <a:ext uri="{FF2B5EF4-FFF2-40B4-BE49-F238E27FC236}">
                <a16:creationId xmlns:a16="http://schemas.microsoft.com/office/drawing/2014/main" id="{2FB1F26B-2DCB-40CE-ADF5-2E777EE9AA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AD74991-C3DC-442E-B2FB-C9601063C50E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460093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0BC832-66F2-41D1-B67B-76DA442B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8" y="659901"/>
            <a:ext cx="3791825" cy="2924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075CFF-7887-4300-A650-1064747F4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12" y="4520740"/>
            <a:ext cx="1396940" cy="1326387"/>
          </a:xfrm>
          <a:prstGeom prst="rect">
            <a:avLst/>
          </a:prstGeom>
        </p:spPr>
      </p:pic>
      <p:pic>
        <p:nvPicPr>
          <p:cNvPr id="22" name="Graphic 21" descr="Circles with arrows">
            <a:extLst>
              <a:ext uri="{FF2B5EF4-FFF2-40B4-BE49-F238E27FC236}">
                <a16:creationId xmlns:a16="http://schemas.microsoft.com/office/drawing/2014/main" id="{BA759124-9E3D-480F-B5D8-401E422A7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D67C4A2-4C4F-47B7-A846-97E9CF91D8BE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2941045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4E373-4448-4141-B55F-9ACFEF00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7" y="601081"/>
            <a:ext cx="3458844" cy="3112280"/>
          </a:xfrm>
          <a:prstGeom prst="rect">
            <a:avLst/>
          </a:prstGeom>
        </p:spPr>
      </p:pic>
      <p:pic>
        <p:nvPicPr>
          <p:cNvPr id="22" name="Graphic 21" descr="Circles with arrows">
            <a:extLst>
              <a:ext uri="{FF2B5EF4-FFF2-40B4-BE49-F238E27FC236}">
                <a16:creationId xmlns:a16="http://schemas.microsoft.com/office/drawing/2014/main" id="{833F63D4-460D-424D-B686-8031083E4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E757309-BDEA-468C-A0A3-EBF2746C4ED0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1910372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4E373-4448-4141-B55F-9ACFEF00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7" y="601081"/>
            <a:ext cx="3458844" cy="3112280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2B03CEA4-85B3-451A-A3AD-B826F7F4A14B}"/>
              </a:ext>
            </a:extLst>
          </p:cNvPr>
          <p:cNvSpPr/>
          <p:nvPr/>
        </p:nvSpPr>
        <p:spPr>
          <a:xfrm>
            <a:off x="-184340" y="1107480"/>
            <a:ext cx="310393" cy="218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B5CA94-0E82-4ADF-AD1C-431F811BD051}"/>
              </a:ext>
            </a:extLst>
          </p:cNvPr>
          <p:cNvSpPr/>
          <p:nvPr/>
        </p:nvSpPr>
        <p:spPr>
          <a:xfrm>
            <a:off x="6118369" y="3590705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Console.log(‘Start . . .’)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87AADE-0276-44FC-A554-78283D5E1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1" y="4587555"/>
            <a:ext cx="1360415" cy="756413"/>
          </a:xfrm>
          <a:prstGeom prst="rect">
            <a:avLst/>
          </a:prstGeom>
        </p:spPr>
      </p:pic>
      <p:pic>
        <p:nvPicPr>
          <p:cNvPr id="25" name="Graphic 24" descr="Circles with arrows">
            <a:extLst>
              <a:ext uri="{FF2B5EF4-FFF2-40B4-BE49-F238E27FC236}">
                <a16:creationId xmlns:a16="http://schemas.microsoft.com/office/drawing/2014/main" id="{3A3CCF80-CAE8-4568-B191-3BBF16DEC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532716A-24E9-43E9-BDAA-16B9474E33DD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132994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4E373-4448-4141-B55F-9ACFEF00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7" y="601081"/>
            <a:ext cx="3458844" cy="3112280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2B03CEA4-85B3-451A-A3AD-B826F7F4A14B}"/>
              </a:ext>
            </a:extLst>
          </p:cNvPr>
          <p:cNvSpPr/>
          <p:nvPr/>
        </p:nvSpPr>
        <p:spPr>
          <a:xfrm>
            <a:off x="-195526" y="1585652"/>
            <a:ext cx="310393" cy="218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87AADE-0276-44FC-A554-78283D5E1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1" y="4587555"/>
            <a:ext cx="1360415" cy="75641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C3318C6-9087-4217-984A-0B9CA2D4AB54}"/>
              </a:ext>
            </a:extLst>
          </p:cNvPr>
          <p:cNvSpPr/>
          <p:nvPr/>
        </p:nvSpPr>
        <p:spPr>
          <a:xfrm>
            <a:off x="6118369" y="3590705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setTimeout</a:t>
            </a:r>
            <a:r>
              <a:rPr lang="en-US" dirty="0"/>
              <a:t>(…, 2000)</a:t>
            </a:r>
          </a:p>
        </p:txBody>
      </p:sp>
      <p:pic>
        <p:nvPicPr>
          <p:cNvPr id="26" name="Graphic 25" descr="Circles with arrows">
            <a:extLst>
              <a:ext uri="{FF2B5EF4-FFF2-40B4-BE49-F238E27FC236}">
                <a16:creationId xmlns:a16="http://schemas.microsoft.com/office/drawing/2014/main" id="{4AA11755-9FD4-477F-8E5E-63995EB83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D10C024-3D8A-401C-9A49-66FA5AB5C843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136319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6450BD-13D8-41A0-A166-12CE02283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5" y="675586"/>
            <a:ext cx="4820700" cy="134857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09CD5C0-2F3C-42B5-B022-210136F8328C}"/>
              </a:ext>
            </a:extLst>
          </p:cNvPr>
          <p:cNvSpPr/>
          <p:nvPr/>
        </p:nvSpPr>
        <p:spPr>
          <a:xfrm>
            <a:off x="-13722" y="1602567"/>
            <a:ext cx="310393" cy="218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337438-D379-4BC9-A60F-0B6384E28D12}"/>
              </a:ext>
            </a:extLst>
          </p:cNvPr>
          <p:cNvSpPr/>
          <p:nvPr/>
        </p:nvSpPr>
        <p:spPr>
          <a:xfrm>
            <a:off x="6096000" y="3632433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Console.log(‘Sum= 3’)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00CDC-08D2-4F32-8686-1EE3DC1E5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8" y="4537321"/>
            <a:ext cx="1800225" cy="1019175"/>
          </a:xfrm>
          <a:prstGeom prst="rect">
            <a:avLst/>
          </a:prstGeom>
        </p:spPr>
      </p:pic>
      <p:pic>
        <p:nvPicPr>
          <p:cNvPr id="23" name="Graphic 22" descr="Circles with arrows">
            <a:extLst>
              <a:ext uri="{FF2B5EF4-FFF2-40B4-BE49-F238E27FC236}">
                <a16:creationId xmlns:a16="http://schemas.microsoft.com/office/drawing/2014/main" id="{2B23E6BC-397A-4EF4-8A44-64AC331FF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04D4C67-B722-4DE6-9A90-9F29877412E1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1761261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4E373-4448-4141-B55F-9ACFEF00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7" y="601081"/>
            <a:ext cx="3458844" cy="3112280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2B03CEA4-85B3-451A-A3AD-B826F7F4A14B}"/>
              </a:ext>
            </a:extLst>
          </p:cNvPr>
          <p:cNvSpPr/>
          <p:nvPr/>
        </p:nvSpPr>
        <p:spPr>
          <a:xfrm>
            <a:off x="-195526" y="1585652"/>
            <a:ext cx="310393" cy="218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87AADE-0276-44FC-A554-78283D5E1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1" y="4587555"/>
            <a:ext cx="1360415" cy="75641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C3318C6-9087-4217-984A-0B9CA2D4AB54}"/>
              </a:ext>
            </a:extLst>
          </p:cNvPr>
          <p:cNvSpPr/>
          <p:nvPr/>
        </p:nvSpPr>
        <p:spPr>
          <a:xfrm>
            <a:off x="9471169" y="1090676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setTimeout</a:t>
            </a:r>
            <a:r>
              <a:rPr lang="en-US" dirty="0"/>
              <a:t>(…, 2000)</a:t>
            </a:r>
          </a:p>
        </p:txBody>
      </p:sp>
      <p:pic>
        <p:nvPicPr>
          <p:cNvPr id="23" name="Graphic 22" descr="Circles with arrows">
            <a:extLst>
              <a:ext uri="{FF2B5EF4-FFF2-40B4-BE49-F238E27FC236}">
                <a16:creationId xmlns:a16="http://schemas.microsoft.com/office/drawing/2014/main" id="{7DD7663A-8D1A-4024-A427-15B98052B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736AC36-1594-464B-9F97-65FF97545F7F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1590363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4E373-4448-4141-B55F-9ACFEF00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7" y="601081"/>
            <a:ext cx="3458844" cy="3112280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2B03CEA4-85B3-451A-A3AD-B826F7F4A14B}"/>
              </a:ext>
            </a:extLst>
          </p:cNvPr>
          <p:cNvSpPr/>
          <p:nvPr/>
        </p:nvSpPr>
        <p:spPr>
          <a:xfrm>
            <a:off x="-157992" y="2504249"/>
            <a:ext cx="310393" cy="218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87AADE-0276-44FC-A554-78283D5E1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1" y="4587555"/>
            <a:ext cx="1360415" cy="75641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C3318C6-9087-4217-984A-0B9CA2D4AB54}"/>
              </a:ext>
            </a:extLst>
          </p:cNvPr>
          <p:cNvSpPr/>
          <p:nvPr/>
        </p:nvSpPr>
        <p:spPr>
          <a:xfrm>
            <a:off x="9471169" y="1090676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setTimeout</a:t>
            </a:r>
            <a:r>
              <a:rPr lang="en-US" dirty="0"/>
              <a:t>(…, 2000)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69F12A-856F-4B29-BA48-B9F18BCFEBA2}"/>
              </a:ext>
            </a:extLst>
          </p:cNvPr>
          <p:cNvSpPr/>
          <p:nvPr/>
        </p:nvSpPr>
        <p:spPr>
          <a:xfrm>
            <a:off x="6118369" y="3402968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setTimeout</a:t>
            </a:r>
            <a:r>
              <a:rPr lang="en-US" dirty="0"/>
              <a:t>(…, 0)</a:t>
            </a:r>
          </a:p>
        </p:txBody>
      </p:sp>
      <p:pic>
        <p:nvPicPr>
          <p:cNvPr id="26" name="Graphic 25" descr="Circles with arrows">
            <a:extLst>
              <a:ext uri="{FF2B5EF4-FFF2-40B4-BE49-F238E27FC236}">
                <a16:creationId xmlns:a16="http://schemas.microsoft.com/office/drawing/2014/main" id="{066A5281-D785-4265-A430-B9B2DBDD4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9738B38-0255-472C-AC18-1A5357C64F2A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312536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4E373-4448-4141-B55F-9ACFEF00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7" y="601081"/>
            <a:ext cx="3458844" cy="3112280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2B03CEA4-85B3-451A-A3AD-B826F7F4A14B}"/>
              </a:ext>
            </a:extLst>
          </p:cNvPr>
          <p:cNvSpPr/>
          <p:nvPr/>
        </p:nvSpPr>
        <p:spPr>
          <a:xfrm>
            <a:off x="-157992" y="2504249"/>
            <a:ext cx="310393" cy="218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87AADE-0276-44FC-A554-78283D5E1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1" y="4587555"/>
            <a:ext cx="1360415" cy="75641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C3318C6-9087-4217-984A-0B9CA2D4AB54}"/>
              </a:ext>
            </a:extLst>
          </p:cNvPr>
          <p:cNvSpPr/>
          <p:nvPr/>
        </p:nvSpPr>
        <p:spPr>
          <a:xfrm>
            <a:off x="9471169" y="1090676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setTimeout</a:t>
            </a:r>
            <a:r>
              <a:rPr lang="en-US" dirty="0"/>
              <a:t>(…, 2000)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69F12A-856F-4B29-BA48-B9F18BCFEBA2}"/>
              </a:ext>
            </a:extLst>
          </p:cNvPr>
          <p:cNvSpPr/>
          <p:nvPr/>
        </p:nvSpPr>
        <p:spPr>
          <a:xfrm>
            <a:off x="6432956" y="5796518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setTimeout</a:t>
            </a:r>
            <a:r>
              <a:rPr lang="en-US" dirty="0"/>
              <a:t>(…, 0)</a:t>
            </a:r>
          </a:p>
        </p:txBody>
      </p:sp>
      <p:pic>
        <p:nvPicPr>
          <p:cNvPr id="26" name="Graphic 25" descr="Circles with arrows">
            <a:extLst>
              <a:ext uri="{FF2B5EF4-FFF2-40B4-BE49-F238E27FC236}">
                <a16:creationId xmlns:a16="http://schemas.microsoft.com/office/drawing/2014/main" id="{3B1DFF4F-6DC1-4509-85F1-CF8917CC8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BAE9F5E-2394-4887-8E7C-F8A077D00F17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2249082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4E373-4448-4141-B55F-9ACFEF00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7" y="601081"/>
            <a:ext cx="3458844" cy="3112280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2B03CEA4-85B3-451A-A3AD-B826F7F4A14B}"/>
              </a:ext>
            </a:extLst>
          </p:cNvPr>
          <p:cNvSpPr/>
          <p:nvPr/>
        </p:nvSpPr>
        <p:spPr>
          <a:xfrm>
            <a:off x="-218115" y="3422927"/>
            <a:ext cx="310393" cy="218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3318C6-9087-4217-984A-0B9CA2D4AB54}"/>
              </a:ext>
            </a:extLst>
          </p:cNvPr>
          <p:cNvSpPr/>
          <p:nvPr/>
        </p:nvSpPr>
        <p:spPr>
          <a:xfrm>
            <a:off x="9471169" y="1090676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setTimeout</a:t>
            </a:r>
            <a:r>
              <a:rPr lang="en-US" dirty="0"/>
              <a:t>(…, 2000)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69F12A-856F-4B29-BA48-B9F18BCFEBA2}"/>
              </a:ext>
            </a:extLst>
          </p:cNvPr>
          <p:cNvSpPr/>
          <p:nvPr/>
        </p:nvSpPr>
        <p:spPr>
          <a:xfrm>
            <a:off x="6432956" y="5796518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Callback(0 sec)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A00712-37DC-4559-A788-C4806A2BD04F}"/>
              </a:ext>
            </a:extLst>
          </p:cNvPr>
          <p:cNvSpPr/>
          <p:nvPr/>
        </p:nvSpPr>
        <p:spPr>
          <a:xfrm>
            <a:off x="6118369" y="3590705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Console.log(‘Finish . . .’)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89A9F-3A5F-4143-9A86-7897A0348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0" y="4590787"/>
            <a:ext cx="1398974" cy="1004669"/>
          </a:xfrm>
          <a:prstGeom prst="rect">
            <a:avLst/>
          </a:prstGeom>
        </p:spPr>
      </p:pic>
      <p:pic>
        <p:nvPicPr>
          <p:cNvPr id="29" name="Graphic 28" descr="Circles with arrows">
            <a:extLst>
              <a:ext uri="{FF2B5EF4-FFF2-40B4-BE49-F238E27FC236}">
                <a16:creationId xmlns:a16="http://schemas.microsoft.com/office/drawing/2014/main" id="{6B18377F-CB19-44FE-BF4E-01343787B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36C9D82-AF0B-48A5-9EC6-7F6D8B96BE02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4120187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4E373-4448-4141-B55F-9ACFEF00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7" y="601081"/>
            <a:ext cx="3458844" cy="3112280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2B03CEA4-85B3-451A-A3AD-B826F7F4A14B}"/>
              </a:ext>
            </a:extLst>
          </p:cNvPr>
          <p:cNvSpPr/>
          <p:nvPr/>
        </p:nvSpPr>
        <p:spPr>
          <a:xfrm>
            <a:off x="-218115" y="3422927"/>
            <a:ext cx="310393" cy="218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3318C6-9087-4217-984A-0B9CA2D4AB54}"/>
              </a:ext>
            </a:extLst>
          </p:cNvPr>
          <p:cNvSpPr/>
          <p:nvPr/>
        </p:nvSpPr>
        <p:spPr>
          <a:xfrm>
            <a:off x="9471169" y="1090676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setTimeout</a:t>
            </a:r>
            <a:r>
              <a:rPr lang="en-US" dirty="0"/>
              <a:t>(…, 2000)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69F12A-856F-4B29-BA48-B9F18BCFEBA2}"/>
              </a:ext>
            </a:extLst>
          </p:cNvPr>
          <p:cNvSpPr/>
          <p:nvPr/>
        </p:nvSpPr>
        <p:spPr>
          <a:xfrm>
            <a:off x="6432956" y="5796518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Callback(0 sec)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89A9F-3A5F-4143-9A86-7897A0348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0" y="4590787"/>
            <a:ext cx="1398974" cy="1004669"/>
          </a:xfrm>
          <a:prstGeom prst="rect">
            <a:avLst/>
          </a:prstGeom>
        </p:spPr>
      </p:pic>
      <p:pic>
        <p:nvPicPr>
          <p:cNvPr id="26" name="Graphic 25" descr="Circles with arrows">
            <a:extLst>
              <a:ext uri="{FF2B5EF4-FFF2-40B4-BE49-F238E27FC236}">
                <a16:creationId xmlns:a16="http://schemas.microsoft.com/office/drawing/2014/main" id="{65D7199C-7F73-4B3A-A9C5-BB6520479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1818081-0183-4BC7-9FB7-844715ED5AE3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2641796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4E373-4448-4141-B55F-9ACFEF00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7" y="601081"/>
            <a:ext cx="3458844" cy="311228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C3318C6-9087-4217-984A-0B9CA2D4AB54}"/>
              </a:ext>
            </a:extLst>
          </p:cNvPr>
          <p:cNvSpPr/>
          <p:nvPr/>
        </p:nvSpPr>
        <p:spPr>
          <a:xfrm>
            <a:off x="9471169" y="1090676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setTimeout</a:t>
            </a:r>
            <a:r>
              <a:rPr lang="en-US" dirty="0"/>
              <a:t>(…, 2000)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69F12A-856F-4B29-BA48-B9F18BCFEBA2}"/>
              </a:ext>
            </a:extLst>
          </p:cNvPr>
          <p:cNvSpPr/>
          <p:nvPr/>
        </p:nvSpPr>
        <p:spPr>
          <a:xfrm>
            <a:off x="6096000" y="3531984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Callback(0 sec)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52027AD-BD08-4222-BA11-C2D6D125E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0" y="4590787"/>
            <a:ext cx="1398974" cy="1004669"/>
          </a:xfrm>
          <a:prstGeom prst="rect">
            <a:avLst/>
          </a:prstGeom>
        </p:spPr>
      </p:pic>
      <p:pic>
        <p:nvPicPr>
          <p:cNvPr id="29" name="Graphic 28" descr="Circles with arrows">
            <a:extLst>
              <a:ext uri="{FF2B5EF4-FFF2-40B4-BE49-F238E27FC236}">
                <a16:creationId xmlns:a16="http://schemas.microsoft.com/office/drawing/2014/main" id="{C7EC9B0E-6A52-4BA8-87A9-24F46616A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A4B0936-66BC-484D-ADFE-17DD64C86141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2426304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4E373-4448-4141-B55F-9ACFEF00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7" y="601081"/>
            <a:ext cx="3458844" cy="3112280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2B03CEA4-85B3-451A-A3AD-B826F7F4A14B}"/>
              </a:ext>
            </a:extLst>
          </p:cNvPr>
          <p:cNvSpPr/>
          <p:nvPr/>
        </p:nvSpPr>
        <p:spPr>
          <a:xfrm>
            <a:off x="-218115" y="2693085"/>
            <a:ext cx="310393" cy="218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3318C6-9087-4217-984A-0B9CA2D4AB54}"/>
              </a:ext>
            </a:extLst>
          </p:cNvPr>
          <p:cNvSpPr/>
          <p:nvPr/>
        </p:nvSpPr>
        <p:spPr>
          <a:xfrm>
            <a:off x="9471169" y="1090676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setTimeout</a:t>
            </a:r>
            <a:r>
              <a:rPr lang="en-US" dirty="0"/>
              <a:t>(…, 2000)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69F12A-856F-4B29-BA48-B9F18BCFEBA2}"/>
              </a:ext>
            </a:extLst>
          </p:cNvPr>
          <p:cNvSpPr/>
          <p:nvPr/>
        </p:nvSpPr>
        <p:spPr>
          <a:xfrm>
            <a:off x="6096000" y="3531984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Callback(0 sec)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D21B96-2F3C-4E03-B951-32A694219B7A}"/>
              </a:ext>
            </a:extLst>
          </p:cNvPr>
          <p:cNvSpPr/>
          <p:nvPr/>
        </p:nvSpPr>
        <p:spPr>
          <a:xfrm>
            <a:off x="6095999" y="2802142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console.log(0 Seconds)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CF29DE-B091-4C4B-8939-B003AD9F0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2" y="4573658"/>
            <a:ext cx="1332450" cy="1407067"/>
          </a:xfrm>
          <a:prstGeom prst="rect">
            <a:avLst/>
          </a:prstGeom>
        </p:spPr>
      </p:pic>
      <p:pic>
        <p:nvPicPr>
          <p:cNvPr id="28" name="Graphic 27" descr="Circles with arrows">
            <a:extLst>
              <a:ext uri="{FF2B5EF4-FFF2-40B4-BE49-F238E27FC236}">
                <a16:creationId xmlns:a16="http://schemas.microsoft.com/office/drawing/2014/main" id="{B003F182-3FCE-42B8-9B9C-EEE1E454D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5C2A35C-3A1C-4E6F-9827-2A62BAF7B9D7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3610598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4E373-4448-4141-B55F-9ACFEF00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7" y="601081"/>
            <a:ext cx="3458844" cy="311228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C3318C6-9087-4217-984A-0B9CA2D4AB54}"/>
              </a:ext>
            </a:extLst>
          </p:cNvPr>
          <p:cNvSpPr/>
          <p:nvPr/>
        </p:nvSpPr>
        <p:spPr>
          <a:xfrm>
            <a:off x="9471169" y="1090676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setTimeout</a:t>
            </a:r>
            <a:r>
              <a:rPr lang="en-US" dirty="0"/>
              <a:t>(…, 2000)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69F12A-856F-4B29-BA48-B9F18BCFEBA2}"/>
              </a:ext>
            </a:extLst>
          </p:cNvPr>
          <p:cNvSpPr/>
          <p:nvPr/>
        </p:nvSpPr>
        <p:spPr>
          <a:xfrm>
            <a:off x="6096000" y="3531984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Callback(0 sec)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CF29DE-B091-4C4B-8939-B003AD9F0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2" y="4573658"/>
            <a:ext cx="1332450" cy="1407067"/>
          </a:xfrm>
          <a:prstGeom prst="rect">
            <a:avLst/>
          </a:prstGeom>
        </p:spPr>
      </p:pic>
      <p:pic>
        <p:nvPicPr>
          <p:cNvPr id="28" name="Graphic 27" descr="Circles with arrows">
            <a:extLst>
              <a:ext uri="{FF2B5EF4-FFF2-40B4-BE49-F238E27FC236}">
                <a16:creationId xmlns:a16="http://schemas.microsoft.com/office/drawing/2014/main" id="{4FE8E7EC-1922-48F2-A694-49D2DC9AA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87214EB-523B-435B-92C4-281D582C38C0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3053196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4E373-4448-4141-B55F-9ACFEF00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7" y="601081"/>
            <a:ext cx="3458844" cy="311228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C3318C6-9087-4217-984A-0B9CA2D4AB54}"/>
              </a:ext>
            </a:extLst>
          </p:cNvPr>
          <p:cNvSpPr/>
          <p:nvPr/>
        </p:nvSpPr>
        <p:spPr>
          <a:xfrm>
            <a:off x="9471169" y="1090676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setTimeout</a:t>
            </a:r>
            <a:r>
              <a:rPr lang="en-US" dirty="0"/>
              <a:t>(…, 2000)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CF29DE-B091-4C4B-8939-B003AD9F0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2" y="4573658"/>
            <a:ext cx="1332450" cy="1407067"/>
          </a:xfrm>
          <a:prstGeom prst="rect">
            <a:avLst/>
          </a:prstGeom>
        </p:spPr>
      </p:pic>
      <p:pic>
        <p:nvPicPr>
          <p:cNvPr id="26" name="Graphic 25" descr="Circles with arrows">
            <a:extLst>
              <a:ext uri="{FF2B5EF4-FFF2-40B4-BE49-F238E27FC236}">
                <a16:creationId xmlns:a16="http://schemas.microsoft.com/office/drawing/2014/main" id="{40288AB0-5163-425A-A4CA-E2F6D7D65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C4B1EDD-6573-4C40-B01C-9A421ABAC69C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1832984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4E373-4448-4141-B55F-9ACFEF00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7" y="601081"/>
            <a:ext cx="3458844" cy="31122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3CF29DE-B091-4C4B-8939-B003AD9F0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2" y="4573658"/>
            <a:ext cx="1332450" cy="140706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00CA55C-D9FC-4E13-9856-00A20EB2E93D}"/>
              </a:ext>
            </a:extLst>
          </p:cNvPr>
          <p:cNvSpPr/>
          <p:nvPr/>
        </p:nvSpPr>
        <p:spPr>
          <a:xfrm>
            <a:off x="6259584" y="5631608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setTimeout</a:t>
            </a:r>
            <a:r>
              <a:rPr lang="en-US" dirty="0"/>
              <a:t>(…, 2000)</a:t>
            </a:r>
          </a:p>
        </p:txBody>
      </p:sp>
      <p:pic>
        <p:nvPicPr>
          <p:cNvPr id="23" name="Graphic 22" descr="Circles with arrows">
            <a:extLst>
              <a:ext uri="{FF2B5EF4-FFF2-40B4-BE49-F238E27FC236}">
                <a16:creationId xmlns:a16="http://schemas.microsoft.com/office/drawing/2014/main" id="{1499EEE7-DE0C-4FA3-823E-82F17A2E1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5DF20A1-B5C1-4798-AFA6-ED034FFE654C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132306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6450BD-13D8-41A0-A166-12CE02283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5" y="675586"/>
            <a:ext cx="4820700" cy="134857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00CDC-08D2-4F32-8686-1EE3DC1E5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8" y="4537321"/>
            <a:ext cx="1800225" cy="1019175"/>
          </a:xfrm>
          <a:prstGeom prst="rect">
            <a:avLst/>
          </a:prstGeom>
        </p:spPr>
      </p:pic>
      <p:pic>
        <p:nvPicPr>
          <p:cNvPr id="23" name="Graphic 22" descr="Circles with arrows">
            <a:extLst>
              <a:ext uri="{FF2B5EF4-FFF2-40B4-BE49-F238E27FC236}">
                <a16:creationId xmlns:a16="http://schemas.microsoft.com/office/drawing/2014/main" id="{503D8CA6-D8AC-4584-9045-8B849CC1D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2AAD491-E476-45B0-B463-E917A992C03D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105138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4E373-4448-4141-B55F-9ACFEF00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7" y="601081"/>
            <a:ext cx="3458844" cy="31122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3CF29DE-B091-4C4B-8939-B003AD9F0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2" y="4573658"/>
            <a:ext cx="1332450" cy="1407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49E7FAA-2980-4C80-88C7-F94974772A80}"/>
              </a:ext>
            </a:extLst>
          </p:cNvPr>
          <p:cNvSpPr/>
          <p:nvPr/>
        </p:nvSpPr>
        <p:spPr>
          <a:xfrm>
            <a:off x="6096000" y="3531984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Callback(2 sec)</a:t>
            </a:r>
          </a:p>
        </p:txBody>
      </p:sp>
      <p:pic>
        <p:nvPicPr>
          <p:cNvPr id="25" name="Graphic 24" descr="Circles with arrows">
            <a:extLst>
              <a:ext uri="{FF2B5EF4-FFF2-40B4-BE49-F238E27FC236}">
                <a16:creationId xmlns:a16="http://schemas.microsoft.com/office/drawing/2014/main" id="{F2C08A1A-3806-47ED-BA6B-4E8A545F8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A3DF41C-3899-49B6-9201-551252CCC063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831006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4E373-4448-4141-B55F-9ACFEF00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7" y="601081"/>
            <a:ext cx="3458844" cy="311228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49E7FAA-2980-4C80-88C7-F94974772A80}"/>
              </a:ext>
            </a:extLst>
          </p:cNvPr>
          <p:cNvSpPr/>
          <p:nvPr/>
        </p:nvSpPr>
        <p:spPr>
          <a:xfrm>
            <a:off x="6096000" y="3531984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Callback(2 sec)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388ABC-0093-4A1B-B5CD-4E714C3F8906}"/>
              </a:ext>
            </a:extLst>
          </p:cNvPr>
          <p:cNvSpPr/>
          <p:nvPr/>
        </p:nvSpPr>
        <p:spPr>
          <a:xfrm>
            <a:off x="6095999" y="2802142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console.log(2 Seconds)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CA006D2-02F5-4267-A4A0-D2103A961FE3}"/>
              </a:ext>
            </a:extLst>
          </p:cNvPr>
          <p:cNvSpPr/>
          <p:nvPr/>
        </p:nvSpPr>
        <p:spPr>
          <a:xfrm>
            <a:off x="-237471" y="1778685"/>
            <a:ext cx="310393" cy="218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AE2D9-456E-471E-9FB1-957104DC5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7" y="4655517"/>
            <a:ext cx="1316589" cy="1601402"/>
          </a:xfrm>
          <a:prstGeom prst="rect">
            <a:avLst/>
          </a:prstGeom>
        </p:spPr>
      </p:pic>
      <p:pic>
        <p:nvPicPr>
          <p:cNvPr id="26" name="Graphic 25" descr="Circles with arrows">
            <a:extLst>
              <a:ext uri="{FF2B5EF4-FFF2-40B4-BE49-F238E27FC236}">
                <a16:creationId xmlns:a16="http://schemas.microsoft.com/office/drawing/2014/main" id="{B64D71CB-156B-482B-8C17-14A813988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D16326E-339A-4EFB-A6B9-415D2D5C5EC9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388641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4E373-4448-4141-B55F-9ACFEF00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7" y="601081"/>
            <a:ext cx="3458844" cy="311228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49E7FAA-2980-4C80-88C7-F94974772A80}"/>
              </a:ext>
            </a:extLst>
          </p:cNvPr>
          <p:cNvSpPr/>
          <p:nvPr/>
        </p:nvSpPr>
        <p:spPr>
          <a:xfrm>
            <a:off x="6096000" y="3531984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Callback(2 sec)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AE2D9-456E-471E-9FB1-957104DC5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7" y="4655517"/>
            <a:ext cx="1316589" cy="1601402"/>
          </a:xfrm>
          <a:prstGeom prst="rect">
            <a:avLst/>
          </a:prstGeom>
        </p:spPr>
      </p:pic>
      <p:pic>
        <p:nvPicPr>
          <p:cNvPr id="26" name="Graphic 25" descr="Circles with arrows">
            <a:extLst>
              <a:ext uri="{FF2B5EF4-FFF2-40B4-BE49-F238E27FC236}">
                <a16:creationId xmlns:a16="http://schemas.microsoft.com/office/drawing/2014/main" id="{76335804-5BC8-423B-84E8-427ACF5FB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FBF0B0-5DB9-40AC-A359-2367BC079826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40732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4E373-4448-4141-B55F-9ACFEF00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7" y="601081"/>
            <a:ext cx="3458844" cy="31122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8AE2D9-456E-471E-9FB1-957104DC5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7" y="4655517"/>
            <a:ext cx="1316589" cy="1601402"/>
          </a:xfrm>
          <a:prstGeom prst="rect">
            <a:avLst/>
          </a:prstGeom>
        </p:spPr>
      </p:pic>
      <p:pic>
        <p:nvPicPr>
          <p:cNvPr id="5" name="Graphic 4" descr="Circles with arrows">
            <a:extLst>
              <a:ext uri="{FF2B5EF4-FFF2-40B4-BE49-F238E27FC236}">
                <a16:creationId xmlns:a16="http://schemas.microsoft.com/office/drawing/2014/main" id="{4528EA46-59BE-41FC-BD6D-77FFF1F6E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8DA983-8E3A-4940-A849-4EB8BA73BC2C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367535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0BC832-66F2-41D1-B67B-76DA442B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8" y="659901"/>
            <a:ext cx="3791825" cy="2924371"/>
          </a:xfrm>
          <a:prstGeom prst="rect">
            <a:avLst/>
          </a:prstGeom>
        </p:spPr>
      </p:pic>
      <p:pic>
        <p:nvPicPr>
          <p:cNvPr id="25" name="Graphic 24" descr="Circles with arrows">
            <a:extLst>
              <a:ext uri="{FF2B5EF4-FFF2-40B4-BE49-F238E27FC236}">
                <a16:creationId xmlns:a16="http://schemas.microsoft.com/office/drawing/2014/main" id="{BAFAE338-84CE-4FB9-9963-63F2FCF73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727707-9FCC-4552-95B0-9ADC6172CEDF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307226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0BC832-66F2-41D1-B67B-76DA442B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8" y="659901"/>
            <a:ext cx="3791825" cy="2924371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BB42DC2B-215A-4871-886D-CB2D38A37A3C}"/>
              </a:ext>
            </a:extLst>
          </p:cNvPr>
          <p:cNvSpPr/>
          <p:nvPr/>
        </p:nvSpPr>
        <p:spPr>
          <a:xfrm>
            <a:off x="-157992" y="3210886"/>
            <a:ext cx="310393" cy="218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DEA74E-DE72-47A8-880D-DD9E7A0F6E86}"/>
              </a:ext>
            </a:extLst>
          </p:cNvPr>
          <p:cNvSpPr/>
          <p:nvPr/>
        </p:nvSpPr>
        <p:spPr>
          <a:xfrm>
            <a:off x="6087611" y="3632433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listUsers</a:t>
            </a:r>
            <a:r>
              <a:rPr lang="en-US" dirty="0"/>
              <a:t>([ . . . ])</a:t>
            </a:r>
          </a:p>
        </p:txBody>
      </p:sp>
      <p:pic>
        <p:nvPicPr>
          <p:cNvPr id="25" name="Graphic 24" descr="Circles with arrows">
            <a:extLst>
              <a:ext uri="{FF2B5EF4-FFF2-40B4-BE49-F238E27FC236}">
                <a16:creationId xmlns:a16="http://schemas.microsoft.com/office/drawing/2014/main" id="{0EFE7700-DB33-4CD5-9F6B-5323CF4CC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59A1AC6-F822-443B-96D0-29C4CFCDD966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355084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0BC832-66F2-41D1-B67B-76DA442B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8" y="659901"/>
            <a:ext cx="3791825" cy="2924371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BB42DC2B-215A-4871-886D-CB2D38A37A3C}"/>
              </a:ext>
            </a:extLst>
          </p:cNvPr>
          <p:cNvSpPr/>
          <p:nvPr/>
        </p:nvSpPr>
        <p:spPr>
          <a:xfrm>
            <a:off x="-157992" y="1533088"/>
            <a:ext cx="310393" cy="218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DEA74E-DE72-47A8-880D-DD9E7A0F6E86}"/>
              </a:ext>
            </a:extLst>
          </p:cNvPr>
          <p:cNvSpPr/>
          <p:nvPr/>
        </p:nvSpPr>
        <p:spPr>
          <a:xfrm>
            <a:off x="6087611" y="3632433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listUsers</a:t>
            </a:r>
            <a:r>
              <a:rPr lang="en-US" dirty="0"/>
              <a:t>([ . . . ])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928DF5-0D32-4D97-9DF0-266FCA1FF012}"/>
              </a:ext>
            </a:extLst>
          </p:cNvPr>
          <p:cNvSpPr/>
          <p:nvPr/>
        </p:nvSpPr>
        <p:spPr>
          <a:xfrm>
            <a:off x="6118369" y="2911199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forEach</a:t>
            </a:r>
            <a:r>
              <a:rPr lang="en-US" dirty="0"/>
              <a:t>(…)</a:t>
            </a:r>
          </a:p>
        </p:txBody>
      </p:sp>
      <p:pic>
        <p:nvPicPr>
          <p:cNvPr id="26" name="Graphic 25" descr="Circles with arrows">
            <a:extLst>
              <a:ext uri="{FF2B5EF4-FFF2-40B4-BE49-F238E27FC236}">
                <a16:creationId xmlns:a16="http://schemas.microsoft.com/office/drawing/2014/main" id="{069545E2-1A07-4CEA-B41C-3A3F7D298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2435CB3-303A-4FB1-AB57-D7B9D829F2B5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359528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0BC832-66F2-41D1-B67B-76DA442B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8" y="659901"/>
            <a:ext cx="3791825" cy="2924371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BB42DC2B-215A-4871-886D-CB2D38A37A3C}"/>
              </a:ext>
            </a:extLst>
          </p:cNvPr>
          <p:cNvSpPr/>
          <p:nvPr/>
        </p:nvSpPr>
        <p:spPr>
          <a:xfrm>
            <a:off x="-157992" y="1533088"/>
            <a:ext cx="310393" cy="218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DEA74E-DE72-47A8-880D-DD9E7A0F6E86}"/>
              </a:ext>
            </a:extLst>
          </p:cNvPr>
          <p:cNvSpPr/>
          <p:nvPr/>
        </p:nvSpPr>
        <p:spPr>
          <a:xfrm>
            <a:off x="6087611" y="3632433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listUsers</a:t>
            </a:r>
            <a:r>
              <a:rPr lang="en-US" dirty="0"/>
              <a:t>([ . . . ])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928DF5-0D32-4D97-9DF0-266FCA1FF012}"/>
              </a:ext>
            </a:extLst>
          </p:cNvPr>
          <p:cNvSpPr/>
          <p:nvPr/>
        </p:nvSpPr>
        <p:spPr>
          <a:xfrm>
            <a:off x="6118369" y="2911199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forEach</a:t>
            </a:r>
            <a:r>
              <a:rPr lang="en-US" dirty="0"/>
              <a:t>(…)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A839C2-AF0F-4156-9040-2645F955F85A}"/>
              </a:ext>
            </a:extLst>
          </p:cNvPr>
          <p:cNvSpPr/>
          <p:nvPr/>
        </p:nvSpPr>
        <p:spPr>
          <a:xfrm>
            <a:off x="6096000" y="2101577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anonymous(‘John’)</a:t>
            </a:r>
          </a:p>
        </p:txBody>
      </p:sp>
      <p:pic>
        <p:nvPicPr>
          <p:cNvPr id="28" name="Graphic 27" descr="Circles with arrows">
            <a:extLst>
              <a:ext uri="{FF2B5EF4-FFF2-40B4-BE49-F238E27FC236}">
                <a16:creationId xmlns:a16="http://schemas.microsoft.com/office/drawing/2014/main" id="{AEF0FDF1-DF84-4DB6-B753-BA07273F3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7C2733-392A-4FF3-A21A-EED236287C00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216304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0BC832-66F2-41D1-B67B-76DA442B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8" y="659901"/>
            <a:ext cx="3791825" cy="2924371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BB42DC2B-215A-4871-886D-CB2D38A37A3C}"/>
              </a:ext>
            </a:extLst>
          </p:cNvPr>
          <p:cNvSpPr/>
          <p:nvPr/>
        </p:nvSpPr>
        <p:spPr>
          <a:xfrm>
            <a:off x="-111854" y="1717646"/>
            <a:ext cx="310393" cy="218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DEA74E-DE72-47A8-880D-DD9E7A0F6E86}"/>
              </a:ext>
            </a:extLst>
          </p:cNvPr>
          <p:cNvSpPr/>
          <p:nvPr/>
        </p:nvSpPr>
        <p:spPr>
          <a:xfrm>
            <a:off x="6087611" y="3632433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listUsers</a:t>
            </a:r>
            <a:r>
              <a:rPr lang="en-US" dirty="0"/>
              <a:t>([ . . . ])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928DF5-0D32-4D97-9DF0-266FCA1FF012}"/>
              </a:ext>
            </a:extLst>
          </p:cNvPr>
          <p:cNvSpPr/>
          <p:nvPr/>
        </p:nvSpPr>
        <p:spPr>
          <a:xfrm>
            <a:off x="6118369" y="2911199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forEach</a:t>
            </a:r>
            <a:r>
              <a:rPr lang="en-US" dirty="0"/>
              <a:t>(…)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A839C2-AF0F-4156-9040-2645F955F85A}"/>
              </a:ext>
            </a:extLst>
          </p:cNvPr>
          <p:cNvSpPr/>
          <p:nvPr/>
        </p:nvSpPr>
        <p:spPr>
          <a:xfrm>
            <a:off x="6096000" y="2101577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anonymous(‘John’)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2A559-7743-448F-AB98-4283E3541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8" y="4577289"/>
            <a:ext cx="1604889" cy="94057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A7BDB8A-0184-41F2-88B6-AC875D735D8F}"/>
              </a:ext>
            </a:extLst>
          </p:cNvPr>
          <p:cNvSpPr/>
          <p:nvPr/>
        </p:nvSpPr>
        <p:spPr>
          <a:xfrm>
            <a:off x="6118369" y="1327978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console.log(‘John’)</a:t>
            </a:r>
          </a:p>
        </p:txBody>
      </p:sp>
      <p:pic>
        <p:nvPicPr>
          <p:cNvPr id="30" name="Graphic 29" descr="Circles with arrows">
            <a:extLst>
              <a:ext uri="{FF2B5EF4-FFF2-40B4-BE49-F238E27FC236}">
                <a16:creationId xmlns:a16="http://schemas.microsoft.com/office/drawing/2014/main" id="{0330B08F-E940-496D-9E17-6DC974E1E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3C7DB9C-D4E2-4FDD-A0D6-0B328FD2C261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75529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htning Bolt 6">
            <a:extLst>
              <a:ext uri="{FF2B5EF4-FFF2-40B4-BE49-F238E27FC236}">
                <a16:creationId xmlns:a16="http://schemas.microsoft.com/office/drawing/2014/main" id="{5935F17C-BEF1-4EFA-8D52-EC8B468B5D2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8B6EBB6-DBA1-4E3E-85E1-C75459E52E4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2889B13-74E3-4B6A-A302-F6368C48262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BC575F25-5B36-4396-A8AC-7D8B84A3B6E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6E3099DC-C693-41FF-9633-1D2CF419238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8003A39-748F-4352-B50F-8315F8A0AE6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F135D-BE19-498B-9BEA-C5E14B109AD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Node.js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8B4C2-9F61-4E4B-A02F-4BCEC50EB9B2}"/>
              </a:ext>
            </a:extLst>
          </p:cNvPr>
          <p:cNvSpPr/>
          <p:nvPr/>
        </p:nvSpPr>
        <p:spPr>
          <a:xfrm>
            <a:off x="5947794" y="645951"/>
            <a:ext cx="2768367" cy="3733101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C80ADA-49FA-41D5-A60D-E203E4ED758E}"/>
              </a:ext>
            </a:extLst>
          </p:cNvPr>
          <p:cNvSpPr/>
          <p:nvPr/>
        </p:nvSpPr>
        <p:spPr>
          <a:xfrm>
            <a:off x="9329955" y="645952"/>
            <a:ext cx="2709644" cy="3733100"/>
          </a:xfrm>
          <a:prstGeom prst="roundRect">
            <a:avLst>
              <a:gd name="adj" fmla="val 4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32845-0DEA-4694-A716-AA0BE4E07FB4}"/>
              </a:ext>
            </a:extLst>
          </p:cNvPr>
          <p:cNvSpPr txBox="1"/>
          <p:nvPr/>
        </p:nvSpPr>
        <p:spPr>
          <a:xfrm>
            <a:off x="5977155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FFB5F-A9CA-4DA3-A2A6-34AAA8B54F00}"/>
              </a:ext>
            </a:extLst>
          </p:cNvPr>
          <p:cNvSpPr txBox="1"/>
          <p:nvPr/>
        </p:nvSpPr>
        <p:spPr>
          <a:xfrm>
            <a:off x="9300593" y="64595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APIs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0515B1-4653-47F0-BDBA-26E1997E4727}"/>
              </a:ext>
            </a:extLst>
          </p:cNvPr>
          <p:cNvSpPr/>
          <p:nvPr/>
        </p:nvSpPr>
        <p:spPr>
          <a:xfrm>
            <a:off x="8860171" y="2189524"/>
            <a:ext cx="385894" cy="2768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77D1FF-0194-491B-8E9F-6D5F0149AAE4}"/>
              </a:ext>
            </a:extLst>
          </p:cNvPr>
          <p:cNvSpPr/>
          <p:nvPr/>
        </p:nvSpPr>
        <p:spPr>
          <a:xfrm>
            <a:off x="5947794" y="4983061"/>
            <a:ext cx="6091805" cy="1761688"/>
          </a:xfrm>
          <a:prstGeom prst="roundRect">
            <a:avLst>
              <a:gd name="adj" fmla="val 61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16027-6ABB-4D2A-9B7B-20A64AA6A60E}"/>
              </a:ext>
            </a:extLst>
          </p:cNvPr>
          <p:cNvSpPr txBox="1"/>
          <p:nvPr/>
        </p:nvSpPr>
        <p:spPr>
          <a:xfrm>
            <a:off x="6096000" y="4983061"/>
            <a:ext cx="59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5D4A1DB-C96B-4C43-B0C5-667DA9163B9E}"/>
              </a:ext>
            </a:extLst>
          </p:cNvPr>
          <p:cNvSpPr/>
          <p:nvPr/>
        </p:nvSpPr>
        <p:spPr>
          <a:xfrm>
            <a:off x="10788242" y="4483805"/>
            <a:ext cx="327171" cy="3942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C8460-694D-45B9-8004-C4556EB47419}"/>
              </a:ext>
            </a:extLst>
          </p:cNvPr>
          <p:cNvSpPr/>
          <p:nvPr/>
        </p:nvSpPr>
        <p:spPr>
          <a:xfrm>
            <a:off x="92279" y="578840"/>
            <a:ext cx="5352176" cy="3800212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74759-2663-4368-A4FE-42601B2ACAEF}"/>
              </a:ext>
            </a:extLst>
          </p:cNvPr>
          <p:cNvSpPr/>
          <p:nvPr/>
        </p:nvSpPr>
        <p:spPr>
          <a:xfrm>
            <a:off x="92278" y="4518468"/>
            <a:ext cx="5352175" cy="2226281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0BC832-66F2-41D1-B67B-76DA442B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8" y="659901"/>
            <a:ext cx="3791825" cy="292437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CDEA74E-DE72-47A8-880D-DD9E7A0F6E86}"/>
              </a:ext>
            </a:extLst>
          </p:cNvPr>
          <p:cNvSpPr/>
          <p:nvPr/>
        </p:nvSpPr>
        <p:spPr>
          <a:xfrm>
            <a:off x="6087611" y="3632433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listUsers</a:t>
            </a:r>
            <a:r>
              <a:rPr lang="en-US" dirty="0"/>
              <a:t>([ . . . ])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928DF5-0D32-4D97-9DF0-266FCA1FF012}"/>
              </a:ext>
            </a:extLst>
          </p:cNvPr>
          <p:cNvSpPr/>
          <p:nvPr/>
        </p:nvSpPr>
        <p:spPr>
          <a:xfrm>
            <a:off x="6118369" y="2911199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forEach</a:t>
            </a:r>
            <a:r>
              <a:rPr lang="en-US" dirty="0"/>
              <a:t>(…)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A839C2-AF0F-4156-9040-2645F955F85A}"/>
              </a:ext>
            </a:extLst>
          </p:cNvPr>
          <p:cNvSpPr/>
          <p:nvPr/>
        </p:nvSpPr>
        <p:spPr>
          <a:xfrm>
            <a:off x="6096000" y="2101577"/>
            <a:ext cx="2427215" cy="6207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anonymous(‘John’)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2A559-7743-448F-AB98-4283E3541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8" y="4577289"/>
            <a:ext cx="1604889" cy="940570"/>
          </a:xfrm>
          <a:prstGeom prst="rect">
            <a:avLst/>
          </a:prstGeom>
        </p:spPr>
      </p:pic>
      <p:pic>
        <p:nvPicPr>
          <p:cNvPr id="28" name="Graphic 27" descr="Circles with arrows">
            <a:extLst>
              <a:ext uri="{FF2B5EF4-FFF2-40B4-BE49-F238E27FC236}">
                <a16:creationId xmlns:a16="http://schemas.microsoft.com/office/drawing/2014/main" id="{DDC6005A-E4DF-416B-86AE-5972987C3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028" y="4379052"/>
            <a:ext cx="622184" cy="62218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FEE984-AD56-4084-A930-6CFA0AB44BFF}"/>
              </a:ext>
            </a:extLst>
          </p:cNvPr>
          <p:cNvSpPr txBox="1"/>
          <p:nvPr/>
        </p:nvSpPr>
        <p:spPr>
          <a:xfrm>
            <a:off x="6803212" y="4495800"/>
            <a:ext cx="21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30180406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a9236795-9e0c-4e79-9d92-c399b4c747d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80</TotalTime>
  <Words>646</Words>
  <Application>Microsoft Office PowerPoint</Application>
  <PresentationFormat>Widescreen</PresentationFormat>
  <Paragraphs>219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 Rezk</dc:creator>
  <cp:lastModifiedBy>Alfred Rezk</cp:lastModifiedBy>
  <cp:revision>3</cp:revision>
  <dcterms:created xsi:type="dcterms:W3CDTF">2021-05-24T01:21:14Z</dcterms:created>
  <dcterms:modified xsi:type="dcterms:W3CDTF">2021-05-24T02:41:19Z</dcterms:modified>
</cp:coreProperties>
</file>