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24"/>
  </p:notesMasterIdLst>
  <p:handoutMasterIdLst>
    <p:handoutMasterId r:id="rId25"/>
  </p:handoutMasterIdLst>
  <p:sldIdLst>
    <p:sldId id="897" r:id="rId2"/>
    <p:sldId id="893" r:id="rId3"/>
    <p:sldId id="895" r:id="rId4"/>
    <p:sldId id="898" r:id="rId5"/>
    <p:sldId id="894" r:id="rId6"/>
    <p:sldId id="899" r:id="rId7"/>
    <p:sldId id="900" r:id="rId8"/>
    <p:sldId id="901" r:id="rId9"/>
    <p:sldId id="902" r:id="rId10"/>
    <p:sldId id="903" r:id="rId11"/>
    <p:sldId id="904" r:id="rId12"/>
    <p:sldId id="913" r:id="rId13"/>
    <p:sldId id="912" r:id="rId14"/>
    <p:sldId id="905" r:id="rId15"/>
    <p:sldId id="906" r:id="rId16"/>
    <p:sldId id="914" r:id="rId17"/>
    <p:sldId id="907" r:id="rId18"/>
    <p:sldId id="911" r:id="rId19"/>
    <p:sldId id="908" r:id="rId20"/>
    <p:sldId id="909" r:id="rId21"/>
    <p:sldId id="910" r:id="rId22"/>
    <p:sldId id="824" r:id="rId23"/>
  </p:sldIdLst>
  <p:sldSz cx="12192000" cy="6858000"/>
  <p:notesSz cx="6858000" cy="9144000"/>
  <p:defaultTextStyle>
    <a:defPPr>
      <a:defRPr lang="fr-FR"/>
    </a:defPPr>
    <a:lvl1pPr marL="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OWEET" id="{D34E524A-D6EF-4CBC-A13A-51C3740B0549}">
          <p14:sldIdLst>
            <p14:sldId id="897"/>
            <p14:sldId id="893"/>
            <p14:sldId id="895"/>
            <p14:sldId id="898"/>
            <p14:sldId id="894"/>
            <p14:sldId id="899"/>
            <p14:sldId id="900"/>
            <p14:sldId id="901"/>
            <p14:sldId id="902"/>
            <p14:sldId id="903"/>
            <p14:sldId id="904"/>
            <p14:sldId id="913"/>
            <p14:sldId id="912"/>
            <p14:sldId id="905"/>
            <p14:sldId id="906"/>
            <p14:sldId id="914"/>
            <p14:sldId id="907"/>
            <p14:sldId id="911"/>
            <p14:sldId id="908"/>
            <p14:sldId id="909"/>
            <p14:sldId id="910"/>
          </p14:sldIdLst>
        </p14:section>
        <p14:section name="CREDITS &amp; COPYRIGHTS" id="{96A22112-93F8-4FC4-92DC-51B794962ED1}">
          <p14:sldIdLst>
            <p14:sldId id="8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3" orient="horz" pos="3159" userDrawn="1">
          <p15:clr>
            <a:srgbClr val="A4A3A4"/>
          </p15:clr>
        </p15:guide>
        <p15:guide id="5" orient="horz" pos="981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575" userDrawn="1">
          <p15:clr>
            <a:srgbClr val="A4A3A4"/>
          </p15:clr>
        </p15:guide>
        <p15:guide id="8" pos="7105" userDrawn="1">
          <p15:clr>
            <a:srgbClr val="A4A3A4"/>
          </p15:clr>
        </p15:guide>
        <p15:guide id="9" pos="7408" userDrawn="1">
          <p15:clr>
            <a:srgbClr val="A4A3A4"/>
          </p15:clr>
        </p15:guide>
        <p15:guide id="10" pos="303" userDrawn="1">
          <p15:clr>
            <a:srgbClr val="A4A3A4"/>
          </p15:clr>
        </p15:guide>
        <p15:guide id="11" pos="1965" userDrawn="1">
          <p15:clr>
            <a:srgbClr val="A4A3A4"/>
          </p15:clr>
        </p15:guide>
        <p15:guide id="12" pos="5715" userDrawn="1">
          <p15:clr>
            <a:srgbClr val="A4A3A4"/>
          </p15:clr>
        </p15:guide>
        <p15:guide id="13" pos="4384" userDrawn="1">
          <p15:clr>
            <a:srgbClr val="A4A3A4"/>
          </p15:clr>
        </p15:guide>
        <p15:guide id="14" orient="horz" pos="3295" userDrawn="1">
          <p15:clr>
            <a:srgbClr val="A4A3A4"/>
          </p15:clr>
        </p15:guide>
        <p15:guide id="1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4149"/>
    <a:srgbClr val="D0343C"/>
    <a:srgbClr val="8DB1C4"/>
    <a:srgbClr val="F9BE75"/>
    <a:srgbClr val="D4A36E"/>
    <a:srgbClr val="615474"/>
    <a:srgbClr val="E4625C"/>
    <a:srgbClr val="403551"/>
    <a:srgbClr val="CECFCE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Style foncé 1 - Accentuation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Style foncé 1 - Accentuation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Style foncé 1 - Accentuation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yle foncé 1 - Accentuation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5417" autoAdjust="0"/>
  </p:normalViewPr>
  <p:slideViewPr>
    <p:cSldViewPr>
      <p:cViewPr varScale="1">
        <p:scale>
          <a:sx n="85" d="100"/>
          <a:sy n="85" d="100"/>
        </p:scale>
        <p:origin x="686" y="53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outlineViewPr>
    <p:cViewPr>
      <p:scale>
        <a:sx n="33" d="100"/>
        <a:sy n="33" d="100"/>
      </p:scale>
      <p:origin x="0" y="-285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97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B4B9-AFB0-43EB-82AF-ED70AC262E4F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72C8F-9949-4688-BFEB-F813D79CFC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9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1E77A-DD07-4A76-801D-B4BF4990C412}" type="datetimeFigureOut">
              <a:rPr lang="en-US" smtClean="0"/>
              <a:pPr/>
              <a:t>5/18/2023</a:t>
            </a:fld>
            <a:endParaRPr lang="en-US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3AB2B-189A-4C92-A457-C6A3833631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8983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prstClr val="black"/>
                </a:solidFill>
              </a:rPr>
              <a:t>© Samrat Biswas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A3AB2B-189A-4C92-A457-C6A3833631A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43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6408439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C6EE47A-61B0-4AD5-AD28-DF0CBE3B9139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6D3A46D-7F78-4A59-A12D-5EE07C50BFCD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E765F1-E837-4960-9A2B-971A41844935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7B0794A8-5CB9-4466-B2A1-B736C2408414}"/>
              </a:ext>
            </a:extLst>
          </p:cNvPr>
          <p:cNvSpPr/>
          <p:nvPr userDrawn="1"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igure">
            <a:extLst>
              <a:ext uri="{FF2B5EF4-FFF2-40B4-BE49-F238E27FC236}">
                <a16:creationId xmlns:a16="http://schemas.microsoft.com/office/drawing/2014/main" id="{43D2B85A-0851-443A-B2F7-A5A2AC52A21C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186361813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EFB6605-F85D-4D8F-8F63-FBCD27E9329F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CA2A693-AE58-4C41-825A-D32BC0811ACB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F82D26C-ABC8-4121-9D52-27E8B77173C3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B1E94F-6B0A-4BB6-BFB9-6DB8090FBA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95345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 w Photo (bis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</p:spPr>
        <p:txBody>
          <a:bodyPr anchor="b"/>
          <a:lstStyle>
            <a:lvl1pPr>
              <a:defRPr sz="60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EB70E5C-FA3C-49ED-B490-58E2D619ACB5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09E196A-2B73-4233-A237-4B183A27C60C}"/>
              </a:ext>
            </a:extLst>
          </p:cNvPr>
          <p:cNvSpPr/>
          <p:nvPr userDrawn="1"/>
        </p:nvSpPr>
        <p:spPr>
          <a:xfrm>
            <a:off x="4874400" y="980564"/>
            <a:ext cx="5337219" cy="5877435"/>
          </a:xfrm>
          <a:custGeom>
            <a:avLst/>
            <a:gdLst>
              <a:gd name="connsiteX0" fmla="*/ 2668564 w 5337219"/>
              <a:gd name="connsiteY0" fmla="*/ 4 h 5877435"/>
              <a:gd name="connsiteX1" fmla="*/ 5298463 w 5337219"/>
              <a:gd name="connsiteY1" fmla="*/ 2313679 h 5877435"/>
              <a:gd name="connsiteX2" fmla="*/ 4814532 w 5337219"/>
              <a:gd name="connsiteY2" fmla="*/ 5839447 h 5877435"/>
              <a:gd name="connsiteX3" fmla="*/ 4792182 w 5337219"/>
              <a:gd name="connsiteY3" fmla="*/ 5877435 h 5877435"/>
              <a:gd name="connsiteX4" fmla="*/ 2010121 w 5337219"/>
              <a:gd name="connsiteY4" fmla="*/ 5877435 h 5877435"/>
              <a:gd name="connsiteX5" fmla="*/ 1990508 w 5337219"/>
              <a:gd name="connsiteY5" fmla="*/ 5861996 h 5877435"/>
              <a:gd name="connsiteX6" fmla="*/ 13028 w 5337219"/>
              <a:gd name="connsiteY6" fmla="*/ 2845602 h 5877435"/>
              <a:gd name="connsiteX7" fmla="*/ 2397045 w 5337219"/>
              <a:gd name="connsiteY7" fmla="*/ 13894 h 5877435"/>
              <a:gd name="connsiteX8" fmla="*/ 2668564 w 5337219"/>
              <a:gd name="connsiteY8" fmla="*/ 4 h 5877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7219" h="5877435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A7148EA-E1BB-48D0-8BFB-BE2CA7C08F52}"/>
              </a:ext>
            </a:extLst>
          </p:cNvPr>
          <p:cNvSpPr/>
          <p:nvPr userDrawn="1"/>
        </p:nvSpPr>
        <p:spPr>
          <a:xfrm>
            <a:off x="3830303" y="2049794"/>
            <a:ext cx="7895563" cy="4808204"/>
          </a:xfrm>
          <a:custGeom>
            <a:avLst/>
            <a:gdLst>
              <a:gd name="connsiteX0" fmla="*/ 5369884 w 7895563"/>
              <a:gd name="connsiteY0" fmla="*/ 1078 h 4808204"/>
              <a:gd name="connsiteX1" fmla="*/ 7862727 w 7895563"/>
              <a:gd name="connsiteY1" fmla="*/ 1675871 h 4808204"/>
              <a:gd name="connsiteX2" fmla="*/ 5732088 w 7895563"/>
              <a:gd name="connsiteY2" fmla="*/ 4760070 h 4808204"/>
              <a:gd name="connsiteX3" fmla="*/ 5620342 w 7895563"/>
              <a:gd name="connsiteY3" fmla="*/ 4808204 h 4808204"/>
              <a:gd name="connsiteX4" fmla="*/ 549240 w 7895563"/>
              <a:gd name="connsiteY4" fmla="*/ 4808204 h 4808204"/>
              <a:gd name="connsiteX5" fmla="*/ 486839 w 7895563"/>
              <a:gd name="connsiteY5" fmla="*/ 4767416 h 4808204"/>
              <a:gd name="connsiteX6" fmla="*/ 98819 w 7895563"/>
              <a:gd name="connsiteY6" fmla="*/ 4313512 h 4808204"/>
              <a:gd name="connsiteX7" fmla="*/ 3527321 w 7895563"/>
              <a:gd name="connsiteY7" fmla="*/ 325893 h 4808204"/>
              <a:gd name="connsiteX8" fmla="*/ 5369884 w 7895563"/>
              <a:gd name="connsiteY8" fmla="*/ 1078 h 4808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95563" h="4808204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0A40D36-2BD3-4F77-92AA-A95427EF3D43}"/>
              </a:ext>
            </a:extLst>
          </p:cNvPr>
          <p:cNvSpPr/>
          <p:nvPr userDrawn="1"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15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7" name="Figure">
            <a:extLst>
              <a:ext uri="{FF2B5EF4-FFF2-40B4-BE49-F238E27FC236}">
                <a16:creationId xmlns:a16="http://schemas.microsoft.com/office/drawing/2014/main" id="{B833C6E6-D2AD-4F4D-A36B-8F197824B45A}"/>
              </a:ext>
            </a:extLst>
          </p:cNvPr>
          <p:cNvSpPr/>
          <p:nvPr userDrawn="1"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6588FD2-164B-4DDE-9260-E26517416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844" y="1651909"/>
            <a:ext cx="7779006" cy="5206089"/>
          </a:xfrm>
          <a:custGeom>
            <a:avLst/>
            <a:gdLst>
              <a:gd name="connsiteX0" fmla="*/ 6499213 w 7779006"/>
              <a:gd name="connsiteY0" fmla="*/ 1020 h 5206089"/>
              <a:gd name="connsiteX1" fmla="*/ 7779006 w 7779006"/>
              <a:gd name="connsiteY1" fmla="*/ 1995083 h 5206089"/>
              <a:gd name="connsiteX2" fmla="*/ 5373114 w 7779006"/>
              <a:gd name="connsiteY2" fmla="*/ 5176751 h 5206089"/>
              <a:gd name="connsiteX3" fmla="*/ 5288242 w 7779006"/>
              <a:gd name="connsiteY3" fmla="*/ 5206089 h 5206089"/>
              <a:gd name="connsiteX4" fmla="*/ 3576433 w 7779006"/>
              <a:gd name="connsiteY4" fmla="*/ 5206089 h 5206089"/>
              <a:gd name="connsiteX5" fmla="*/ 3473560 w 7779006"/>
              <a:gd name="connsiteY5" fmla="*/ 5176751 h 5206089"/>
              <a:gd name="connsiteX6" fmla="*/ 0 w 7779006"/>
              <a:gd name="connsiteY6" fmla="*/ 1995083 h 5206089"/>
              <a:gd name="connsiteX7" fmla="*/ 4755998 w 7779006"/>
              <a:gd name="connsiteY7" fmla="*/ 520786 h 5206089"/>
              <a:gd name="connsiteX8" fmla="*/ 6499213 w 7779006"/>
              <a:gd name="connsiteY8" fmla="*/ 1020 h 52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79006" h="5206089">
                <a:moveTo>
                  <a:pt x="6499213" y="1020"/>
                </a:moveTo>
                <a:cubicBezTo>
                  <a:pt x="7461712" y="34580"/>
                  <a:pt x="7779006" y="892631"/>
                  <a:pt x="7779006" y="1995083"/>
                </a:cubicBezTo>
                <a:cubicBezTo>
                  <a:pt x="7779006" y="3297982"/>
                  <a:pt x="6649940" y="4697672"/>
                  <a:pt x="5373114" y="5176751"/>
                </a:cubicBezTo>
                <a:lnTo>
                  <a:pt x="5288242" y="5206089"/>
                </a:lnTo>
                <a:lnTo>
                  <a:pt x="3576433" y="5206089"/>
                </a:lnTo>
                <a:lnTo>
                  <a:pt x="3473560" y="5176751"/>
                </a:lnTo>
                <a:cubicBezTo>
                  <a:pt x="1905552" y="4697672"/>
                  <a:pt x="0" y="3297982"/>
                  <a:pt x="0" y="1995083"/>
                </a:cubicBezTo>
                <a:cubicBezTo>
                  <a:pt x="0" y="391516"/>
                  <a:pt x="3343892" y="1254157"/>
                  <a:pt x="4755998" y="520786"/>
                </a:cubicBezTo>
                <a:cubicBezTo>
                  <a:pt x="5490907" y="140862"/>
                  <a:pt x="6061713" y="-14234"/>
                  <a:pt x="6499213" y="1020"/>
                </a:cubicBezTo>
                <a:close/>
              </a:path>
            </a:pathLst>
          </a:custGeom>
          <a:solidFill>
            <a:schemeClr val="accent3"/>
          </a:solidFill>
        </p:spPr>
        <p:txBody>
          <a:bodyPr wrap="square" tIns="1645920" anchor="t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53261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093E40-6F04-4491-9C8D-06005D9BB3A5}"/>
              </a:ext>
            </a:extLst>
          </p:cNvPr>
          <p:cNvGrpSpPr/>
          <p:nvPr userDrawn="1"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E9CB3F7-3ABC-4104-B98A-0121ACF534AE}"/>
                </a:ext>
              </a:extLst>
            </p:cNvPr>
            <p:cNvSpPr/>
            <p:nvPr userDrawn="1"/>
          </p:nvSpPr>
          <p:spPr>
            <a:xfrm>
              <a:off x="1490608" y="1750568"/>
              <a:ext cx="10103020" cy="5107432"/>
            </a:xfrm>
            <a:custGeom>
              <a:avLst/>
              <a:gdLst>
                <a:gd name="connsiteX0" fmla="*/ 6871207 w 10103020"/>
                <a:gd name="connsiteY0" fmla="*/ 1379 h 5107432"/>
                <a:gd name="connsiteX1" fmla="*/ 10061003 w 10103020"/>
                <a:gd name="connsiteY1" fmla="*/ 2144415 h 5107432"/>
                <a:gd name="connsiteX2" fmla="*/ 8937022 w 10103020"/>
                <a:gd name="connsiteY2" fmla="*/ 5053985 h 5107432"/>
                <a:gd name="connsiteX3" fmla="*/ 8872567 w 10103020"/>
                <a:gd name="connsiteY3" fmla="*/ 5107432 h 5107432"/>
                <a:gd name="connsiteX4" fmla="*/ 13161 w 10103020"/>
                <a:gd name="connsiteY4" fmla="*/ 5107432 h 5107432"/>
                <a:gd name="connsiteX5" fmla="*/ 3817 w 10103020"/>
                <a:gd name="connsiteY5" fmla="*/ 5033897 h 5107432"/>
                <a:gd name="connsiteX6" fmla="*/ 4513496 w 10103020"/>
                <a:gd name="connsiteY6" fmla="*/ 417007 h 5107432"/>
                <a:gd name="connsiteX7" fmla="*/ 6871207 w 10103020"/>
                <a:gd name="connsiteY7" fmla="*/ 1379 h 5107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103020" h="5107432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81A0AE-40AD-4CC1-89EF-16D86FD8CD17}"/>
                </a:ext>
              </a:extLst>
            </p:cNvPr>
            <p:cNvSpPr/>
            <p:nvPr userDrawn="1"/>
          </p:nvSpPr>
          <p:spPr>
            <a:xfrm>
              <a:off x="695401" y="1241443"/>
              <a:ext cx="9953877" cy="5616559"/>
            </a:xfrm>
            <a:custGeom>
              <a:avLst/>
              <a:gdLst>
                <a:gd name="connsiteX0" fmla="*/ 8316277 w 9953877"/>
                <a:gd name="connsiteY0" fmla="*/ 1305 h 5616559"/>
                <a:gd name="connsiteX1" fmla="*/ 9953877 w 9953877"/>
                <a:gd name="connsiteY1" fmla="*/ 2552872 h 5616559"/>
                <a:gd name="connsiteX2" fmla="*/ 8605150 w 9953877"/>
                <a:gd name="connsiteY2" fmla="*/ 5468034 h 5616559"/>
                <a:gd name="connsiteX3" fmla="*/ 8447294 w 9953877"/>
                <a:gd name="connsiteY3" fmla="*/ 5616559 h 5616559"/>
                <a:gd name="connsiteX4" fmla="*/ 2330142 w 9953877"/>
                <a:gd name="connsiteY4" fmla="*/ 5616559 h 5616559"/>
                <a:gd name="connsiteX5" fmla="*/ 2101259 w 9953877"/>
                <a:gd name="connsiteY5" fmla="*/ 5468034 h 5616559"/>
                <a:gd name="connsiteX6" fmla="*/ 0 w 9953877"/>
                <a:gd name="connsiteY6" fmla="*/ 2552872 h 5616559"/>
                <a:gd name="connsiteX7" fmla="*/ 6085691 w 9953877"/>
                <a:gd name="connsiteY7" fmla="*/ 666388 h 5616559"/>
                <a:gd name="connsiteX8" fmla="*/ 8316277 w 9953877"/>
                <a:gd name="connsiteY8" fmla="*/ 1305 h 5616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953877" h="5616559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EA1E088-FCC0-4BEB-ACA0-B59E2AF07C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3431" y="1988719"/>
            <a:ext cx="9505181" cy="36994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675" y="5880905"/>
            <a:ext cx="3400692" cy="64782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Figure">
            <a:extLst>
              <a:ext uri="{FF2B5EF4-FFF2-40B4-BE49-F238E27FC236}">
                <a16:creationId xmlns:a16="http://schemas.microsoft.com/office/drawing/2014/main" id="{A97C9F97-6012-41FB-8B5B-65E606A8CDCD}"/>
              </a:ext>
            </a:extLst>
          </p:cNvPr>
          <p:cNvSpPr/>
          <p:nvPr userDrawn="1"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6" name="Figure">
            <a:extLst>
              <a:ext uri="{FF2B5EF4-FFF2-40B4-BE49-F238E27FC236}">
                <a16:creationId xmlns:a16="http://schemas.microsoft.com/office/drawing/2014/main" id="{A3638349-9CD9-430D-99DB-C2B0F278F4AC}"/>
              </a:ext>
            </a:extLst>
          </p:cNvPr>
          <p:cNvSpPr/>
          <p:nvPr userDrawn="1"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ECA7B9-E137-419C-A0AA-E4A7A6408C27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76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Big Le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</p:spPr>
        <p:txBody>
          <a:bodyPr lIns="0" anchor="b">
            <a:noAutofit/>
          </a:bodyPr>
          <a:lstStyle>
            <a:lvl1pPr>
              <a:defRPr sz="115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2DB678-E5A8-4AB4-BCEB-FF7AF9DA1E27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BD05D1D-5FB4-4F4A-B9D3-9E6F632B7EAC}"/>
              </a:ext>
            </a:extLst>
          </p:cNvPr>
          <p:cNvGrpSpPr/>
          <p:nvPr userDrawn="1"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6E6B168-566B-473C-AA14-D312485321F1}"/>
                </a:ext>
              </a:extLst>
            </p:cNvPr>
            <p:cNvSpPr/>
            <p:nvPr userDrawn="1"/>
          </p:nvSpPr>
          <p:spPr>
            <a:xfrm>
              <a:off x="8329881" y="1"/>
              <a:ext cx="3862120" cy="4184987"/>
            </a:xfrm>
            <a:custGeom>
              <a:avLst/>
              <a:gdLst>
                <a:gd name="connsiteX0" fmla="*/ 72632 w 3862120"/>
                <a:gd name="connsiteY0" fmla="*/ 0 h 4184987"/>
                <a:gd name="connsiteX1" fmla="*/ 3862120 w 3862120"/>
                <a:gd name="connsiteY1" fmla="*/ 0 h 4184987"/>
                <a:gd name="connsiteX2" fmla="*/ 3862120 w 3862120"/>
                <a:gd name="connsiteY2" fmla="*/ 4018645 h 4184987"/>
                <a:gd name="connsiteX3" fmla="*/ 3849798 w 3862120"/>
                <a:gd name="connsiteY3" fmla="*/ 4027418 h 4184987"/>
                <a:gd name="connsiteX4" fmla="*/ 3409263 w 3862120"/>
                <a:gd name="connsiteY4" fmla="*/ 4179440 h 4184987"/>
                <a:gd name="connsiteX5" fmla="*/ 11722 w 3862120"/>
                <a:gd name="connsiteY5" fmla="*/ 786066 h 4184987"/>
                <a:gd name="connsiteX6" fmla="*/ 49002 w 3862120"/>
                <a:gd name="connsiteY6" fmla="*/ 88876 h 4184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2120" h="4184987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E96AA19-84B7-430D-8805-1FC9E3124763}"/>
                </a:ext>
              </a:extLst>
            </p:cNvPr>
            <p:cNvSpPr/>
            <p:nvPr userDrawn="1"/>
          </p:nvSpPr>
          <p:spPr>
            <a:xfrm>
              <a:off x="7390509" y="0"/>
              <a:ext cx="4801492" cy="4017462"/>
            </a:xfrm>
            <a:custGeom>
              <a:avLst/>
              <a:gdLst>
                <a:gd name="connsiteX0" fmla="*/ 2063453 w 4801492"/>
                <a:gd name="connsiteY0" fmla="*/ 0 h 4017462"/>
                <a:gd name="connsiteX1" fmla="*/ 4801492 w 4801492"/>
                <a:gd name="connsiteY1" fmla="*/ 0 h 4017462"/>
                <a:gd name="connsiteX2" fmla="*/ 4801492 w 4801492"/>
                <a:gd name="connsiteY2" fmla="*/ 3620618 h 4017462"/>
                <a:gd name="connsiteX3" fmla="*/ 4540736 w 4801492"/>
                <a:gd name="connsiteY3" fmla="*/ 3716067 h 4017462"/>
                <a:gd name="connsiteX4" fmla="*/ 3663094 w 4801492"/>
                <a:gd name="connsiteY4" fmla="*/ 3936581 h 4017462"/>
                <a:gd name="connsiteX5" fmla="*/ 88907 w 4801492"/>
                <a:gd name="connsiteY5" fmla="*/ 3068732 h 4017462"/>
                <a:gd name="connsiteX6" fmla="*/ 1919217 w 4801492"/>
                <a:gd name="connsiteY6" fmla="*/ 89093 h 401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1492" h="4017462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5505493-CC1B-41AE-918B-437E8B2856BA}"/>
                </a:ext>
              </a:extLst>
            </p:cNvPr>
            <p:cNvSpPr/>
            <p:nvPr userDrawn="1"/>
          </p:nvSpPr>
          <p:spPr>
            <a:xfrm>
              <a:off x="6831384" y="0"/>
              <a:ext cx="5360617" cy="3642236"/>
            </a:xfrm>
            <a:custGeom>
              <a:avLst/>
              <a:gdLst>
                <a:gd name="connsiteX0" fmla="*/ 320472 w 5360617"/>
                <a:gd name="connsiteY0" fmla="*/ 0 h 3642236"/>
                <a:gd name="connsiteX1" fmla="*/ 5360617 w 5360617"/>
                <a:gd name="connsiteY1" fmla="*/ 0 h 3642236"/>
                <a:gd name="connsiteX2" fmla="*/ 5360617 w 5360617"/>
                <a:gd name="connsiteY2" fmla="*/ 3227025 h 3642236"/>
                <a:gd name="connsiteX3" fmla="*/ 5351732 w 5360617"/>
                <a:gd name="connsiteY3" fmla="*/ 3232995 h 3642236"/>
                <a:gd name="connsiteX4" fmla="*/ 4028504 w 5360617"/>
                <a:gd name="connsiteY4" fmla="*/ 3642236 h 3642236"/>
                <a:gd name="connsiteX5" fmla="*/ 0 w 5360617"/>
                <a:gd name="connsiteY5" fmla="*/ 624863 h 3642236"/>
                <a:gd name="connsiteX6" fmla="*/ 286013 w 5360617"/>
                <a:gd name="connsiteY6" fmla="*/ 23255 h 3642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0617" h="3642236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81426F-5F00-40E9-AA9A-0496C69403A1}"/>
                </a:ext>
              </a:extLst>
            </p:cNvPr>
            <p:cNvSpPr/>
            <p:nvPr userDrawn="1"/>
          </p:nvSpPr>
          <p:spPr>
            <a:xfrm>
              <a:off x="11397987" y="3867634"/>
              <a:ext cx="794014" cy="1182847"/>
            </a:xfrm>
            <a:custGeom>
              <a:avLst/>
              <a:gdLst>
                <a:gd name="connsiteX0" fmla="*/ 794014 w 794014"/>
                <a:gd name="connsiteY0" fmla="*/ 0 h 1182847"/>
                <a:gd name="connsiteX1" fmla="*/ 794014 w 794014"/>
                <a:gd name="connsiteY1" fmla="*/ 1127001 h 1182847"/>
                <a:gd name="connsiteX2" fmla="*/ 772413 w 794014"/>
                <a:gd name="connsiteY2" fmla="*/ 1134386 h 1182847"/>
                <a:gd name="connsiteX3" fmla="*/ 89247 w 794014"/>
                <a:gd name="connsiteY3" fmla="*/ 1098613 h 1182847"/>
                <a:gd name="connsiteX4" fmla="*/ 265906 w 794014"/>
                <a:gd name="connsiteY4" fmla="*/ 295654 h 1182847"/>
                <a:gd name="connsiteX5" fmla="*/ 696781 w 794014"/>
                <a:gd name="connsiteY5" fmla="*/ 18560 h 118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4014" h="1182847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12700">
              <a:miter lim="400000"/>
            </a:ln>
          </p:spPr>
          <p:txBody>
            <a:bodyPr wrap="square" lIns="38100" tIns="38100" rIns="38100" bIns="38100" anchor="ctr">
              <a:noAutofit/>
            </a:bodyPr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1" name="Figure">
              <a:extLst>
                <a:ext uri="{FF2B5EF4-FFF2-40B4-BE49-F238E27FC236}">
                  <a16:creationId xmlns:a16="http://schemas.microsoft.com/office/drawing/2014/main" id="{02F9D22C-FFCD-4847-91CD-37F4DCBD6075}"/>
                </a:ext>
              </a:extLst>
            </p:cNvPr>
            <p:cNvSpPr/>
            <p:nvPr userDrawn="1"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  <p:sp>
          <p:nvSpPr>
            <p:cNvPr id="12" name="Figure">
              <a:extLst>
                <a:ext uri="{FF2B5EF4-FFF2-40B4-BE49-F238E27FC236}">
                  <a16:creationId xmlns:a16="http://schemas.microsoft.com/office/drawing/2014/main" id="{7CFEC0CE-FB43-4333-9853-7B5924F208AC}"/>
                </a:ext>
              </a:extLst>
            </p:cNvPr>
            <p:cNvSpPr/>
            <p:nvPr userDrawn="1"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algn="ctr" defTabSz="4572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kumimoji="0" sz="3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LnTx/>
                <a:uFillTx/>
                <a:latin typeface="Gill Sans"/>
                <a:sym typeface="Gill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5034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DDE6-2F8A-471E-A518-BB13DA0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6C1B7-14B4-4C6B-8DF9-AFB9829EE4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BC9FA-6492-4EEF-8654-78B824EAF7E3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9B972-84A1-4343-BCEB-B050BA69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FF48D-D008-47E7-B3ED-D6F0B4FF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096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3A5C0E-6BCC-477D-A16D-DCBE6F3FD056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97659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417A-FFFC-4C38-B511-2722630C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8D7D-4E0A-454B-A79D-902EC54DE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4BDBD-06AB-4C31-B0F2-5DD5B4BE0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11E0C-F3A6-4B16-B9AB-5E3667F0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1D27EB9-F2E3-4E20-8604-311FD1A815D9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38BFA-BFF6-490C-A0BA-416294EF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CF87B-2F0A-4942-B880-E8B34C5BD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323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ED006-0636-42F1-9CDF-76666726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36E0F-BBDE-45B8-A505-73F0AE50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8661E-F16E-4409-B697-46876AB7A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5D03C0-D476-4B22-AB2A-BA13BA5C6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A3DD0-1B03-47CD-9B52-1B55BFD74C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505A7-5B4D-4CC0-855A-D8B27D3C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E3F0EE-A935-4B62-A11F-CFE7336A0168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B9F58-8B33-4A6B-83B6-DACBFF55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49A68-E101-43C8-B949-D8505E24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2200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C187B-8DFC-4E18-8A9E-DEF483D42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F1B9-C192-4ED5-8F68-EECA74181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9952C-E188-44F7-B6AC-FEAD53B95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02327-A8DE-42E1-B8ED-620CCCFD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CCB08D-9F52-4097-A6B1-556BCA7D756A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43995-4F62-42E0-B06A-F6DF5AE82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0555-7BBD-4C3E-81F3-FF0C1E2D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0632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e">
            <a:extLst>
              <a:ext uri="{FF2B5EF4-FFF2-40B4-BE49-F238E27FC236}">
                <a16:creationId xmlns:a16="http://schemas.microsoft.com/office/drawing/2014/main" id="{0DFD6B67-4EBF-4059-B726-B133E1C8983A}"/>
              </a:ext>
            </a:extLst>
          </p:cNvPr>
          <p:cNvSpPr/>
          <p:nvPr userDrawn="1"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8" name="Figure">
            <a:extLst>
              <a:ext uri="{FF2B5EF4-FFF2-40B4-BE49-F238E27FC236}">
                <a16:creationId xmlns:a16="http://schemas.microsoft.com/office/drawing/2014/main" id="{A6AFB5AB-00A5-42C5-8B89-0D4DEAD0012C}"/>
              </a:ext>
            </a:extLst>
          </p:cNvPr>
          <p:cNvSpPr/>
          <p:nvPr userDrawn="1"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9" name="Figure">
            <a:extLst>
              <a:ext uri="{FF2B5EF4-FFF2-40B4-BE49-F238E27FC236}">
                <a16:creationId xmlns:a16="http://schemas.microsoft.com/office/drawing/2014/main" id="{F853A99F-53BE-43F4-B45A-A2127E017721}"/>
              </a:ext>
            </a:extLst>
          </p:cNvPr>
          <p:cNvSpPr/>
          <p:nvPr userDrawn="1"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0" name="Figure">
            <a:extLst>
              <a:ext uri="{FF2B5EF4-FFF2-40B4-BE49-F238E27FC236}">
                <a16:creationId xmlns:a16="http://schemas.microsoft.com/office/drawing/2014/main" id="{523540BF-0941-4408-B229-3B101068B600}"/>
              </a:ext>
            </a:extLst>
          </p:cNvPr>
          <p:cNvSpPr/>
          <p:nvPr userDrawn="1"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BD5C64BF-08E2-4135-B576-782BCC1358BD}"/>
              </a:ext>
            </a:extLst>
          </p:cNvPr>
          <p:cNvSpPr/>
          <p:nvPr userDrawn="1"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284B6DC6-7C4D-44E7-9164-F5FAB39BEF1C}"/>
              </a:ext>
            </a:extLst>
          </p:cNvPr>
          <p:cNvSpPr/>
          <p:nvPr userDrawn="1"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A6E0A-A784-4C45-AFF8-2658713EF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34C85-A365-4BBD-B9CF-8C6283402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7953429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63F18-26BE-440C-8365-DBFFCAFF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D0AD9F-8698-4DE9-B5C3-5A411C6C5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8511-FDD6-4BC9-9817-97FAF38EE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E8457-7F83-48BF-B23C-E2D90546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32F6A5-2B36-41F3-B06A-555B3D708D61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49A64-2BF7-4F52-8193-200FAF370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E87D1-7122-4984-8CBE-AAA7EC6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3019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ED07E3-F7B4-4827-A82E-45E181DAC1FB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39715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/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/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/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B1B6B8A-083F-43E1-A9D2-BBD5F532B01C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4C2378E-37F4-4D35-A4CE-098A70BB67C3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0106801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BE77-6C43-40AD-ABCF-E64E36A51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2276-1662-4EB6-B7CB-4BCCA43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8"/>
            <a:ext cx="10515600" cy="4116115"/>
          </a:xfrm>
        </p:spPr>
        <p:txBody>
          <a:bodyPr>
            <a:normAutofit/>
          </a:bodyPr>
          <a:lstStyle>
            <a:lvl1pPr marL="569913" indent="-569913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6858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 marL="11430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 marL="16002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 marL="2057400" indent="-228600"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6D0A-CC06-4975-A732-F53359E9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6E2AF4-03A5-47E1-9F8C-F128135E01E9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54B79-E7FE-48ED-B0DA-7D78B703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6126-25F8-4B03-BBC1-DF5D33FF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5997A6-0989-4ABE-9EE2-FAC905B671FA}"/>
              </a:ext>
            </a:extLst>
          </p:cNvPr>
          <p:cNvSpPr/>
          <p:nvPr userDrawn="1"/>
        </p:nvSpPr>
        <p:spPr>
          <a:xfrm>
            <a:off x="861777" y="-2072"/>
            <a:ext cx="1197858" cy="1389174"/>
          </a:xfrm>
          <a:custGeom>
            <a:avLst/>
            <a:gdLst>
              <a:gd name="connsiteX0" fmla="*/ 272811 w 1197858"/>
              <a:gd name="connsiteY0" fmla="*/ 0 h 1389174"/>
              <a:gd name="connsiteX1" fmla="*/ 924678 w 1197858"/>
              <a:gd name="connsiteY1" fmla="*/ 0 h 1389174"/>
              <a:gd name="connsiteX2" fmla="*/ 974454 w 1197858"/>
              <a:gd name="connsiteY2" fmla="*/ 32247 h 1389174"/>
              <a:gd name="connsiteX3" fmla="*/ 1189160 w 1197858"/>
              <a:gd name="connsiteY3" fmla="*/ 421913 h 1389174"/>
              <a:gd name="connsiteX4" fmla="*/ 850459 w 1197858"/>
              <a:gd name="connsiteY4" fmla="*/ 1387791 h 1389174"/>
              <a:gd name="connsiteX5" fmla="*/ 2923 w 1197858"/>
              <a:gd name="connsiteY5" fmla="*/ 541295 h 1389174"/>
              <a:gd name="connsiteX6" fmla="*/ 216245 w 1197858"/>
              <a:gd name="connsiteY6" fmla="*/ 37481 h 1389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7858" h="1389174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5" name="Figure">
            <a:extLst>
              <a:ext uri="{FF2B5EF4-FFF2-40B4-BE49-F238E27FC236}">
                <a16:creationId xmlns:a16="http://schemas.microsoft.com/office/drawing/2014/main" id="{F4657BEA-DC8F-4BE7-BF7C-680143DD0533}"/>
              </a:ext>
            </a:extLst>
          </p:cNvPr>
          <p:cNvSpPr/>
          <p:nvPr userDrawn="1"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6" name="Figure">
            <a:extLst>
              <a:ext uri="{FF2B5EF4-FFF2-40B4-BE49-F238E27FC236}">
                <a16:creationId xmlns:a16="http://schemas.microsoft.com/office/drawing/2014/main" id="{8D24ED71-D1A6-4B3D-92ED-855ED2F859DB}"/>
              </a:ext>
            </a:extLst>
          </p:cNvPr>
          <p:cNvSpPr/>
          <p:nvPr userDrawn="1"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8" name="Figure">
            <a:extLst>
              <a:ext uri="{FF2B5EF4-FFF2-40B4-BE49-F238E27FC236}">
                <a16:creationId xmlns:a16="http://schemas.microsoft.com/office/drawing/2014/main" id="{4E29128A-65FF-46D9-9AC5-CD5F360D05FD}"/>
              </a:ext>
            </a:extLst>
          </p:cNvPr>
          <p:cNvSpPr/>
          <p:nvPr userDrawn="1"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9" name="Figure">
            <a:extLst>
              <a:ext uri="{FF2B5EF4-FFF2-40B4-BE49-F238E27FC236}">
                <a16:creationId xmlns:a16="http://schemas.microsoft.com/office/drawing/2014/main" id="{B3BA8C1E-A710-4F84-9924-34F2C3A20531}"/>
              </a:ext>
            </a:extLst>
          </p:cNvPr>
          <p:cNvSpPr/>
          <p:nvPr userDrawn="1"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0A941A22-1624-42ED-B289-69DC7E776C8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78553" y="141289"/>
            <a:ext cx="1163046" cy="1127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 lang="en-US" sz="5400" b="1"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972362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00F75-2473-4FA2-971B-84DC251BF930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0258983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D35060-6D8F-4324-B4CE-D0C97D6141DC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5E753932-AFD4-4105-9EE3-5F7970C933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397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853483-E03A-4F62-8E5A-0C6838791E79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505493-CC1B-41AE-918B-437E8B2856BA}"/>
              </a:ext>
            </a:extLst>
          </p:cNvPr>
          <p:cNvSpPr/>
          <p:nvPr userDrawn="1"/>
        </p:nvSpPr>
        <p:spPr>
          <a:xfrm>
            <a:off x="6831384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155642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 Photo (Dark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99D1-0EB2-4F85-B3D4-6C023514A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48681"/>
            <a:ext cx="10515600" cy="1719856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5DBC6-1891-4D4E-9B5A-BDCEB78A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268537"/>
            <a:ext cx="10515600" cy="382111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FBD2E-EA4D-44AC-A4BD-0C5AA171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710889-BB75-4965-AF48-BB30FFA35951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3A92-51DF-4C54-8C80-1CB70C893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92B16-E765-430F-BC89-DE8C3294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325CB3F-26C9-44D7-A7CB-40F86C5CE4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E6B168-566B-473C-AA14-D312485321F1}"/>
              </a:ext>
            </a:extLst>
          </p:cNvPr>
          <p:cNvSpPr/>
          <p:nvPr userDrawn="1"/>
        </p:nvSpPr>
        <p:spPr>
          <a:xfrm>
            <a:off x="8329881" y="1"/>
            <a:ext cx="3862120" cy="4184987"/>
          </a:xfrm>
          <a:custGeom>
            <a:avLst/>
            <a:gdLst>
              <a:gd name="connsiteX0" fmla="*/ 72632 w 3862120"/>
              <a:gd name="connsiteY0" fmla="*/ 0 h 4184987"/>
              <a:gd name="connsiteX1" fmla="*/ 3862120 w 3862120"/>
              <a:gd name="connsiteY1" fmla="*/ 0 h 4184987"/>
              <a:gd name="connsiteX2" fmla="*/ 3862120 w 3862120"/>
              <a:gd name="connsiteY2" fmla="*/ 4018645 h 4184987"/>
              <a:gd name="connsiteX3" fmla="*/ 3849798 w 3862120"/>
              <a:gd name="connsiteY3" fmla="*/ 4027418 h 4184987"/>
              <a:gd name="connsiteX4" fmla="*/ 3409263 w 3862120"/>
              <a:gd name="connsiteY4" fmla="*/ 4179440 h 4184987"/>
              <a:gd name="connsiteX5" fmla="*/ 11722 w 3862120"/>
              <a:gd name="connsiteY5" fmla="*/ 786066 h 4184987"/>
              <a:gd name="connsiteX6" fmla="*/ 49002 w 3862120"/>
              <a:gd name="connsiteY6" fmla="*/ 88876 h 418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2120" h="4184987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E96AA19-84B7-430D-8805-1FC9E3124763}"/>
              </a:ext>
            </a:extLst>
          </p:cNvPr>
          <p:cNvSpPr/>
          <p:nvPr userDrawn="1"/>
        </p:nvSpPr>
        <p:spPr>
          <a:xfrm>
            <a:off x="7390509" y="0"/>
            <a:ext cx="4801492" cy="4017462"/>
          </a:xfrm>
          <a:custGeom>
            <a:avLst/>
            <a:gdLst>
              <a:gd name="connsiteX0" fmla="*/ 2063453 w 4801492"/>
              <a:gd name="connsiteY0" fmla="*/ 0 h 4017462"/>
              <a:gd name="connsiteX1" fmla="*/ 4801492 w 4801492"/>
              <a:gd name="connsiteY1" fmla="*/ 0 h 4017462"/>
              <a:gd name="connsiteX2" fmla="*/ 4801492 w 4801492"/>
              <a:gd name="connsiteY2" fmla="*/ 3620618 h 4017462"/>
              <a:gd name="connsiteX3" fmla="*/ 4540736 w 4801492"/>
              <a:gd name="connsiteY3" fmla="*/ 3716067 h 4017462"/>
              <a:gd name="connsiteX4" fmla="*/ 3663094 w 4801492"/>
              <a:gd name="connsiteY4" fmla="*/ 3936581 h 4017462"/>
              <a:gd name="connsiteX5" fmla="*/ 88907 w 4801492"/>
              <a:gd name="connsiteY5" fmla="*/ 3068732 h 4017462"/>
              <a:gd name="connsiteX6" fmla="*/ 1919217 w 4801492"/>
              <a:gd name="connsiteY6" fmla="*/ 89093 h 401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01492" h="4017462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181426F-5F00-40E9-AA9A-0496C69403A1}"/>
              </a:ext>
            </a:extLst>
          </p:cNvPr>
          <p:cNvSpPr/>
          <p:nvPr userDrawn="1"/>
        </p:nvSpPr>
        <p:spPr>
          <a:xfrm>
            <a:off x="11397987" y="3867634"/>
            <a:ext cx="794014" cy="1182847"/>
          </a:xfrm>
          <a:custGeom>
            <a:avLst/>
            <a:gdLst>
              <a:gd name="connsiteX0" fmla="*/ 794014 w 794014"/>
              <a:gd name="connsiteY0" fmla="*/ 0 h 1182847"/>
              <a:gd name="connsiteX1" fmla="*/ 794014 w 794014"/>
              <a:gd name="connsiteY1" fmla="*/ 1127001 h 1182847"/>
              <a:gd name="connsiteX2" fmla="*/ 772413 w 794014"/>
              <a:gd name="connsiteY2" fmla="*/ 1134386 h 1182847"/>
              <a:gd name="connsiteX3" fmla="*/ 89247 w 794014"/>
              <a:gd name="connsiteY3" fmla="*/ 1098613 h 1182847"/>
              <a:gd name="connsiteX4" fmla="*/ 265906 w 794014"/>
              <a:gd name="connsiteY4" fmla="*/ 295654 h 1182847"/>
              <a:gd name="connsiteX5" fmla="*/ 696781 w 794014"/>
              <a:gd name="connsiteY5" fmla="*/ 18560 h 1182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4014" h="1182847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1" name="Figure">
            <a:extLst>
              <a:ext uri="{FF2B5EF4-FFF2-40B4-BE49-F238E27FC236}">
                <a16:creationId xmlns:a16="http://schemas.microsoft.com/office/drawing/2014/main" id="{02F9D22C-FFCD-4847-91CD-37F4DCBD6075}"/>
              </a:ext>
            </a:extLst>
          </p:cNvPr>
          <p:cNvSpPr/>
          <p:nvPr userDrawn="1"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bg2">
              <a:alpha val="70000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R="0" lvl="0" indent="0" algn="ctr" defTabSz="45720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2" name="Figure">
            <a:extLst>
              <a:ext uri="{FF2B5EF4-FFF2-40B4-BE49-F238E27FC236}">
                <a16:creationId xmlns:a16="http://schemas.microsoft.com/office/drawing/2014/main" id="{7CFEC0CE-FB43-4333-9853-7B5924F208AC}"/>
              </a:ext>
            </a:extLst>
          </p:cNvPr>
          <p:cNvSpPr/>
          <p:nvPr userDrawn="1"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marL="0" marR="0" lvl="0" indent="0" algn="ctr" defTabSz="45720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kumimoji="0" sz="3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LnTx/>
              <a:uFillTx/>
              <a:latin typeface="Gill Sans"/>
              <a:sym typeface="Gill Sans"/>
            </a:endParaRPr>
          </a:p>
        </p:txBody>
      </p:sp>
      <p:sp>
        <p:nvSpPr>
          <p:cNvPr id="13" name="Picture Placeholder 29">
            <a:extLst>
              <a:ext uri="{FF2B5EF4-FFF2-40B4-BE49-F238E27FC236}">
                <a16:creationId xmlns:a16="http://schemas.microsoft.com/office/drawing/2014/main" id="{7B140BD1-698E-4732-9187-BE372F8EAB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1385" y="0"/>
            <a:ext cx="5360617" cy="3642236"/>
          </a:xfrm>
          <a:custGeom>
            <a:avLst/>
            <a:gdLst>
              <a:gd name="connsiteX0" fmla="*/ 320472 w 5360617"/>
              <a:gd name="connsiteY0" fmla="*/ 0 h 3642236"/>
              <a:gd name="connsiteX1" fmla="*/ 5360617 w 5360617"/>
              <a:gd name="connsiteY1" fmla="*/ 0 h 3642236"/>
              <a:gd name="connsiteX2" fmla="*/ 5360617 w 5360617"/>
              <a:gd name="connsiteY2" fmla="*/ 3227025 h 3642236"/>
              <a:gd name="connsiteX3" fmla="*/ 5351732 w 5360617"/>
              <a:gd name="connsiteY3" fmla="*/ 3232995 h 3642236"/>
              <a:gd name="connsiteX4" fmla="*/ 4028504 w 5360617"/>
              <a:gd name="connsiteY4" fmla="*/ 3642236 h 3642236"/>
              <a:gd name="connsiteX5" fmla="*/ 0 w 5360617"/>
              <a:gd name="connsiteY5" fmla="*/ 624863 h 3642236"/>
              <a:gd name="connsiteX6" fmla="*/ 286013 w 5360617"/>
              <a:gd name="connsiteY6" fmla="*/ 23255 h 3642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60617" h="3642236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</p:spPr>
        <p:txBody>
          <a:bodyPr wrap="square" tIns="1097280"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735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D54997-06A4-499B-8E6A-8EF1A89EB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3C88D-292F-4F8A-8FA3-E750F0E63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7DAC-648B-41B2-BAA1-D87B88405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0E59C8E-2C2E-45AA-B414-105A96D9B43B}" type="datetime3">
              <a:rPr lang="en-US" smtClean="0"/>
              <a:t>18 May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3268-5839-4ECF-A52B-BE90FB6F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Samrat Biswas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A0931-55D2-4DD7-B350-755D5AC9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325CB3F-26C9-44D7-A7CB-40F86C5CE4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27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14" r:id="rId3"/>
    <p:sldLayoutId id="2147483927" r:id="rId4"/>
    <p:sldLayoutId id="2147483936" r:id="rId5"/>
    <p:sldLayoutId id="2147483915" r:id="rId6"/>
    <p:sldLayoutId id="2147483929" r:id="rId7"/>
    <p:sldLayoutId id="2147483945" r:id="rId8"/>
    <p:sldLayoutId id="2147483946" r:id="rId9"/>
    <p:sldLayoutId id="2147483937" r:id="rId10"/>
    <p:sldLayoutId id="2147483942" r:id="rId11"/>
    <p:sldLayoutId id="2147483943" r:id="rId12"/>
    <p:sldLayoutId id="2147483938" r:id="rId13"/>
    <p:sldLayoutId id="2147483939" r:id="rId14"/>
    <p:sldLayoutId id="2147483918" r:id="rId15"/>
    <p:sldLayoutId id="2147483944" r:id="rId16"/>
    <p:sldLayoutId id="2147483916" r:id="rId17"/>
    <p:sldLayoutId id="2147483917" r:id="rId18"/>
    <p:sldLayoutId id="2147483920" r:id="rId19"/>
    <p:sldLayoutId id="2147483921" r:id="rId20"/>
  </p:sldLayoutIdLst>
  <p:transition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5FB8-7559-0080-0706-BDD2C064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486"/>
            <a:ext cx="10515600" cy="1132235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Sign Language Recognition System with Machine Learning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C28A3-344A-DAB8-7317-9AE2BED6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325" y="1628800"/>
            <a:ext cx="1657350" cy="1657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D2E27-27A7-8F2D-18EA-2FDB8268354C}"/>
              </a:ext>
            </a:extLst>
          </p:cNvPr>
          <p:cNvSpPr txBox="1"/>
          <p:nvPr/>
        </p:nvSpPr>
        <p:spPr>
          <a:xfrm>
            <a:off x="3647728" y="548067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2B2D5-6D2A-7291-5927-643CB4868976}"/>
              </a:ext>
            </a:extLst>
          </p:cNvPr>
          <p:cNvSpPr txBox="1"/>
          <p:nvPr/>
        </p:nvSpPr>
        <p:spPr>
          <a:xfrm>
            <a:off x="7165658" y="5767701"/>
            <a:ext cx="191982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>
                <a:cs typeface="Times New Roman" panose="02020603050405020304" pitchFamily="18" charset="0"/>
              </a:rPr>
              <a:t>Dr. </a:t>
            </a:r>
            <a:r>
              <a:rPr lang="en-US" sz="1400" dirty="0" err="1">
                <a:cs typeface="Times New Roman" panose="02020603050405020304" pitchFamily="18" charset="0"/>
              </a:rPr>
              <a:t>Debasri</a:t>
            </a:r>
            <a:r>
              <a:rPr lang="en-US" sz="1400" dirty="0">
                <a:cs typeface="Times New Roman" panose="02020603050405020304" pitchFamily="18" charset="0"/>
              </a:rPr>
              <a:t> Chakraborty</a:t>
            </a:r>
          </a:p>
          <a:p>
            <a:pPr algn="ctr"/>
            <a:r>
              <a:rPr lang="en-IN" sz="1400" dirty="0" err="1">
                <a:cs typeface="Times New Roman" panose="02020603050405020304" pitchFamily="18" charset="0"/>
              </a:rPr>
              <a:t>Nilim</a:t>
            </a:r>
            <a:r>
              <a:rPr lang="en-IN" sz="1400" dirty="0">
                <a:cs typeface="Times New Roman" panose="02020603050405020304" pitchFamily="18" charset="0"/>
              </a:rPr>
              <a:t> Sarkar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2F842-06A8-1EC4-01E7-97BD26D46E3E}"/>
              </a:ext>
            </a:extLst>
          </p:cNvPr>
          <p:cNvSpPr txBox="1"/>
          <p:nvPr/>
        </p:nvSpPr>
        <p:spPr>
          <a:xfrm>
            <a:off x="7446467" y="5480673"/>
            <a:ext cx="1366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748FE8B-D71F-7EC8-8393-060BD9375E07}"/>
              </a:ext>
            </a:extLst>
          </p:cNvPr>
          <p:cNvSpPr txBox="1">
            <a:spLocks/>
          </p:cNvSpPr>
          <p:nvPr/>
        </p:nvSpPr>
        <p:spPr>
          <a:xfrm>
            <a:off x="911424" y="3770607"/>
            <a:ext cx="10515600" cy="83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DEPERTMENT OF COMPUTER SCIENCE &amp; ENGINEERING</a:t>
            </a:r>
          </a:p>
          <a:p>
            <a:pPr algn="ctr"/>
            <a:r>
              <a:rPr lang="en-IN" sz="16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BIRBHUM INSTITUTE OF ENGINEERING &amp; TECHNOLOY, SURI, BIRBHUM</a:t>
            </a:r>
            <a:endParaRPr lang="en-IN" sz="6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51633-E228-93AA-4D10-C87057D8AB6B}"/>
              </a:ext>
            </a:extLst>
          </p:cNvPr>
          <p:cNvSpPr txBox="1"/>
          <p:nvPr/>
        </p:nvSpPr>
        <p:spPr>
          <a:xfrm>
            <a:off x="3060324" y="5767701"/>
            <a:ext cx="238700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Akash </a:t>
            </a:r>
            <a:r>
              <a:rPr lang="en-US" sz="1400" b="0" i="0" u="none" strike="noStrike" kern="1200" dirty="0" err="1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Murmu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(</a:t>
            </a:r>
            <a:r>
              <a:rPr lang="en-IN" sz="1400" dirty="0"/>
              <a:t>11800119010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  <a:p>
            <a:pPr fontAlgn="t"/>
            <a:r>
              <a:rPr lang="en-US" sz="1400" b="0" i="0" u="none" strike="noStrike" kern="1200" dirty="0">
                <a:solidFill>
                  <a:srgbClr val="000000"/>
                </a:solidFill>
                <a:effectLst/>
              </a:rPr>
              <a:t>Samrat Biswas 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(</a:t>
            </a:r>
            <a:r>
              <a:rPr lang="en-IN" sz="1400" dirty="0"/>
              <a:t>11800119005</a:t>
            </a:r>
            <a:r>
              <a:rPr lang="en-US" sz="1400" b="0" i="0" u="none" strike="noStrike" kern="12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)</a:t>
            </a:r>
            <a:endParaRPr lang="en-IN" sz="14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0885663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Data Collection</a:t>
            </a:r>
            <a:r>
              <a:rPr lang="en-US" dirty="0"/>
              <a:t>: As it is a Computer Vision based approach our data is 2D Key-points of hand.</a:t>
            </a:r>
          </a:p>
          <a:p>
            <a:pPr marL="457200" lvl="1" indent="0" algn="just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08</a:t>
            </a:r>
          </a:p>
        </p:txBody>
      </p:sp>
      <p:pic>
        <p:nvPicPr>
          <p:cNvPr id="8" name="Picture 7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AA8879-C1EB-79C8-45FD-9CBC70580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212976"/>
            <a:ext cx="9361040" cy="326392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48569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Processing Landmarks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40928-AD5F-3E85-2AA3-0680BF1FB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2492896"/>
            <a:ext cx="3932628" cy="3932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F7412F-7F00-7268-8172-6ABDE17D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389" y="2492896"/>
            <a:ext cx="3932628" cy="393262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A5FE5A-670A-DE85-0D3A-DD4F48E36564}"/>
              </a:ext>
            </a:extLst>
          </p:cNvPr>
          <p:cNvCxnSpPr>
            <a:cxnSpLocks/>
          </p:cNvCxnSpPr>
          <p:nvPr/>
        </p:nvCxnSpPr>
        <p:spPr>
          <a:xfrm>
            <a:off x="5459025" y="4437112"/>
            <a:ext cx="12850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7705AD-71C7-9156-558B-EC6350D0582C}"/>
              </a:ext>
            </a:extLst>
          </p:cNvPr>
          <p:cNvSpPr txBox="1"/>
          <p:nvPr/>
        </p:nvSpPr>
        <p:spPr>
          <a:xfrm>
            <a:off x="3273066" y="6381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a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330B01-74B3-F928-977D-60A870161072}"/>
              </a:ext>
            </a:extLst>
          </p:cNvPr>
          <p:cNvSpPr txBox="1"/>
          <p:nvPr/>
        </p:nvSpPr>
        <p:spPr>
          <a:xfrm>
            <a:off x="8777395" y="63813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f-ZA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37604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Processing Landmarks</a:t>
            </a:r>
            <a:r>
              <a:rPr lang="en-US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B849B-0ACA-6827-6751-1C6A2FCA0A7F}"/>
              </a:ext>
            </a:extLst>
          </p:cNvPr>
          <p:cNvSpPr/>
          <p:nvPr/>
        </p:nvSpPr>
        <p:spPr>
          <a:xfrm>
            <a:off x="4655840" y="2492895"/>
            <a:ext cx="1326004" cy="3672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[[0, 0],</a:t>
            </a:r>
          </a:p>
          <a:p>
            <a:r>
              <a:rPr lang="en-IN" dirty="0">
                <a:solidFill>
                  <a:schemeClr val="tx1"/>
                </a:solidFill>
              </a:rPr>
              <a:t>  [-47, -21],</a:t>
            </a:r>
          </a:p>
          <a:p>
            <a:r>
              <a:rPr lang="en-IN" dirty="0">
                <a:solidFill>
                  <a:schemeClr val="tx1"/>
                </a:solidFill>
              </a:rPr>
              <a:t>  [-89, -57],</a:t>
            </a:r>
          </a:p>
          <a:p>
            <a:r>
              <a:rPr lang="en-IN" dirty="0">
                <a:solidFill>
                  <a:schemeClr val="tx1"/>
                </a:solidFill>
              </a:rPr>
              <a:t>  [-122, -80],</a:t>
            </a:r>
          </a:p>
          <a:p>
            <a:r>
              <a:rPr lang="en-IN" dirty="0">
                <a:solidFill>
                  <a:schemeClr val="tx1"/>
                </a:solidFill>
              </a:rPr>
              <a:t>  [-152, -89],</a:t>
            </a:r>
          </a:p>
          <a:p>
            <a:r>
              <a:rPr lang="en-IN" dirty="0">
                <a:solidFill>
                  <a:schemeClr val="tx1"/>
                </a:solidFill>
              </a:rPr>
              <a:t>  [-48, -127],</a:t>
            </a:r>
          </a:p>
          <a:p>
            <a:r>
              <a:rPr lang="en-IN" dirty="0">
                <a:solidFill>
                  <a:schemeClr val="tx1"/>
                </a:solidFill>
              </a:rPr>
              <a:t>  [-65, -174],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[43, -108],</a:t>
            </a:r>
          </a:p>
          <a:p>
            <a:r>
              <a:rPr lang="en-IN" dirty="0">
                <a:solidFill>
                  <a:schemeClr val="tx1"/>
                </a:solidFill>
              </a:rPr>
              <a:t>  [64, -141],</a:t>
            </a:r>
          </a:p>
          <a:p>
            <a:r>
              <a:rPr lang="en-IN" dirty="0">
                <a:solidFill>
                  <a:schemeClr val="tx1"/>
                </a:solidFill>
              </a:rPr>
              <a:t>  [76, -164],</a:t>
            </a:r>
          </a:p>
          <a:p>
            <a:r>
              <a:rPr lang="en-IN" dirty="0">
                <a:solidFill>
                  <a:schemeClr val="tx1"/>
                </a:solidFill>
              </a:rPr>
              <a:t>  [86, -186]]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40F6E2-F748-C48F-C884-03AA23B2221B}"/>
              </a:ext>
            </a:extLst>
          </p:cNvPr>
          <p:cNvSpPr/>
          <p:nvPr/>
        </p:nvSpPr>
        <p:spPr>
          <a:xfrm>
            <a:off x="1703512" y="2492894"/>
            <a:ext cx="1326004" cy="36724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[[389, 352],</a:t>
            </a:r>
          </a:p>
          <a:p>
            <a:r>
              <a:rPr lang="en-IN" dirty="0">
                <a:solidFill>
                  <a:schemeClr val="tx1"/>
                </a:solidFill>
              </a:rPr>
              <a:t>  [342, 331],</a:t>
            </a:r>
          </a:p>
          <a:p>
            <a:r>
              <a:rPr lang="en-IN" dirty="0">
                <a:solidFill>
                  <a:schemeClr val="tx1"/>
                </a:solidFill>
              </a:rPr>
              <a:t>  [300, 295],</a:t>
            </a:r>
          </a:p>
          <a:p>
            <a:r>
              <a:rPr lang="en-IN" dirty="0">
                <a:solidFill>
                  <a:schemeClr val="tx1"/>
                </a:solidFill>
              </a:rPr>
              <a:t>  [267, 272],</a:t>
            </a:r>
          </a:p>
          <a:p>
            <a:r>
              <a:rPr lang="en-IN" dirty="0">
                <a:solidFill>
                  <a:schemeClr val="tx1"/>
                </a:solidFill>
              </a:rPr>
              <a:t>  [237, 263],</a:t>
            </a:r>
          </a:p>
          <a:p>
            <a:r>
              <a:rPr lang="en-IN" dirty="0">
                <a:solidFill>
                  <a:schemeClr val="tx1"/>
                </a:solidFill>
              </a:rPr>
              <a:t>  [341, 225],</a:t>
            </a:r>
          </a:p>
          <a:p>
            <a:r>
              <a:rPr lang="en-IN" dirty="0">
                <a:solidFill>
                  <a:schemeClr val="tx1"/>
                </a:solidFill>
              </a:rPr>
              <a:t>  [324, 178], 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[432, 244],</a:t>
            </a:r>
          </a:p>
          <a:p>
            <a:r>
              <a:rPr lang="en-IN" dirty="0">
                <a:solidFill>
                  <a:schemeClr val="tx1"/>
                </a:solidFill>
              </a:rPr>
              <a:t>  [453, 211],</a:t>
            </a:r>
          </a:p>
          <a:p>
            <a:r>
              <a:rPr lang="en-IN" dirty="0">
                <a:solidFill>
                  <a:schemeClr val="tx1"/>
                </a:solidFill>
              </a:rPr>
              <a:t>  [465, 188],</a:t>
            </a:r>
          </a:p>
          <a:p>
            <a:r>
              <a:rPr lang="en-IN" dirty="0">
                <a:solidFill>
                  <a:schemeClr val="tx1"/>
                </a:solidFill>
              </a:rPr>
              <a:t>  [475, 166]]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48DF79-B13C-7281-FAB6-FEED13AD4D98}"/>
              </a:ext>
            </a:extLst>
          </p:cNvPr>
          <p:cNvSpPr/>
          <p:nvPr/>
        </p:nvSpPr>
        <p:spPr>
          <a:xfrm>
            <a:off x="7896200" y="2492895"/>
            <a:ext cx="3457599" cy="37444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</a:rPr>
              <a:t>[[0, 0],</a:t>
            </a:r>
          </a:p>
          <a:p>
            <a:r>
              <a:rPr lang="en-IN" dirty="0">
                <a:solidFill>
                  <a:schemeClr val="tx1"/>
                </a:solidFill>
              </a:rPr>
              <a:t>  [-0.25, -0.137755102],</a:t>
            </a:r>
          </a:p>
          <a:p>
            <a:r>
              <a:rPr lang="en-IN" dirty="0">
                <a:solidFill>
                  <a:schemeClr val="tx1"/>
                </a:solidFill>
              </a:rPr>
              <a:t>  [-0.43877551, -0.382653061],</a:t>
            </a:r>
          </a:p>
          <a:p>
            <a:r>
              <a:rPr lang="en-IN" dirty="0">
                <a:solidFill>
                  <a:schemeClr val="tx1"/>
                </a:solidFill>
              </a:rPr>
              <a:t>  [-0.5, -0.62244898],</a:t>
            </a:r>
          </a:p>
          <a:p>
            <a:r>
              <a:rPr lang="en-IN" dirty="0">
                <a:solidFill>
                  <a:schemeClr val="tx1"/>
                </a:solidFill>
              </a:rPr>
              <a:t>  [-0.397959184, -0.806122449],</a:t>
            </a:r>
          </a:p>
          <a:p>
            <a:r>
              <a:rPr lang="en-IN" dirty="0">
                <a:solidFill>
                  <a:schemeClr val="tx1"/>
                </a:solidFill>
              </a:rPr>
              <a:t>  [-0.275510204, -0.709183673],</a:t>
            </a:r>
          </a:p>
          <a:p>
            <a:r>
              <a:rPr lang="en-IN" dirty="0">
                <a:solidFill>
                  <a:schemeClr val="tx1"/>
                </a:solidFill>
              </a:rPr>
              <a:t>  [-0.275510204, -0.964285714]</a:t>
            </a:r>
          </a:p>
          <a:p>
            <a:r>
              <a:rPr lang="en-IN" dirty="0">
                <a:solidFill>
                  <a:schemeClr val="tx1"/>
                </a:solidFill>
              </a:rPr>
              <a:t>   . . .</a:t>
            </a:r>
          </a:p>
          <a:p>
            <a:r>
              <a:rPr lang="en-IN" dirty="0">
                <a:solidFill>
                  <a:schemeClr val="tx1"/>
                </a:solidFill>
              </a:rPr>
              <a:t>   . . .  </a:t>
            </a:r>
          </a:p>
          <a:p>
            <a:r>
              <a:rPr lang="en-IN" dirty="0">
                <a:solidFill>
                  <a:schemeClr val="tx1"/>
                </a:solidFill>
              </a:rPr>
              <a:t>  [0.209183673, -0.647959184],</a:t>
            </a:r>
          </a:p>
          <a:p>
            <a:r>
              <a:rPr lang="en-IN" dirty="0">
                <a:solidFill>
                  <a:schemeClr val="tx1"/>
                </a:solidFill>
              </a:rPr>
              <a:t>  [0.219387755, -0.852040816],</a:t>
            </a:r>
          </a:p>
          <a:p>
            <a:r>
              <a:rPr lang="en-IN" dirty="0">
                <a:solidFill>
                  <a:schemeClr val="tx1"/>
                </a:solidFill>
              </a:rPr>
              <a:t>  [0.163265306, -0.683673469],</a:t>
            </a:r>
          </a:p>
          <a:p>
            <a:r>
              <a:rPr lang="en-IN" dirty="0">
                <a:solidFill>
                  <a:schemeClr val="tx1"/>
                </a:solidFill>
              </a:rPr>
              <a:t>  [0.137755102, -0.56122449]]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5FA204A-3798-D5C6-7D2B-C2D0F5FD35C2}"/>
              </a:ext>
            </a:extLst>
          </p:cNvPr>
          <p:cNvCxnSpPr/>
          <p:nvPr/>
        </p:nvCxnSpPr>
        <p:spPr>
          <a:xfrm>
            <a:off x="3143672" y="436510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4D072F-E43C-4BB3-0085-F60188FE17F1}"/>
              </a:ext>
            </a:extLst>
          </p:cNvPr>
          <p:cNvCxnSpPr/>
          <p:nvPr/>
        </p:nvCxnSpPr>
        <p:spPr>
          <a:xfrm>
            <a:off x="6209601" y="4365104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41025D-B302-3CD8-BB40-322DBB608155}"/>
              </a:ext>
            </a:extLst>
          </p:cNvPr>
          <p:cNvSpPr txBox="1"/>
          <p:nvPr/>
        </p:nvSpPr>
        <p:spPr>
          <a:xfrm>
            <a:off x="1920122" y="6237313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Original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212DA5-E6AE-3A44-06EF-0960AE5C43EE}"/>
              </a:ext>
            </a:extLst>
          </p:cNvPr>
          <p:cNvSpPr txBox="1"/>
          <p:nvPr/>
        </p:nvSpPr>
        <p:spPr>
          <a:xfrm>
            <a:off x="4851581" y="6237313"/>
            <a:ext cx="8066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Relative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623C4-1AAB-5D20-45BC-7CD3A1E8AEA1}"/>
              </a:ext>
            </a:extLst>
          </p:cNvPr>
          <p:cNvSpPr txBox="1"/>
          <p:nvPr/>
        </p:nvSpPr>
        <p:spPr>
          <a:xfrm>
            <a:off x="9297569" y="6309031"/>
            <a:ext cx="8435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Normalized</a:t>
            </a:r>
          </a:p>
          <a:p>
            <a:pPr algn="ctr"/>
            <a:r>
              <a:rPr lang="en-US" sz="1100" dirty="0"/>
              <a:t>Landmarks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43501705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F1C1-C720-F4BF-B3FE-B9E1CA70D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Sample Dataset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DE129-687C-9565-818B-75F4AD1AB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af-ZA" dirty="0"/>
              <a:t>10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86223F-3FD6-0EF8-F842-7AF2AF789F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" t="9407" r="1598" b="7419"/>
          <a:stretch/>
        </p:blipFill>
        <p:spPr>
          <a:xfrm>
            <a:off x="858377" y="1412776"/>
            <a:ext cx="10475245" cy="5096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736068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Training Model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Load and separate train-test data.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In order to train the model, we used 24000 sample data. Every sample data has 42 attributes (2D Coordinates).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3D4149"/>
                </a:solidFill>
              </a:rPr>
              <a:t> 3 Dense Layer and 2 Dropout Layer are used to train the </a:t>
            </a:r>
            <a:r>
              <a:rPr lang="en-US" b="1" dirty="0">
                <a:solidFill>
                  <a:srgbClr val="3D4149"/>
                </a:solidFill>
              </a:rPr>
              <a:t>Feedforward</a:t>
            </a:r>
            <a:r>
              <a:rPr lang="en-US" dirty="0">
                <a:solidFill>
                  <a:srgbClr val="3D4149"/>
                </a:solidFill>
              </a:rPr>
              <a:t> model.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Activation Function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ReLU &amp; Softmax.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Loss Function</a:t>
            </a:r>
            <a:r>
              <a:rPr lang="en-US" dirty="0"/>
              <a:t>: Sparse Categorical Crossentropy 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152" y="141288"/>
            <a:ext cx="1163046" cy="1127472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IN" dirty="0"/>
              <a:t>0</a:t>
            </a:r>
          </a:p>
        </p:txBody>
      </p:sp>
      <p:pic>
        <p:nvPicPr>
          <p:cNvPr id="6" name="Picture 5" descr="A picture containing circle, screenshot, diagram, line&#10;&#10;Description automatically generated">
            <a:extLst>
              <a:ext uri="{FF2B5EF4-FFF2-40B4-BE49-F238E27FC236}">
                <a16:creationId xmlns:a16="http://schemas.microsoft.com/office/drawing/2014/main" id="{0C6B17BA-4229-91C6-FAB9-5EBF16B7F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4437112"/>
            <a:ext cx="4487242" cy="220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1984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50405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Feed-Forward Networks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D99DC1-06F9-803E-6FEE-8AFA9175161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62" y="2492896"/>
            <a:ext cx="12192000" cy="425100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0B359C7-30B7-70EC-CDF3-634473B54EB7}"/>
              </a:ext>
            </a:extLst>
          </p:cNvPr>
          <p:cNvSpPr txBox="1"/>
          <p:nvPr/>
        </p:nvSpPr>
        <p:spPr>
          <a:xfrm>
            <a:off x="3431704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7EFAAA-D349-2DF6-B10E-C82958844B5A}"/>
              </a:ext>
            </a:extLst>
          </p:cNvPr>
          <p:cNvSpPr txBox="1"/>
          <p:nvPr/>
        </p:nvSpPr>
        <p:spPr>
          <a:xfrm>
            <a:off x="5538409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B67CFD-00C7-6F65-4EF1-7CE4CC32D55B}"/>
              </a:ext>
            </a:extLst>
          </p:cNvPr>
          <p:cNvSpPr txBox="1"/>
          <p:nvPr/>
        </p:nvSpPr>
        <p:spPr>
          <a:xfrm>
            <a:off x="7403068" y="623731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Dense-3</a:t>
            </a:r>
          </a:p>
        </p:txBody>
      </p:sp>
    </p:spTree>
    <p:extLst>
      <p:ext uri="{BB962C8B-B14F-4D97-AF65-F5344CB8AC3E}">
        <p14:creationId xmlns:p14="http://schemas.microsoft.com/office/powerpoint/2010/main" val="393068252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Testing Model</a:t>
            </a:r>
            <a:r>
              <a:rPr lang="en-US" dirty="0"/>
              <a:t>: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11</a:t>
            </a:r>
            <a:endParaRPr lang="en-IN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BEED629-577C-B3D6-9C05-77A51CC6ABE9}"/>
              </a:ext>
            </a:extLst>
          </p:cNvPr>
          <p:cNvGrpSpPr/>
          <p:nvPr/>
        </p:nvGrpSpPr>
        <p:grpSpPr>
          <a:xfrm>
            <a:off x="2999656" y="2132856"/>
            <a:ext cx="6444858" cy="3818630"/>
            <a:chOff x="3090512" y="2879617"/>
            <a:chExt cx="5788450" cy="342970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A74E7DE-AABA-19C7-3D97-A40A19266799}"/>
                </a:ext>
              </a:extLst>
            </p:cNvPr>
            <p:cNvSpPr/>
            <p:nvPr/>
          </p:nvSpPr>
          <p:spPr>
            <a:xfrm>
              <a:off x="5029167" y="4017100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Train </a:t>
              </a: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Machine Learning Model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7659F95-1581-04D7-4FF1-433DE2411813}"/>
                </a:ext>
              </a:extLst>
            </p:cNvPr>
            <p:cNvGrpSpPr/>
            <p:nvPr/>
          </p:nvGrpSpPr>
          <p:grpSpPr>
            <a:xfrm>
              <a:off x="3090512" y="2879617"/>
              <a:ext cx="5788450" cy="3429703"/>
              <a:chOff x="3084390" y="2879617"/>
              <a:chExt cx="5788450" cy="3429703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C8883FA-9F16-9D69-6B05-644F29A848FD}"/>
                  </a:ext>
                </a:extLst>
              </p:cNvPr>
              <p:cNvGrpSpPr/>
              <p:nvPr/>
            </p:nvGrpSpPr>
            <p:grpSpPr>
              <a:xfrm>
                <a:off x="7776850" y="2879617"/>
                <a:ext cx="1095990" cy="1713021"/>
                <a:chOff x="6885184" y="3696105"/>
                <a:chExt cx="1095990" cy="1713021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4290B8E2-E3FD-63AE-58E3-BC8EC73A5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5184" y="3696105"/>
                  <a:ext cx="761016" cy="905148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460CBFA7-95A7-E7F6-F5C9-24F0407571A4}"/>
                    </a:ext>
                  </a:extLst>
                </p:cNvPr>
                <p:cNvSpPr/>
                <p:nvPr/>
              </p:nvSpPr>
              <p:spPr>
                <a:xfrm>
                  <a:off x="6885184" y="4558523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Dataset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2363DA8-BC12-820C-B20E-2882AEB240D9}"/>
                    </a:ext>
                  </a:extLst>
                </p:cNvPr>
                <p:cNvSpPr/>
                <p:nvPr/>
              </p:nvSpPr>
              <p:spPr>
                <a:xfrm>
                  <a:off x="7207346" y="5113816"/>
                  <a:ext cx="773828" cy="295310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Test Data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4491872F-8135-ACED-3260-D1565859144F}"/>
                  </a:ext>
                </a:extLst>
              </p:cNvPr>
              <p:cNvGrpSpPr/>
              <p:nvPr/>
            </p:nvGrpSpPr>
            <p:grpSpPr>
              <a:xfrm>
                <a:off x="4698015" y="3687160"/>
                <a:ext cx="2351497" cy="1988405"/>
                <a:chOff x="5081" y="-843706"/>
                <a:chExt cx="2351676" cy="198852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88283E60-2EEA-0C6C-D971-A5FCC7047220}"/>
                    </a:ext>
                  </a:extLst>
                </p:cNvPr>
                <p:cNvCxnSpPr/>
                <p:nvPr/>
              </p:nvCxnSpPr>
              <p:spPr>
                <a:xfrm>
                  <a:off x="1170214" y="0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Diamond 15">
                  <a:extLst>
                    <a:ext uri="{FF2B5EF4-FFF2-40B4-BE49-F238E27FC236}">
                      <a16:creationId xmlns:a16="http://schemas.microsoft.com/office/drawing/2014/main" id="{1E4C8D3A-5F5F-F9E3-82C5-C00F964DA1AB}"/>
                    </a:ext>
                  </a:extLst>
                </p:cNvPr>
                <p:cNvSpPr/>
                <p:nvPr/>
              </p:nvSpPr>
              <p:spPr>
                <a:xfrm>
                  <a:off x="372836" y="312964"/>
                  <a:ext cx="1611630" cy="831850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Get Desired Accuracy?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F3FF8EDC-DBAD-8D0B-7C8D-FCD09FB8A390}"/>
                    </a:ext>
                  </a:extLst>
                </p:cNvPr>
                <p:cNvCxnSpPr/>
                <p:nvPr/>
              </p:nvCxnSpPr>
              <p:spPr>
                <a:xfrm rot="5400000">
                  <a:off x="230959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0771F80-B95F-0581-AD56-DC2AFE30FA9F}"/>
                    </a:ext>
                  </a:extLst>
                </p:cNvPr>
                <p:cNvCxnSpPr/>
                <p:nvPr/>
              </p:nvCxnSpPr>
              <p:spPr>
                <a:xfrm rot="16200000">
                  <a:off x="2122986" y="582023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 Box 125">
                  <a:extLst>
                    <a:ext uri="{FF2B5EF4-FFF2-40B4-BE49-F238E27FC236}">
                      <a16:creationId xmlns:a16="http://schemas.microsoft.com/office/drawing/2014/main" id="{5AAC9CD9-701D-0D4B-6CEF-4B71C566C8BA}"/>
                    </a:ext>
                  </a:extLst>
                </p:cNvPr>
                <p:cNvSpPr txBox="1"/>
                <p:nvPr/>
              </p:nvSpPr>
              <p:spPr>
                <a:xfrm>
                  <a:off x="5081" y="458364"/>
                  <a:ext cx="566057" cy="238774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False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Box 126">
                  <a:extLst>
                    <a:ext uri="{FF2B5EF4-FFF2-40B4-BE49-F238E27FC236}">
                      <a16:creationId xmlns:a16="http://schemas.microsoft.com/office/drawing/2014/main" id="{ABD0A717-9040-7179-8ACD-D0DAEC10B100}"/>
                    </a:ext>
                  </a:extLst>
                </p:cNvPr>
                <p:cNvSpPr txBox="1"/>
                <p:nvPr/>
              </p:nvSpPr>
              <p:spPr>
                <a:xfrm>
                  <a:off x="1790700" y="446314"/>
                  <a:ext cx="566057" cy="299357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True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5A3C524E-A2B2-3890-381F-823A50120A6B}"/>
                    </a:ext>
                  </a:extLst>
                </p:cNvPr>
                <p:cNvCxnSpPr/>
                <p:nvPr/>
              </p:nvCxnSpPr>
              <p:spPr>
                <a:xfrm>
                  <a:off x="1178651" y="-843706"/>
                  <a:ext cx="0" cy="28765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4C1E214-E8FA-B594-40D3-7FD8A51BE45E}"/>
                  </a:ext>
                </a:extLst>
              </p:cNvPr>
              <p:cNvGrpSpPr/>
              <p:nvPr/>
            </p:nvGrpSpPr>
            <p:grpSpPr>
              <a:xfrm>
                <a:off x="6809997" y="3404033"/>
                <a:ext cx="1836357" cy="2905287"/>
                <a:chOff x="-151842" y="278621"/>
                <a:chExt cx="1836497" cy="2905450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9D0147A-4250-029D-C71C-36AD7BE34CD1}"/>
                    </a:ext>
                  </a:extLst>
                </p:cNvPr>
                <p:cNvCxnSpPr/>
                <p:nvPr/>
              </p:nvCxnSpPr>
              <p:spPr>
                <a:xfrm>
                  <a:off x="843643" y="2471057"/>
                  <a:ext cx="0" cy="28822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20682A3-B6EE-9C43-A62C-09219C807E65}"/>
                    </a:ext>
                  </a:extLst>
                </p:cNvPr>
                <p:cNvSpPr/>
                <p:nvPr/>
              </p:nvSpPr>
              <p:spPr>
                <a:xfrm>
                  <a:off x="0" y="1807028"/>
                  <a:ext cx="1684655" cy="6515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Classification Using Machine Learning Model 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4ED44C7-A3A0-C152-809B-1EDD21ECF095}"/>
                    </a:ext>
                  </a:extLst>
                </p:cNvPr>
                <p:cNvSpPr/>
                <p:nvPr/>
              </p:nvSpPr>
              <p:spPr>
                <a:xfrm>
                  <a:off x="359229" y="2764971"/>
                  <a:ext cx="990388" cy="4191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Output</a:t>
                  </a:r>
                  <a:endParaRPr lang="en-IN" sz="1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848AB749-F9AD-164C-B5F7-34DBE4FBE821}"/>
                    </a:ext>
                  </a:extLst>
                </p:cNvPr>
                <p:cNvCxnSpPr>
                  <a:cxnSpLocks/>
                  <a:stCxn id="30" idx="2"/>
                </p:cNvCxnSpPr>
                <p:nvPr/>
              </p:nvCxnSpPr>
              <p:spPr>
                <a:xfrm flipH="1">
                  <a:off x="1195622" y="911969"/>
                  <a:ext cx="6407" cy="8777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12F2B1C-AE8D-0DF2-4207-5267E8DF7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83842" y="-157063"/>
                  <a:ext cx="6407" cy="8777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E31A1C-0CC1-89FE-6B32-2381470111CE}"/>
                  </a:ext>
                </a:extLst>
              </p:cNvPr>
              <p:cNvGrpSpPr/>
              <p:nvPr/>
            </p:nvGrpSpPr>
            <p:grpSpPr>
              <a:xfrm>
                <a:off x="3084390" y="4276831"/>
                <a:ext cx="1912444" cy="1303792"/>
                <a:chOff x="0" y="0"/>
                <a:chExt cx="1912590" cy="1303866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F7BB76C-F3B0-0ECC-540E-5DB535E3A451}"/>
                    </a:ext>
                  </a:extLst>
                </p:cNvPr>
                <p:cNvSpPr/>
                <p:nvPr/>
              </p:nvSpPr>
              <p:spPr>
                <a:xfrm>
                  <a:off x="0" y="651933"/>
                  <a:ext cx="1684655" cy="651933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800"/>
                    </a:spcAft>
                  </a:pPr>
                  <a:r>
                    <a:rPr lang="en-US" sz="1200" dirty="0">
                      <a:solidFill>
                        <a:srgbClr val="000000"/>
                      </a:solidFill>
                      <a:effectLst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Fine-tune the Architecture &amp; Hyper Parameters of Model</a:t>
                  </a:r>
                  <a:endParaRPr lang="en-IN" sz="12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0" name="Connector: Elbow 9">
                  <a:extLst>
                    <a:ext uri="{FF2B5EF4-FFF2-40B4-BE49-F238E27FC236}">
                      <a16:creationId xmlns:a16="http://schemas.microsoft.com/office/drawing/2014/main" id="{89BFDB0F-5C3C-8E41-B30E-22488EFA764A}"/>
                    </a:ext>
                  </a:extLst>
                </p:cNvPr>
                <p:cNvCxnSpPr>
                  <a:stCxn id="9" idx="0"/>
                </p:cNvCxnSpPr>
                <p:nvPr/>
              </p:nvCxnSpPr>
              <p:spPr>
                <a:xfrm rot="5400000" flipH="1" flipV="1">
                  <a:off x="1051492" y="-209164"/>
                  <a:ext cx="651933" cy="1070262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CC342C8-8016-831B-123B-D303CAB38B7E}"/>
                </a:ext>
              </a:extLst>
            </p:cNvPr>
            <p:cNvSpPr/>
            <p:nvPr/>
          </p:nvSpPr>
          <p:spPr>
            <a:xfrm>
              <a:off x="5029167" y="3167441"/>
              <a:ext cx="1684655" cy="4686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Getting Test Dataset</a:t>
              </a:r>
              <a:endParaRPr lang="en-IN" sz="12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358177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Real-time Testing</a:t>
            </a:r>
            <a:r>
              <a:rPr lang="en-US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Capturing image from camera feed.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Process image same as done during training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Feed image array to the trained model.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en-US" dirty="0"/>
              <a:t> Getting output.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12</a:t>
            </a:r>
            <a:endParaRPr lang="en-IN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FBCF75-174F-DD0D-56BA-6C8BE329441B}"/>
              </a:ext>
            </a:extLst>
          </p:cNvPr>
          <p:cNvGrpSpPr/>
          <p:nvPr/>
        </p:nvGrpSpPr>
        <p:grpSpPr>
          <a:xfrm>
            <a:off x="8760296" y="1628800"/>
            <a:ext cx="1684654" cy="4324789"/>
            <a:chOff x="8827836" y="1296580"/>
            <a:chExt cx="1684654" cy="4324789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6E26B7E-FF83-9BA0-AB4F-817CA3DF31A2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1741885"/>
              <a:ext cx="0" cy="28817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Graphic 20">
              <a:extLst>
                <a:ext uri="{FF2B5EF4-FFF2-40B4-BE49-F238E27FC236}">
                  <a16:creationId xmlns:a16="http://schemas.microsoft.com/office/drawing/2014/main" id="{75B51DE6-64D1-8C33-0247-EDFF68A94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12988" y="1296580"/>
              <a:ext cx="514350" cy="40941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31BBE4-6159-FDA9-554D-7271BCCB9BBE}"/>
                </a:ext>
              </a:extLst>
            </p:cNvPr>
            <p:cNvSpPr txBox="1"/>
            <p:nvPr/>
          </p:nvSpPr>
          <p:spPr>
            <a:xfrm>
              <a:off x="8827836" y="204533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Capture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FE672F2-C692-C3D8-C76A-39244E22051B}"/>
                </a:ext>
              </a:extLst>
            </p:cNvPr>
            <p:cNvSpPr/>
            <p:nvPr/>
          </p:nvSpPr>
          <p:spPr>
            <a:xfrm>
              <a:off x="9118857" y="5154769"/>
              <a:ext cx="1102613" cy="4666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20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Output</a:t>
              </a:r>
              <a:endParaRPr lang="en-IN" sz="120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73B858F-5C8F-824D-8830-6E6D58862575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2420888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FADA431-16E6-4754-C027-3C192EB60ABE}"/>
                </a:ext>
              </a:extLst>
            </p:cNvPr>
            <p:cNvSpPr txBox="1"/>
            <p:nvPr/>
          </p:nvSpPr>
          <p:spPr>
            <a:xfrm>
              <a:off x="8827836" y="2733446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Process Image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10FBE33-6BDD-1B0E-A9BE-8E19646EACF0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311053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07C42F-C818-C2A8-D0A2-14F7FAA769F7}"/>
                </a:ext>
              </a:extLst>
            </p:cNvPr>
            <p:cNvSpPr txBox="1"/>
            <p:nvPr/>
          </p:nvSpPr>
          <p:spPr>
            <a:xfrm>
              <a:off x="8827836" y="3423092"/>
              <a:ext cx="1684654" cy="6719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Feeding to the Trained Model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B28E2A-40D9-0FED-808A-48D335318F6D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091240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C69B5C-9462-3C3D-EF07-4E2D74FD05DD}"/>
                </a:ext>
              </a:extLst>
            </p:cNvPr>
            <p:cNvSpPr txBox="1"/>
            <p:nvPr/>
          </p:nvSpPr>
          <p:spPr>
            <a:xfrm>
              <a:off x="8827836" y="4437112"/>
              <a:ext cx="1684654" cy="3755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Predicting Class</a:t>
              </a:r>
              <a:endParaRPr lang="en-IN" sz="16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50364D7-9522-E315-EB38-C1E4B3C21E2C}"/>
                </a:ext>
              </a:extLst>
            </p:cNvPr>
            <p:cNvCxnSpPr>
              <a:cxnSpLocks/>
            </p:cNvCxnSpPr>
            <p:nvPr/>
          </p:nvCxnSpPr>
          <p:spPr>
            <a:xfrm>
              <a:off x="9670163" y="4812664"/>
              <a:ext cx="0" cy="3208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013374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15AC-7DA1-8764-0FD7-C474CEEC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D1437-C9D0-CE2C-E428-1C48F9F70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267145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Result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13</a:t>
            </a: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4F85C94-9185-014A-2B5C-3EF338A3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Accuracy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Training Accuracy: 96.3%</a:t>
            </a:r>
          </a:p>
          <a:p>
            <a:pPr lvl="1"/>
            <a:r>
              <a:rPr lang="en-IN" dirty="0"/>
              <a:t>Test Accuracy: 89.5%</a:t>
            </a:r>
          </a:p>
          <a:p>
            <a:r>
              <a:rPr lang="en-IN" b="1" dirty="0"/>
              <a:t>Loss:</a:t>
            </a:r>
          </a:p>
          <a:p>
            <a:pPr lvl="1"/>
            <a:r>
              <a:rPr lang="en-IN" dirty="0"/>
              <a:t>Training Loss: .0644%</a:t>
            </a:r>
          </a:p>
          <a:p>
            <a:pPr lvl="1"/>
            <a:r>
              <a:rPr lang="en-IN" dirty="0"/>
              <a:t>Test Loss: .0768%</a:t>
            </a:r>
          </a:p>
          <a:p>
            <a:pPr lvl="1"/>
            <a:endParaRPr lang="en-IN" b="1" dirty="0"/>
          </a:p>
          <a:p>
            <a:pPr lvl="2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DF34AF-22E4-C9B7-D048-29E5EC3B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988733"/>
            <a:ext cx="3979964" cy="298497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CBC05BB-19A5-7B14-94F1-008BD6BD93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7" t="58400" r="55948" b="25090"/>
          <a:stretch/>
        </p:blipFill>
        <p:spPr>
          <a:xfrm>
            <a:off x="6816080" y="4869160"/>
            <a:ext cx="3979964" cy="15644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AF9355-75C5-0688-757B-994242B5A631}"/>
              </a:ext>
            </a:extLst>
          </p:cNvPr>
          <p:cNvSpPr txBox="1"/>
          <p:nvPr/>
        </p:nvSpPr>
        <p:spPr>
          <a:xfrm>
            <a:off x="8169028" y="980728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6DC42F-17C8-1CF0-BD6D-104E038C87E6}"/>
              </a:ext>
            </a:extLst>
          </p:cNvPr>
          <p:cNvSpPr txBox="1"/>
          <p:nvPr/>
        </p:nvSpPr>
        <p:spPr>
          <a:xfrm>
            <a:off x="8169028" y="4509120"/>
            <a:ext cx="1274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71288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D4149"/>
                </a:solidFill>
              </a:rPr>
              <a:t>Topic to be </a:t>
            </a:r>
            <a:r>
              <a:rPr lang="en-US" dirty="0" err="1">
                <a:solidFill>
                  <a:srgbClr val="3D4149"/>
                </a:solidFill>
              </a:rPr>
              <a:t>Coverd</a:t>
            </a:r>
            <a:endParaRPr lang="en-IN" dirty="0">
              <a:solidFill>
                <a:srgbClr val="3D414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3D4149"/>
                </a:solidFill>
              </a:rPr>
              <a:t>What is Sign Language &amp; Why It’s Important?</a:t>
            </a:r>
          </a:p>
          <a:p>
            <a:r>
              <a:rPr lang="en-US" b="1" dirty="0">
                <a:solidFill>
                  <a:srgbClr val="3D4149"/>
                </a:solidFill>
              </a:rPr>
              <a:t>Motivation;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Problem Statements;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Requirements;</a:t>
            </a:r>
          </a:p>
          <a:p>
            <a:r>
              <a:rPr lang="en-US" b="1" dirty="0">
                <a:solidFill>
                  <a:srgbClr val="3D4149"/>
                </a:solidFill>
              </a:rPr>
              <a:t>System Implementation;</a:t>
            </a:r>
          </a:p>
          <a:p>
            <a:r>
              <a:rPr lang="en-US" b="1" dirty="0">
                <a:solidFill>
                  <a:srgbClr val="3D4149"/>
                </a:solidFill>
              </a:rPr>
              <a:t>Result;</a:t>
            </a:r>
          </a:p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  <a:p>
            <a:r>
              <a:rPr lang="en-US" b="1" dirty="0">
                <a:solidFill>
                  <a:srgbClr val="3D4149"/>
                </a:solidFill>
              </a:rPr>
              <a:t>Conclusion.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EE592C-802C-9AD4-7856-E1226E589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5524499" cy="23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952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What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Recognize other gestures like- Number, Words, Instructions etc.</a:t>
            </a:r>
          </a:p>
          <a:p>
            <a:pPr algn="just"/>
            <a:r>
              <a:rPr lang="en-US" dirty="0"/>
              <a:t>Also recognize dynamic signs.</a:t>
            </a:r>
          </a:p>
          <a:p>
            <a:pPr algn="just"/>
            <a:r>
              <a:rPr lang="en-US" dirty="0"/>
              <a:t>Implement speak functionality.</a:t>
            </a:r>
          </a:p>
          <a:p>
            <a:pPr algn="just"/>
            <a:r>
              <a:rPr lang="en-US" dirty="0"/>
              <a:t>Finally implement a beautiful User Interface.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16FEF-DA8E-9EF8-DCB5-7044EBC2E9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04" t="3297" r="879" b="17727"/>
          <a:stretch/>
        </p:blipFill>
        <p:spPr bwMode="auto">
          <a:xfrm>
            <a:off x="8760296" y="4354969"/>
            <a:ext cx="3279292" cy="24679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99347184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this project we proposed an idea for feasible communication between deaf &amp; dumb and normal people by using Machine Learning &amp; Image Processing.</a:t>
            </a:r>
          </a:p>
          <a:p>
            <a:pPr algn="just"/>
            <a:r>
              <a:rPr lang="en-US" dirty="0"/>
              <a:t>Our proposed project ensure accuracy of 96.3%.</a:t>
            </a:r>
          </a:p>
          <a:p>
            <a:pPr algn="just"/>
            <a:r>
              <a:rPr lang="en-US" dirty="0"/>
              <a:t>But there is some problem with real time testing.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05243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4000" y="2494300"/>
            <a:ext cx="9144000" cy="1015663"/>
          </a:xfrm>
        </p:spPr>
        <p:txBody>
          <a:bodyPr/>
          <a:lstStyle/>
          <a:p>
            <a:r>
              <a:rPr lang="en-US" dirty="0">
                <a:solidFill>
                  <a:srgbClr val="222A35"/>
                </a:solidFill>
              </a:rPr>
              <a:t>Thank You !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accent6"/>
                </a:solidFill>
              </a:rPr>
              <a:t>Any Question?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612737" y="2137172"/>
            <a:ext cx="6966526" cy="1291828"/>
            <a:chOff x="2148051" y="2137172"/>
            <a:chExt cx="6966526" cy="1291828"/>
          </a:xfrm>
        </p:grpSpPr>
        <p:grpSp>
          <p:nvGrpSpPr>
            <p:cNvPr id="25" name="Group 24"/>
            <p:cNvGrpSpPr>
              <a:grpSpLocks noChangeAspect="1"/>
            </p:cNvGrpSpPr>
            <p:nvPr/>
          </p:nvGrpSpPr>
          <p:grpSpPr>
            <a:xfrm>
              <a:off x="2148051" y="2137173"/>
              <a:ext cx="1291827" cy="1291827"/>
              <a:chOff x="1382807" y="174388"/>
              <a:chExt cx="3025589" cy="3025588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 8"/>
              <p:cNvSpPr/>
              <p:nvPr/>
            </p:nvSpPr>
            <p:spPr>
              <a:xfrm>
                <a:off x="2163311" y="784634"/>
                <a:ext cx="1468794" cy="1928720"/>
              </a:xfrm>
              <a:custGeom>
                <a:avLst/>
                <a:gdLst/>
                <a:ahLst/>
                <a:cxnLst/>
                <a:rect l="l" t="t" r="r" b="b"/>
                <a:pathLst>
                  <a:path w="1468794" h="1928720">
                    <a:moveTo>
                      <a:pt x="57861" y="0"/>
                    </a:moveTo>
                    <a:lnTo>
                      <a:pt x="1410932" y="0"/>
                    </a:lnTo>
                    <a:cubicBezTo>
                      <a:pt x="1419834" y="0"/>
                      <a:pt x="1427994" y="2720"/>
                      <a:pt x="1435412" y="8160"/>
                    </a:cubicBezTo>
                    <a:cubicBezTo>
                      <a:pt x="1442830" y="13600"/>
                      <a:pt x="1449012" y="22501"/>
                      <a:pt x="1453957" y="34865"/>
                    </a:cubicBezTo>
                    <a:cubicBezTo>
                      <a:pt x="1458903" y="47229"/>
                      <a:pt x="1462612" y="63796"/>
                      <a:pt x="1465085" y="84567"/>
                    </a:cubicBezTo>
                    <a:cubicBezTo>
                      <a:pt x="1467558" y="105338"/>
                      <a:pt x="1468794" y="130559"/>
                      <a:pt x="1468794" y="160232"/>
                    </a:cubicBezTo>
                    <a:cubicBezTo>
                      <a:pt x="1468794" y="188915"/>
                      <a:pt x="1467558" y="213395"/>
                      <a:pt x="1465085" y="233672"/>
                    </a:cubicBezTo>
                    <a:cubicBezTo>
                      <a:pt x="1462612" y="253948"/>
                      <a:pt x="1458903" y="270268"/>
                      <a:pt x="1453957" y="282631"/>
                    </a:cubicBezTo>
                    <a:cubicBezTo>
                      <a:pt x="1449012" y="294995"/>
                      <a:pt x="1442830" y="304144"/>
                      <a:pt x="1435412" y="310079"/>
                    </a:cubicBezTo>
                    <a:cubicBezTo>
                      <a:pt x="1427994" y="316013"/>
                      <a:pt x="1419834" y="318980"/>
                      <a:pt x="1410932" y="318980"/>
                    </a:cubicBezTo>
                    <a:lnTo>
                      <a:pt x="930236" y="318980"/>
                    </a:lnTo>
                    <a:lnTo>
                      <a:pt x="930236" y="1866407"/>
                    </a:lnTo>
                    <a:cubicBezTo>
                      <a:pt x="930236" y="1876298"/>
                      <a:pt x="927021" y="1885200"/>
                      <a:pt x="920592" y="1893112"/>
                    </a:cubicBezTo>
                    <a:cubicBezTo>
                      <a:pt x="914163" y="1901025"/>
                      <a:pt x="903531" y="1907454"/>
                      <a:pt x="888694" y="1912400"/>
                    </a:cubicBezTo>
                    <a:cubicBezTo>
                      <a:pt x="873858" y="1917345"/>
                      <a:pt x="853829" y="1921301"/>
                      <a:pt x="828607" y="1924269"/>
                    </a:cubicBezTo>
                    <a:cubicBezTo>
                      <a:pt x="803386" y="1927236"/>
                      <a:pt x="771982" y="1928720"/>
                      <a:pt x="734397" y="1928720"/>
                    </a:cubicBezTo>
                    <a:cubicBezTo>
                      <a:pt x="696811" y="1928720"/>
                      <a:pt x="665408" y="1927236"/>
                      <a:pt x="640186" y="1924269"/>
                    </a:cubicBezTo>
                    <a:cubicBezTo>
                      <a:pt x="614964" y="1921301"/>
                      <a:pt x="594935" y="1917345"/>
                      <a:pt x="580099" y="1912400"/>
                    </a:cubicBezTo>
                    <a:cubicBezTo>
                      <a:pt x="565263" y="1907454"/>
                      <a:pt x="554630" y="1901025"/>
                      <a:pt x="548201" y="1893112"/>
                    </a:cubicBezTo>
                    <a:cubicBezTo>
                      <a:pt x="541772" y="1885200"/>
                      <a:pt x="538558" y="1876298"/>
                      <a:pt x="538558" y="1866407"/>
                    </a:cubicBezTo>
                    <a:lnTo>
                      <a:pt x="538558" y="318980"/>
                    </a:lnTo>
                    <a:lnTo>
                      <a:pt x="57861" y="318980"/>
                    </a:lnTo>
                    <a:cubicBezTo>
                      <a:pt x="47970" y="318980"/>
                      <a:pt x="39563" y="316013"/>
                      <a:pt x="32640" y="310079"/>
                    </a:cubicBezTo>
                    <a:cubicBezTo>
                      <a:pt x="25716" y="304144"/>
                      <a:pt x="19781" y="294995"/>
                      <a:pt x="14836" y="282631"/>
                    </a:cubicBezTo>
                    <a:cubicBezTo>
                      <a:pt x="9891" y="270268"/>
                      <a:pt x="6181" y="253948"/>
                      <a:pt x="3709" y="233672"/>
                    </a:cubicBezTo>
                    <a:cubicBezTo>
                      <a:pt x="1236" y="213395"/>
                      <a:pt x="0" y="188915"/>
                      <a:pt x="0" y="160232"/>
                    </a:cubicBezTo>
                    <a:cubicBezTo>
                      <a:pt x="0" y="130559"/>
                      <a:pt x="1236" y="105338"/>
                      <a:pt x="3709" y="84567"/>
                    </a:cubicBezTo>
                    <a:cubicBezTo>
                      <a:pt x="6181" y="63796"/>
                      <a:pt x="9891" y="47229"/>
                      <a:pt x="14836" y="34865"/>
                    </a:cubicBezTo>
                    <a:cubicBezTo>
                      <a:pt x="19781" y="22501"/>
                      <a:pt x="25716" y="13600"/>
                      <a:pt x="32640" y="8160"/>
                    </a:cubicBezTo>
                    <a:cubicBezTo>
                      <a:pt x="39563" y="2720"/>
                      <a:pt x="47970" y="0"/>
                      <a:pt x="57861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198867" y="802692"/>
                <a:ext cx="2209529" cy="2397284"/>
              </a:xfrm>
              <a:custGeom>
                <a:avLst/>
                <a:gdLst>
                  <a:gd name="connsiteX0" fmla="*/ 0 w 2209529"/>
                  <a:gd name="connsiteY0" fmla="*/ 293050 h 2397284"/>
                  <a:gd name="connsiteX1" fmla="*/ 22306 w 2209529"/>
                  <a:gd name="connsiteY1" fmla="*/ 300922 h 2397284"/>
                  <a:gd name="connsiteX2" fmla="*/ 503003 w 2209529"/>
                  <a:gd name="connsiteY2" fmla="*/ 300922 h 2397284"/>
                  <a:gd name="connsiteX3" fmla="*/ 503003 w 2209529"/>
                  <a:gd name="connsiteY3" fmla="*/ 729388 h 2397284"/>
                  <a:gd name="connsiteX4" fmla="*/ 1406731 w 2209529"/>
                  <a:gd name="connsiteY4" fmla="*/ 0 h 2397284"/>
                  <a:gd name="connsiteX5" fmla="*/ 2209529 w 2209529"/>
                  <a:gd name="connsiteY5" fmla="*/ 696401 h 2397284"/>
                  <a:gd name="connsiteX6" fmla="*/ 2209529 w 2209529"/>
                  <a:gd name="connsiteY6" fmla="*/ 2397284 h 2397284"/>
                  <a:gd name="connsiteX7" fmla="*/ 1115822 w 2209529"/>
                  <a:gd name="connsiteY7" fmla="*/ 2397284 h 2397284"/>
                  <a:gd name="connsiteX8" fmla="*/ 516470 w 2209529"/>
                  <a:gd name="connsiteY8" fmla="*/ 1877366 h 2397284"/>
                  <a:gd name="connsiteX9" fmla="*/ 544544 w 2209529"/>
                  <a:gd name="connsiteY9" fmla="*/ 1894342 h 2397284"/>
                  <a:gd name="connsiteX10" fmla="*/ 604631 w 2209529"/>
                  <a:gd name="connsiteY10" fmla="*/ 1906211 h 2397284"/>
                  <a:gd name="connsiteX11" fmla="*/ 698842 w 2209529"/>
                  <a:gd name="connsiteY11" fmla="*/ 1910662 h 2397284"/>
                  <a:gd name="connsiteX12" fmla="*/ 793052 w 2209529"/>
                  <a:gd name="connsiteY12" fmla="*/ 1906211 h 2397284"/>
                  <a:gd name="connsiteX13" fmla="*/ 853139 w 2209529"/>
                  <a:gd name="connsiteY13" fmla="*/ 1894342 h 2397284"/>
                  <a:gd name="connsiteX14" fmla="*/ 885037 w 2209529"/>
                  <a:gd name="connsiteY14" fmla="*/ 1875054 h 2397284"/>
                  <a:gd name="connsiteX15" fmla="*/ 894681 w 2209529"/>
                  <a:gd name="connsiteY15" fmla="*/ 1848349 h 2397284"/>
                  <a:gd name="connsiteX16" fmla="*/ 894681 w 2209529"/>
                  <a:gd name="connsiteY16" fmla="*/ 300922 h 2397284"/>
                  <a:gd name="connsiteX17" fmla="*/ 1375377 w 2209529"/>
                  <a:gd name="connsiteY17" fmla="*/ 300922 h 2397284"/>
                  <a:gd name="connsiteX18" fmla="*/ 1399857 w 2209529"/>
                  <a:gd name="connsiteY18" fmla="*/ 292021 h 2397284"/>
                  <a:gd name="connsiteX19" fmla="*/ 1418402 w 2209529"/>
                  <a:gd name="connsiteY19" fmla="*/ 264573 h 2397284"/>
                  <a:gd name="connsiteX20" fmla="*/ 1429530 w 2209529"/>
                  <a:gd name="connsiteY20" fmla="*/ 215614 h 2397284"/>
                  <a:gd name="connsiteX21" fmla="*/ 1433239 w 2209529"/>
                  <a:gd name="connsiteY21" fmla="*/ 142174 h 2397284"/>
                  <a:gd name="connsiteX22" fmla="*/ 1429530 w 2209529"/>
                  <a:gd name="connsiteY22" fmla="*/ 66509 h 2397284"/>
                  <a:gd name="connsiteX23" fmla="*/ 1418402 w 2209529"/>
                  <a:gd name="connsiteY23" fmla="*/ 16807 h 239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09529" h="2397284">
                    <a:moveTo>
                      <a:pt x="0" y="293050"/>
                    </a:moveTo>
                    <a:lnTo>
                      <a:pt x="22306" y="300922"/>
                    </a:lnTo>
                    <a:lnTo>
                      <a:pt x="503003" y="300922"/>
                    </a:lnTo>
                    <a:lnTo>
                      <a:pt x="503003" y="729388"/>
                    </a:lnTo>
                    <a:close/>
                    <a:moveTo>
                      <a:pt x="1406731" y="0"/>
                    </a:moveTo>
                    <a:lnTo>
                      <a:pt x="2209529" y="696401"/>
                    </a:lnTo>
                    <a:lnTo>
                      <a:pt x="2209529" y="2397284"/>
                    </a:lnTo>
                    <a:lnTo>
                      <a:pt x="1115822" y="2397284"/>
                    </a:lnTo>
                    <a:lnTo>
                      <a:pt x="516470" y="1877366"/>
                    </a:lnTo>
                    <a:lnTo>
                      <a:pt x="544544" y="1894342"/>
                    </a:lnTo>
                    <a:cubicBezTo>
                      <a:pt x="559380" y="1899287"/>
                      <a:pt x="579409" y="1903243"/>
                      <a:pt x="604631" y="1906211"/>
                    </a:cubicBezTo>
                    <a:cubicBezTo>
                      <a:pt x="629853" y="1909178"/>
                      <a:pt x="661256" y="1910662"/>
                      <a:pt x="698842" y="1910662"/>
                    </a:cubicBezTo>
                    <a:cubicBezTo>
                      <a:pt x="736427" y="1910662"/>
                      <a:pt x="767831" y="1909178"/>
                      <a:pt x="793052" y="1906211"/>
                    </a:cubicBezTo>
                    <a:cubicBezTo>
                      <a:pt x="818274" y="1903243"/>
                      <a:pt x="838303" y="1899287"/>
                      <a:pt x="853139" y="1894342"/>
                    </a:cubicBezTo>
                    <a:cubicBezTo>
                      <a:pt x="867976" y="1889396"/>
                      <a:pt x="878608" y="1882967"/>
                      <a:pt x="885037" y="1875054"/>
                    </a:cubicBezTo>
                    <a:cubicBezTo>
                      <a:pt x="891466" y="1867142"/>
                      <a:pt x="894681" y="1858240"/>
                      <a:pt x="894681" y="1848349"/>
                    </a:cubicBezTo>
                    <a:lnTo>
                      <a:pt x="894681" y="300922"/>
                    </a:lnTo>
                    <a:lnTo>
                      <a:pt x="1375377" y="300922"/>
                    </a:lnTo>
                    <a:cubicBezTo>
                      <a:pt x="1384279" y="300922"/>
                      <a:pt x="1392439" y="297955"/>
                      <a:pt x="1399857" y="292021"/>
                    </a:cubicBezTo>
                    <a:cubicBezTo>
                      <a:pt x="1407275" y="286086"/>
                      <a:pt x="1413457" y="276937"/>
                      <a:pt x="1418402" y="264573"/>
                    </a:cubicBezTo>
                    <a:cubicBezTo>
                      <a:pt x="1423348" y="252210"/>
                      <a:pt x="1427057" y="235890"/>
                      <a:pt x="1429530" y="215614"/>
                    </a:cubicBezTo>
                    <a:cubicBezTo>
                      <a:pt x="1432003" y="195337"/>
                      <a:pt x="1433239" y="170857"/>
                      <a:pt x="1433239" y="142174"/>
                    </a:cubicBezTo>
                    <a:cubicBezTo>
                      <a:pt x="1433239" y="112501"/>
                      <a:pt x="1432003" y="87280"/>
                      <a:pt x="1429530" y="66509"/>
                    </a:cubicBezTo>
                    <a:cubicBezTo>
                      <a:pt x="1427057" y="45738"/>
                      <a:pt x="1423348" y="29171"/>
                      <a:pt x="1418402" y="16807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6" name="Group 25"/>
            <p:cNvGrpSpPr>
              <a:grpSpLocks noChangeAspect="1"/>
            </p:cNvGrpSpPr>
            <p:nvPr/>
          </p:nvGrpSpPr>
          <p:grpSpPr>
            <a:xfrm>
              <a:off x="6408025" y="2137172"/>
              <a:ext cx="1291827" cy="1291827"/>
              <a:chOff x="1382807" y="174388"/>
              <a:chExt cx="3025589" cy="3025588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382807" y="174388"/>
                <a:ext cx="3025588" cy="3025588"/>
              </a:xfrm>
              <a:prstGeom prst="rect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540121" y="810818"/>
                <a:ext cx="1868275" cy="2389158"/>
              </a:xfrm>
              <a:custGeom>
                <a:avLst/>
                <a:gdLst>
                  <a:gd name="connsiteX0" fmla="*/ 0 w 1868275"/>
                  <a:gd name="connsiteY0" fmla="*/ 1718 h 2389158"/>
                  <a:gd name="connsiteX1" fmla="*/ 506810 w 1868275"/>
                  <a:gd name="connsiteY1" fmla="*/ 441359 h 2389158"/>
                  <a:gd name="connsiteX2" fmla="*/ 476232 w 1868275"/>
                  <a:gd name="connsiteY2" fmla="*/ 509406 h 2389158"/>
                  <a:gd name="connsiteX3" fmla="*/ 418370 w 1868275"/>
                  <a:gd name="connsiteY3" fmla="*/ 653319 h 2389158"/>
                  <a:gd name="connsiteX4" fmla="*/ 360509 w 1868275"/>
                  <a:gd name="connsiteY4" fmla="*/ 809100 h 2389158"/>
                  <a:gd name="connsiteX5" fmla="*/ 357541 w 1868275"/>
                  <a:gd name="connsiteY5" fmla="*/ 809100 h 2389158"/>
                  <a:gd name="connsiteX6" fmla="*/ 295971 w 1868275"/>
                  <a:gd name="connsiteY6" fmla="*/ 650351 h 2389158"/>
                  <a:gd name="connsiteX7" fmla="*/ 234400 w 1868275"/>
                  <a:gd name="connsiteY7" fmla="*/ 506439 h 2389158"/>
                  <a:gd name="connsiteX8" fmla="*/ 20757 w 1868275"/>
                  <a:gd name="connsiteY8" fmla="*/ 34645 h 2389158"/>
                  <a:gd name="connsiteX9" fmla="*/ 1103694 w 1868275"/>
                  <a:gd name="connsiteY9" fmla="*/ 0 h 2389158"/>
                  <a:gd name="connsiteX10" fmla="*/ 1868275 w 1868275"/>
                  <a:gd name="connsiteY10" fmla="*/ 663249 h 2389158"/>
                  <a:gd name="connsiteX11" fmla="*/ 1868275 w 1868275"/>
                  <a:gd name="connsiteY11" fmla="*/ 2389158 h 2389158"/>
                  <a:gd name="connsiteX12" fmla="*/ 768108 w 1868275"/>
                  <a:gd name="connsiteY12" fmla="*/ 2389158 h 2389158"/>
                  <a:gd name="connsiteX13" fmla="*/ 176188 w 1868275"/>
                  <a:gd name="connsiteY13" fmla="*/ 1875688 h 2389158"/>
                  <a:gd name="connsiteX14" fmla="*/ 193600 w 1868275"/>
                  <a:gd name="connsiteY14" fmla="*/ 1886216 h 2389158"/>
                  <a:gd name="connsiteX15" fmla="*/ 253687 w 1868275"/>
                  <a:gd name="connsiteY15" fmla="*/ 1898085 h 2389158"/>
                  <a:gd name="connsiteX16" fmla="*/ 348639 w 1868275"/>
                  <a:gd name="connsiteY16" fmla="*/ 1902536 h 2389158"/>
                  <a:gd name="connsiteX17" fmla="*/ 442850 w 1868275"/>
                  <a:gd name="connsiteY17" fmla="*/ 1898085 h 2389158"/>
                  <a:gd name="connsiteX18" fmla="*/ 502937 w 1868275"/>
                  <a:gd name="connsiteY18" fmla="*/ 1886216 h 2389158"/>
                  <a:gd name="connsiteX19" fmla="*/ 534835 w 1868275"/>
                  <a:gd name="connsiteY19" fmla="*/ 1866928 h 2389158"/>
                  <a:gd name="connsiteX20" fmla="*/ 544479 w 1868275"/>
                  <a:gd name="connsiteY20" fmla="*/ 1840223 h 2389158"/>
                  <a:gd name="connsiteX21" fmla="*/ 544479 w 1868275"/>
                  <a:gd name="connsiteY21" fmla="*/ 1165171 h 2389158"/>
                  <a:gd name="connsiteX22" fmla="*/ 1069684 w 1868275"/>
                  <a:gd name="connsiteY22" fmla="*/ 119212 h 2389158"/>
                  <a:gd name="connsiteX23" fmla="*/ 1105291 w 1868275"/>
                  <a:gd name="connsiteY23" fmla="*/ 34645 h 2389158"/>
                  <a:gd name="connsiteX24" fmla="*/ 1107702 w 1868275"/>
                  <a:gd name="connsiteY24" fmla="*/ 7383 h 238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868275" h="2389158">
                    <a:moveTo>
                      <a:pt x="0" y="1718"/>
                    </a:moveTo>
                    <a:lnTo>
                      <a:pt x="506810" y="441359"/>
                    </a:lnTo>
                    <a:lnTo>
                      <a:pt x="476232" y="509406"/>
                    </a:lnTo>
                    <a:cubicBezTo>
                      <a:pt x="457439" y="554904"/>
                      <a:pt x="438152" y="602875"/>
                      <a:pt x="418370" y="653319"/>
                    </a:cubicBezTo>
                    <a:cubicBezTo>
                      <a:pt x="398588" y="703762"/>
                      <a:pt x="379301" y="755689"/>
                      <a:pt x="360509" y="809100"/>
                    </a:cubicBezTo>
                    <a:lnTo>
                      <a:pt x="357541" y="809100"/>
                    </a:lnTo>
                    <a:cubicBezTo>
                      <a:pt x="336770" y="753711"/>
                      <a:pt x="316247" y="700795"/>
                      <a:pt x="295971" y="650351"/>
                    </a:cubicBezTo>
                    <a:cubicBezTo>
                      <a:pt x="275694" y="599908"/>
                      <a:pt x="255171" y="551937"/>
                      <a:pt x="234400" y="506439"/>
                    </a:cubicBezTo>
                    <a:lnTo>
                      <a:pt x="20757" y="34645"/>
                    </a:lnTo>
                    <a:close/>
                    <a:moveTo>
                      <a:pt x="1103694" y="0"/>
                    </a:moveTo>
                    <a:lnTo>
                      <a:pt x="1868275" y="663249"/>
                    </a:lnTo>
                    <a:lnTo>
                      <a:pt x="1868275" y="2389158"/>
                    </a:lnTo>
                    <a:lnTo>
                      <a:pt x="768108" y="2389158"/>
                    </a:lnTo>
                    <a:lnTo>
                      <a:pt x="176188" y="1875688"/>
                    </a:lnTo>
                    <a:lnTo>
                      <a:pt x="193600" y="1886216"/>
                    </a:lnTo>
                    <a:cubicBezTo>
                      <a:pt x="208931" y="1891161"/>
                      <a:pt x="228960" y="1895117"/>
                      <a:pt x="253687" y="1898085"/>
                    </a:cubicBezTo>
                    <a:cubicBezTo>
                      <a:pt x="278414" y="1901052"/>
                      <a:pt x="310065" y="1902536"/>
                      <a:pt x="348639" y="1902536"/>
                    </a:cubicBezTo>
                    <a:cubicBezTo>
                      <a:pt x="386225" y="1902536"/>
                      <a:pt x="417628" y="1901052"/>
                      <a:pt x="442850" y="1898085"/>
                    </a:cubicBezTo>
                    <a:cubicBezTo>
                      <a:pt x="468072" y="1895117"/>
                      <a:pt x="488101" y="1891161"/>
                      <a:pt x="502937" y="1886216"/>
                    </a:cubicBezTo>
                    <a:cubicBezTo>
                      <a:pt x="517773" y="1881270"/>
                      <a:pt x="528406" y="1874841"/>
                      <a:pt x="534835" y="1866928"/>
                    </a:cubicBezTo>
                    <a:cubicBezTo>
                      <a:pt x="541264" y="1859016"/>
                      <a:pt x="544479" y="1850114"/>
                      <a:pt x="544479" y="1840223"/>
                    </a:cubicBezTo>
                    <a:lnTo>
                      <a:pt x="544479" y="1165171"/>
                    </a:lnTo>
                    <a:lnTo>
                      <a:pt x="1069684" y="119212"/>
                    </a:lnTo>
                    <a:cubicBezTo>
                      <a:pt x="1087488" y="83604"/>
                      <a:pt x="1099357" y="55416"/>
                      <a:pt x="1105291" y="34645"/>
                    </a:cubicBezTo>
                    <a:cubicBezTo>
                      <a:pt x="1108259" y="24260"/>
                      <a:pt x="1109062" y="15172"/>
                      <a:pt x="1107702" y="7383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algn="ctr">
                  <a:defRPr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 13"/>
              <p:cNvSpPr/>
              <p:nvPr/>
            </p:nvSpPr>
            <p:spPr>
              <a:xfrm>
                <a:off x="2128726" y="775732"/>
                <a:ext cx="1519738" cy="1937622"/>
              </a:xfrm>
              <a:custGeom>
                <a:avLst/>
                <a:gdLst/>
                <a:ahLst/>
                <a:cxnLst/>
                <a:rect l="l" t="t" r="r" b="b"/>
                <a:pathLst>
                  <a:path w="1519738" h="1937622">
                    <a:moveTo>
                      <a:pt x="202189" y="0"/>
                    </a:moveTo>
                    <a:cubicBezTo>
                      <a:pt x="247688" y="0"/>
                      <a:pt x="284036" y="989"/>
                      <a:pt x="311236" y="2967"/>
                    </a:cubicBezTo>
                    <a:cubicBezTo>
                      <a:pt x="338436" y="4946"/>
                      <a:pt x="359949" y="8655"/>
                      <a:pt x="375774" y="14095"/>
                    </a:cubicBezTo>
                    <a:cubicBezTo>
                      <a:pt x="391600" y="19534"/>
                      <a:pt x="403221" y="26705"/>
                      <a:pt x="410640" y="35607"/>
                    </a:cubicBezTo>
                    <a:cubicBezTo>
                      <a:pt x="418058" y="44509"/>
                      <a:pt x="425229" y="55883"/>
                      <a:pt x="432152" y="69731"/>
                    </a:cubicBezTo>
                    <a:lnTo>
                      <a:pt x="645795" y="541525"/>
                    </a:lnTo>
                    <a:cubicBezTo>
                      <a:pt x="666566" y="587023"/>
                      <a:pt x="687089" y="634994"/>
                      <a:pt x="707366" y="685437"/>
                    </a:cubicBezTo>
                    <a:cubicBezTo>
                      <a:pt x="727642" y="735881"/>
                      <a:pt x="748165" y="788797"/>
                      <a:pt x="768936" y="844186"/>
                    </a:cubicBezTo>
                    <a:lnTo>
                      <a:pt x="771904" y="844186"/>
                    </a:lnTo>
                    <a:cubicBezTo>
                      <a:pt x="790696" y="790775"/>
                      <a:pt x="809983" y="738848"/>
                      <a:pt x="829765" y="688405"/>
                    </a:cubicBezTo>
                    <a:cubicBezTo>
                      <a:pt x="849547" y="637961"/>
                      <a:pt x="868834" y="589990"/>
                      <a:pt x="887627" y="544492"/>
                    </a:cubicBezTo>
                    <a:lnTo>
                      <a:pt x="1098302" y="75665"/>
                    </a:lnTo>
                    <a:cubicBezTo>
                      <a:pt x="1103248" y="59840"/>
                      <a:pt x="1109430" y="47229"/>
                      <a:pt x="1116848" y="37833"/>
                    </a:cubicBezTo>
                    <a:cubicBezTo>
                      <a:pt x="1124266" y="28436"/>
                      <a:pt x="1135393" y="20771"/>
                      <a:pt x="1150229" y="14836"/>
                    </a:cubicBezTo>
                    <a:cubicBezTo>
                      <a:pt x="1165066" y="8902"/>
                      <a:pt x="1185342" y="4946"/>
                      <a:pt x="1211058" y="2967"/>
                    </a:cubicBezTo>
                    <a:cubicBezTo>
                      <a:pt x="1236774" y="989"/>
                      <a:pt x="1270898" y="0"/>
                      <a:pt x="1313429" y="0"/>
                    </a:cubicBezTo>
                    <a:cubicBezTo>
                      <a:pt x="1369807" y="0"/>
                      <a:pt x="1413574" y="1236"/>
                      <a:pt x="1444730" y="3709"/>
                    </a:cubicBezTo>
                    <a:cubicBezTo>
                      <a:pt x="1475886" y="6182"/>
                      <a:pt x="1497152" y="12611"/>
                      <a:pt x="1508526" y="22996"/>
                    </a:cubicBezTo>
                    <a:cubicBezTo>
                      <a:pt x="1519901" y="33382"/>
                      <a:pt x="1522621" y="48960"/>
                      <a:pt x="1516686" y="69731"/>
                    </a:cubicBezTo>
                    <a:cubicBezTo>
                      <a:pt x="1510752" y="90502"/>
                      <a:pt x="1498883" y="118690"/>
                      <a:pt x="1481079" y="154298"/>
                    </a:cubicBezTo>
                    <a:lnTo>
                      <a:pt x="955874" y="1200257"/>
                    </a:lnTo>
                    <a:lnTo>
                      <a:pt x="955874" y="1875309"/>
                    </a:lnTo>
                    <a:cubicBezTo>
                      <a:pt x="955874" y="1885200"/>
                      <a:pt x="952659" y="1894102"/>
                      <a:pt x="946230" y="1902014"/>
                    </a:cubicBezTo>
                    <a:cubicBezTo>
                      <a:pt x="939801" y="1909927"/>
                      <a:pt x="929168" y="1916356"/>
                      <a:pt x="914332" y="1921302"/>
                    </a:cubicBezTo>
                    <a:cubicBezTo>
                      <a:pt x="899496" y="1926247"/>
                      <a:pt x="879467" y="1930203"/>
                      <a:pt x="854245" y="1933171"/>
                    </a:cubicBezTo>
                    <a:cubicBezTo>
                      <a:pt x="829023" y="1936138"/>
                      <a:pt x="797620" y="1937622"/>
                      <a:pt x="760034" y="1937622"/>
                    </a:cubicBezTo>
                    <a:cubicBezTo>
                      <a:pt x="721460" y="1937622"/>
                      <a:pt x="689809" y="1936138"/>
                      <a:pt x="665082" y="1933171"/>
                    </a:cubicBezTo>
                    <a:cubicBezTo>
                      <a:pt x="640355" y="1930203"/>
                      <a:pt x="620326" y="1926247"/>
                      <a:pt x="604995" y="1921302"/>
                    </a:cubicBezTo>
                    <a:cubicBezTo>
                      <a:pt x="589664" y="1916356"/>
                      <a:pt x="579032" y="1909927"/>
                      <a:pt x="573097" y="1902014"/>
                    </a:cubicBezTo>
                    <a:cubicBezTo>
                      <a:pt x="567163" y="1894102"/>
                      <a:pt x="564195" y="1885200"/>
                      <a:pt x="564195" y="1875309"/>
                    </a:cubicBezTo>
                    <a:lnTo>
                      <a:pt x="564195" y="1200257"/>
                    </a:lnTo>
                    <a:lnTo>
                      <a:pt x="38990" y="154298"/>
                    </a:lnTo>
                    <a:cubicBezTo>
                      <a:pt x="20198" y="117701"/>
                      <a:pt x="8081" y="89265"/>
                      <a:pt x="2641" y="68989"/>
                    </a:cubicBezTo>
                    <a:cubicBezTo>
                      <a:pt x="-2799" y="48713"/>
                      <a:pt x="168" y="33382"/>
                      <a:pt x="11543" y="22996"/>
                    </a:cubicBezTo>
                    <a:cubicBezTo>
                      <a:pt x="22917" y="12611"/>
                      <a:pt x="43936" y="6182"/>
                      <a:pt x="74597" y="3709"/>
                    </a:cubicBezTo>
                    <a:cubicBezTo>
                      <a:pt x="105259" y="1236"/>
                      <a:pt x="147790" y="0"/>
                      <a:pt x="202189" y="0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7" name="Freeform: Shape 26"/>
            <p:cNvSpPr/>
            <p:nvPr/>
          </p:nvSpPr>
          <p:spPr>
            <a:xfrm>
              <a:off x="3550258" y="2738785"/>
              <a:ext cx="2158499" cy="546199"/>
            </a:xfrm>
            <a:custGeom>
              <a:avLst/>
              <a:gdLst>
                <a:gd name="connsiteX0" fmla="*/ 763761 w 2158499"/>
                <a:gd name="connsiteY0" fmla="*/ 84460 h 546199"/>
                <a:gd name="connsiteX1" fmla="*/ 693440 w 2158499"/>
                <a:gd name="connsiteY1" fmla="*/ 319980 h 546199"/>
                <a:gd name="connsiteX2" fmla="*/ 835198 w 2158499"/>
                <a:gd name="connsiteY2" fmla="*/ 319980 h 546199"/>
                <a:gd name="connsiteX3" fmla="*/ 773621 w 2158499"/>
                <a:gd name="connsiteY3" fmla="*/ 120923 h 546199"/>
                <a:gd name="connsiteX4" fmla="*/ 763761 w 2158499"/>
                <a:gd name="connsiteY4" fmla="*/ 84460 h 546199"/>
                <a:gd name="connsiteX5" fmla="*/ 1720944 w 2158499"/>
                <a:gd name="connsiteY5" fmla="*/ 2232 h 546199"/>
                <a:gd name="connsiteX6" fmla="*/ 1836286 w 2158499"/>
                <a:gd name="connsiteY6" fmla="*/ 2232 h 546199"/>
                <a:gd name="connsiteX7" fmla="*/ 1836286 w 2158499"/>
                <a:gd name="connsiteY7" fmla="*/ 251147 h 546199"/>
                <a:gd name="connsiteX8" fmla="*/ 1881679 w 2158499"/>
                <a:gd name="connsiteY8" fmla="*/ 187151 h 546199"/>
                <a:gd name="connsiteX9" fmla="*/ 2029018 w 2158499"/>
                <a:gd name="connsiteY9" fmla="*/ 2232 h 546199"/>
                <a:gd name="connsiteX10" fmla="*/ 2157011 w 2158499"/>
                <a:gd name="connsiteY10" fmla="*/ 2232 h 546199"/>
                <a:gd name="connsiteX11" fmla="*/ 1967255 w 2158499"/>
                <a:gd name="connsiteY11" fmla="*/ 242962 h 546199"/>
                <a:gd name="connsiteX12" fmla="*/ 2158499 w 2158499"/>
                <a:gd name="connsiteY12" fmla="*/ 546199 h 546199"/>
                <a:gd name="connsiteX13" fmla="*/ 2027530 w 2158499"/>
                <a:gd name="connsiteY13" fmla="*/ 546199 h 546199"/>
                <a:gd name="connsiteX14" fmla="*/ 1885027 w 2158499"/>
                <a:gd name="connsiteY14" fmla="*/ 317004 h 546199"/>
                <a:gd name="connsiteX15" fmla="*/ 1836286 w 2158499"/>
                <a:gd name="connsiteY15" fmla="*/ 351978 h 546199"/>
                <a:gd name="connsiteX16" fmla="*/ 1836286 w 2158499"/>
                <a:gd name="connsiteY16" fmla="*/ 546199 h 546199"/>
                <a:gd name="connsiteX17" fmla="*/ 1720944 w 2158499"/>
                <a:gd name="connsiteY17" fmla="*/ 546199 h 546199"/>
                <a:gd name="connsiteX18" fmla="*/ 1103638 w 2158499"/>
                <a:gd name="connsiteY18" fmla="*/ 2232 h 546199"/>
                <a:gd name="connsiteX19" fmla="*/ 1249118 w 2158499"/>
                <a:gd name="connsiteY19" fmla="*/ 2232 h 546199"/>
                <a:gd name="connsiteX20" fmla="*/ 1485382 w 2158499"/>
                <a:gd name="connsiteY20" fmla="*/ 409649 h 546199"/>
                <a:gd name="connsiteX21" fmla="*/ 1487987 w 2158499"/>
                <a:gd name="connsiteY21" fmla="*/ 409649 h 546199"/>
                <a:gd name="connsiteX22" fmla="*/ 1482406 w 2158499"/>
                <a:gd name="connsiteY22" fmla="*/ 259705 h 546199"/>
                <a:gd name="connsiteX23" fmla="*/ 1482406 w 2158499"/>
                <a:gd name="connsiteY23" fmla="*/ 2232 h 546199"/>
                <a:gd name="connsiteX24" fmla="*/ 1586213 w 2158499"/>
                <a:gd name="connsiteY24" fmla="*/ 2232 h 546199"/>
                <a:gd name="connsiteX25" fmla="*/ 1586213 w 2158499"/>
                <a:gd name="connsiteY25" fmla="*/ 546199 h 546199"/>
                <a:gd name="connsiteX26" fmla="*/ 1439618 w 2158499"/>
                <a:gd name="connsiteY26" fmla="*/ 546199 h 546199"/>
                <a:gd name="connsiteX27" fmla="*/ 1202981 w 2158499"/>
                <a:gd name="connsiteY27" fmla="*/ 134689 h 546199"/>
                <a:gd name="connsiteX28" fmla="*/ 1199632 w 2158499"/>
                <a:gd name="connsiteY28" fmla="*/ 134689 h 546199"/>
                <a:gd name="connsiteX29" fmla="*/ 1206702 w 2158499"/>
                <a:gd name="connsiteY29" fmla="*/ 290215 h 546199"/>
                <a:gd name="connsiteX30" fmla="*/ 1206702 w 2158499"/>
                <a:gd name="connsiteY30" fmla="*/ 546199 h 546199"/>
                <a:gd name="connsiteX31" fmla="*/ 1103638 w 2158499"/>
                <a:gd name="connsiteY31" fmla="*/ 546199 h 546199"/>
                <a:gd name="connsiteX32" fmla="*/ 0 w 2158499"/>
                <a:gd name="connsiteY32" fmla="*/ 2232 h 546199"/>
                <a:gd name="connsiteX33" fmla="*/ 115342 w 2158499"/>
                <a:gd name="connsiteY33" fmla="*/ 2232 h 546199"/>
                <a:gd name="connsiteX34" fmla="*/ 115342 w 2158499"/>
                <a:gd name="connsiteY34" fmla="*/ 215429 h 546199"/>
                <a:gd name="connsiteX35" fmla="*/ 330771 w 2158499"/>
                <a:gd name="connsiteY35" fmla="*/ 215429 h 546199"/>
                <a:gd name="connsiteX36" fmla="*/ 330771 w 2158499"/>
                <a:gd name="connsiteY36" fmla="*/ 2232 h 546199"/>
                <a:gd name="connsiteX37" fmla="*/ 445740 w 2158499"/>
                <a:gd name="connsiteY37" fmla="*/ 2232 h 546199"/>
                <a:gd name="connsiteX38" fmla="*/ 445740 w 2158499"/>
                <a:gd name="connsiteY38" fmla="*/ 546199 h 546199"/>
                <a:gd name="connsiteX39" fmla="*/ 330771 w 2158499"/>
                <a:gd name="connsiteY39" fmla="*/ 546199 h 546199"/>
                <a:gd name="connsiteX40" fmla="*/ 330771 w 2158499"/>
                <a:gd name="connsiteY40" fmla="*/ 311423 h 546199"/>
                <a:gd name="connsiteX41" fmla="*/ 115342 w 2158499"/>
                <a:gd name="connsiteY41" fmla="*/ 311423 h 546199"/>
                <a:gd name="connsiteX42" fmla="*/ 115342 w 2158499"/>
                <a:gd name="connsiteY42" fmla="*/ 546199 h 546199"/>
                <a:gd name="connsiteX43" fmla="*/ 0 w 2158499"/>
                <a:gd name="connsiteY43" fmla="*/ 546199 h 546199"/>
                <a:gd name="connsiteX44" fmla="*/ 692696 w 2158499"/>
                <a:gd name="connsiteY44" fmla="*/ 0 h 546199"/>
                <a:gd name="connsiteX45" fmla="*/ 833710 w 2158499"/>
                <a:gd name="connsiteY45" fmla="*/ 0 h 546199"/>
                <a:gd name="connsiteX46" fmla="*/ 1026443 w 2158499"/>
                <a:gd name="connsiteY46" fmla="*/ 546199 h 546199"/>
                <a:gd name="connsiteX47" fmla="*/ 902171 w 2158499"/>
                <a:gd name="connsiteY47" fmla="*/ 546199 h 546199"/>
                <a:gd name="connsiteX48" fmla="*/ 862732 w 2158499"/>
                <a:gd name="connsiteY48" fmla="*/ 416719 h 546199"/>
                <a:gd name="connsiteX49" fmla="*/ 664418 w 2158499"/>
                <a:gd name="connsiteY49" fmla="*/ 416719 h 546199"/>
                <a:gd name="connsiteX50" fmla="*/ 624979 w 2158499"/>
                <a:gd name="connsiteY50" fmla="*/ 546199 h 546199"/>
                <a:gd name="connsiteX51" fmla="*/ 500707 w 2158499"/>
                <a:gd name="connsiteY51" fmla="*/ 546199 h 546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2158499" h="546199">
                  <a:moveTo>
                    <a:pt x="763761" y="84460"/>
                  </a:moveTo>
                  <a:cubicBezTo>
                    <a:pt x="755575" y="116210"/>
                    <a:pt x="732135" y="194717"/>
                    <a:pt x="693440" y="319980"/>
                  </a:cubicBezTo>
                  <a:lnTo>
                    <a:pt x="835198" y="319980"/>
                  </a:lnTo>
                  <a:cubicBezTo>
                    <a:pt x="798736" y="202654"/>
                    <a:pt x="778210" y="136302"/>
                    <a:pt x="773621" y="120923"/>
                  </a:cubicBezTo>
                  <a:cubicBezTo>
                    <a:pt x="769032" y="105544"/>
                    <a:pt x="765745" y="93390"/>
                    <a:pt x="763761" y="84460"/>
                  </a:cubicBezTo>
                  <a:close/>
                  <a:moveTo>
                    <a:pt x="1720944" y="2232"/>
                  </a:moveTo>
                  <a:lnTo>
                    <a:pt x="1836286" y="2232"/>
                  </a:lnTo>
                  <a:lnTo>
                    <a:pt x="1836286" y="251147"/>
                  </a:lnTo>
                  <a:lnTo>
                    <a:pt x="1881679" y="187151"/>
                  </a:lnTo>
                  <a:lnTo>
                    <a:pt x="2029018" y="2232"/>
                  </a:lnTo>
                  <a:lnTo>
                    <a:pt x="2157011" y="2232"/>
                  </a:lnTo>
                  <a:lnTo>
                    <a:pt x="1967255" y="242962"/>
                  </a:lnTo>
                  <a:lnTo>
                    <a:pt x="2158499" y="546199"/>
                  </a:lnTo>
                  <a:lnTo>
                    <a:pt x="2027530" y="546199"/>
                  </a:lnTo>
                  <a:lnTo>
                    <a:pt x="1885027" y="317004"/>
                  </a:lnTo>
                  <a:lnTo>
                    <a:pt x="1836286" y="351978"/>
                  </a:lnTo>
                  <a:lnTo>
                    <a:pt x="1836286" y="546199"/>
                  </a:lnTo>
                  <a:lnTo>
                    <a:pt x="1720944" y="546199"/>
                  </a:lnTo>
                  <a:close/>
                  <a:moveTo>
                    <a:pt x="1103638" y="2232"/>
                  </a:moveTo>
                  <a:lnTo>
                    <a:pt x="1249118" y="2232"/>
                  </a:lnTo>
                  <a:lnTo>
                    <a:pt x="1485382" y="409649"/>
                  </a:lnTo>
                  <a:lnTo>
                    <a:pt x="1487987" y="409649"/>
                  </a:lnTo>
                  <a:cubicBezTo>
                    <a:pt x="1484266" y="338956"/>
                    <a:pt x="1482406" y="288975"/>
                    <a:pt x="1482406" y="259705"/>
                  </a:cubicBezTo>
                  <a:lnTo>
                    <a:pt x="1482406" y="2232"/>
                  </a:lnTo>
                  <a:lnTo>
                    <a:pt x="1586213" y="2232"/>
                  </a:lnTo>
                  <a:lnTo>
                    <a:pt x="1586213" y="546199"/>
                  </a:lnTo>
                  <a:lnTo>
                    <a:pt x="1439618" y="546199"/>
                  </a:lnTo>
                  <a:lnTo>
                    <a:pt x="1202981" y="134689"/>
                  </a:lnTo>
                  <a:lnTo>
                    <a:pt x="1199632" y="134689"/>
                  </a:lnTo>
                  <a:cubicBezTo>
                    <a:pt x="1204345" y="207367"/>
                    <a:pt x="1206702" y="259209"/>
                    <a:pt x="1206702" y="290215"/>
                  </a:cubicBezTo>
                  <a:lnTo>
                    <a:pt x="1206702" y="546199"/>
                  </a:lnTo>
                  <a:lnTo>
                    <a:pt x="1103638" y="546199"/>
                  </a:lnTo>
                  <a:close/>
                  <a:moveTo>
                    <a:pt x="0" y="2232"/>
                  </a:moveTo>
                  <a:lnTo>
                    <a:pt x="115342" y="2232"/>
                  </a:lnTo>
                  <a:lnTo>
                    <a:pt x="115342" y="215429"/>
                  </a:lnTo>
                  <a:lnTo>
                    <a:pt x="330771" y="215429"/>
                  </a:lnTo>
                  <a:lnTo>
                    <a:pt x="330771" y="2232"/>
                  </a:lnTo>
                  <a:lnTo>
                    <a:pt x="445740" y="2232"/>
                  </a:lnTo>
                  <a:lnTo>
                    <a:pt x="445740" y="546199"/>
                  </a:lnTo>
                  <a:lnTo>
                    <a:pt x="330771" y="546199"/>
                  </a:lnTo>
                  <a:lnTo>
                    <a:pt x="330771" y="311423"/>
                  </a:lnTo>
                  <a:lnTo>
                    <a:pt x="115342" y="311423"/>
                  </a:lnTo>
                  <a:lnTo>
                    <a:pt x="115342" y="546199"/>
                  </a:lnTo>
                  <a:lnTo>
                    <a:pt x="0" y="546199"/>
                  </a:lnTo>
                  <a:close/>
                  <a:moveTo>
                    <a:pt x="692696" y="0"/>
                  </a:moveTo>
                  <a:lnTo>
                    <a:pt x="833710" y="0"/>
                  </a:lnTo>
                  <a:lnTo>
                    <a:pt x="1026443" y="546199"/>
                  </a:lnTo>
                  <a:lnTo>
                    <a:pt x="902171" y="546199"/>
                  </a:lnTo>
                  <a:lnTo>
                    <a:pt x="862732" y="416719"/>
                  </a:lnTo>
                  <a:lnTo>
                    <a:pt x="664418" y="416719"/>
                  </a:lnTo>
                  <a:lnTo>
                    <a:pt x="624979" y="546199"/>
                  </a:lnTo>
                  <a:lnTo>
                    <a:pt x="500707" y="54619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7805981" y="2736364"/>
              <a:ext cx="1308596" cy="559966"/>
            </a:xfrm>
            <a:custGeom>
              <a:avLst/>
              <a:gdLst>
                <a:gd name="connsiteX0" fmla="*/ 1243856 w 1308596"/>
                <a:gd name="connsiteY0" fmla="*/ 433462 h 559966"/>
                <a:gd name="connsiteX1" fmla="*/ 1291667 w 1308596"/>
                <a:gd name="connsiteY1" fmla="*/ 449833 h 559966"/>
                <a:gd name="connsiteX2" fmla="*/ 1308596 w 1308596"/>
                <a:gd name="connsiteY2" fmla="*/ 496714 h 559966"/>
                <a:gd name="connsiteX3" fmla="*/ 1291481 w 1308596"/>
                <a:gd name="connsiteY3" fmla="*/ 543037 h 559966"/>
                <a:gd name="connsiteX4" fmla="*/ 1243856 w 1308596"/>
                <a:gd name="connsiteY4" fmla="*/ 559966 h 559966"/>
                <a:gd name="connsiteX5" fmla="*/ 1195486 w 1308596"/>
                <a:gd name="connsiteY5" fmla="*/ 543409 h 559966"/>
                <a:gd name="connsiteX6" fmla="*/ 1178371 w 1308596"/>
                <a:gd name="connsiteY6" fmla="*/ 496714 h 559966"/>
                <a:gd name="connsiteX7" fmla="*/ 1195114 w 1308596"/>
                <a:gd name="connsiteY7" fmla="*/ 449461 h 559966"/>
                <a:gd name="connsiteX8" fmla="*/ 1243856 w 1308596"/>
                <a:gd name="connsiteY8" fmla="*/ 433462 h 559966"/>
                <a:gd name="connsiteX9" fmla="*/ 259705 w 1308596"/>
                <a:gd name="connsiteY9" fmla="*/ 95994 h 559966"/>
                <a:gd name="connsiteX10" fmla="*/ 155897 w 1308596"/>
                <a:gd name="connsiteY10" fmla="*/ 142317 h 559966"/>
                <a:gd name="connsiteX11" fmla="*/ 120922 w 1308596"/>
                <a:gd name="connsiteY11" fmla="*/ 279797 h 559966"/>
                <a:gd name="connsiteX12" fmla="*/ 155525 w 1308596"/>
                <a:gd name="connsiteY12" fmla="*/ 417091 h 559966"/>
                <a:gd name="connsiteX13" fmla="*/ 258961 w 1308596"/>
                <a:gd name="connsiteY13" fmla="*/ 463227 h 559966"/>
                <a:gd name="connsiteX14" fmla="*/ 396999 w 1308596"/>
                <a:gd name="connsiteY14" fmla="*/ 279797 h 559966"/>
                <a:gd name="connsiteX15" fmla="*/ 259705 w 1308596"/>
                <a:gd name="connsiteY15" fmla="*/ 95994 h 559966"/>
                <a:gd name="connsiteX16" fmla="*/ 619433 w 1308596"/>
                <a:gd name="connsiteY16" fmla="*/ 8557 h 559966"/>
                <a:gd name="connsiteX17" fmla="*/ 734403 w 1308596"/>
                <a:gd name="connsiteY17" fmla="*/ 8557 h 559966"/>
                <a:gd name="connsiteX18" fmla="*/ 734403 w 1308596"/>
                <a:gd name="connsiteY18" fmla="*/ 341560 h 559966"/>
                <a:gd name="connsiteX19" fmla="*/ 759704 w 1308596"/>
                <a:gd name="connsiteY19" fmla="*/ 433834 h 559966"/>
                <a:gd name="connsiteX20" fmla="*/ 843420 w 1308596"/>
                <a:gd name="connsiteY20" fmla="*/ 463227 h 559966"/>
                <a:gd name="connsiteX21" fmla="*/ 925461 w 1308596"/>
                <a:gd name="connsiteY21" fmla="*/ 433648 h 559966"/>
                <a:gd name="connsiteX22" fmla="*/ 950948 w 1308596"/>
                <a:gd name="connsiteY22" fmla="*/ 340816 h 559966"/>
                <a:gd name="connsiteX23" fmla="*/ 950948 w 1308596"/>
                <a:gd name="connsiteY23" fmla="*/ 8557 h 559966"/>
                <a:gd name="connsiteX24" fmla="*/ 1065918 w 1308596"/>
                <a:gd name="connsiteY24" fmla="*/ 8557 h 559966"/>
                <a:gd name="connsiteX25" fmla="*/ 1065918 w 1308596"/>
                <a:gd name="connsiteY25" fmla="*/ 360536 h 559966"/>
                <a:gd name="connsiteX26" fmla="*/ 1038943 w 1308596"/>
                <a:gd name="connsiteY26" fmla="*/ 466204 h 559966"/>
                <a:gd name="connsiteX27" fmla="*/ 960994 w 1308596"/>
                <a:gd name="connsiteY27" fmla="*/ 535781 h 559966"/>
                <a:gd name="connsiteX28" fmla="*/ 840443 w 1308596"/>
                <a:gd name="connsiteY28" fmla="*/ 559966 h 559966"/>
                <a:gd name="connsiteX29" fmla="*/ 677476 w 1308596"/>
                <a:gd name="connsiteY29" fmla="*/ 506201 h 559966"/>
                <a:gd name="connsiteX30" fmla="*/ 619433 w 1308596"/>
                <a:gd name="connsiteY30" fmla="*/ 359048 h 559966"/>
                <a:gd name="connsiteX31" fmla="*/ 1179859 w 1308596"/>
                <a:gd name="connsiteY31" fmla="*/ 5954 h 559966"/>
                <a:gd name="connsiteX32" fmla="*/ 1308595 w 1308596"/>
                <a:gd name="connsiteY32" fmla="*/ 5954 h 559966"/>
                <a:gd name="connsiteX33" fmla="*/ 1289619 w 1308596"/>
                <a:gd name="connsiteY33" fmla="*/ 369467 h 559966"/>
                <a:gd name="connsiteX34" fmla="*/ 1198834 w 1308596"/>
                <a:gd name="connsiteY34" fmla="*/ 369467 h 559966"/>
                <a:gd name="connsiteX35" fmla="*/ 259705 w 1308596"/>
                <a:gd name="connsiteY35" fmla="*/ 0 h 559966"/>
                <a:gd name="connsiteX36" fmla="*/ 451507 w 1308596"/>
                <a:gd name="connsiteY36" fmla="*/ 72181 h 559966"/>
                <a:gd name="connsiteX37" fmla="*/ 517921 w 1308596"/>
                <a:gd name="connsiteY37" fmla="*/ 279797 h 559966"/>
                <a:gd name="connsiteX38" fmla="*/ 450949 w 1308596"/>
                <a:gd name="connsiteY38" fmla="*/ 487412 h 559966"/>
                <a:gd name="connsiteX39" fmla="*/ 258961 w 1308596"/>
                <a:gd name="connsiteY39" fmla="*/ 559966 h 559966"/>
                <a:gd name="connsiteX40" fmla="*/ 66972 w 1308596"/>
                <a:gd name="connsiteY40" fmla="*/ 487412 h 559966"/>
                <a:gd name="connsiteX41" fmla="*/ 0 w 1308596"/>
                <a:gd name="connsiteY41" fmla="*/ 279052 h 559966"/>
                <a:gd name="connsiteX42" fmla="*/ 67158 w 1308596"/>
                <a:gd name="connsiteY42" fmla="*/ 71623 h 559966"/>
                <a:gd name="connsiteX43" fmla="*/ 259705 w 1308596"/>
                <a:gd name="connsiteY43" fmla="*/ 0 h 559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08596" h="559966">
                  <a:moveTo>
                    <a:pt x="1243856" y="433462"/>
                  </a:moveTo>
                  <a:cubicBezTo>
                    <a:pt x="1264444" y="433462"/>
                    <a:pt x="1280380" y="438919"/>
                    <a:pt x="1291667" y="449833"/>
                  </a:cubicBezTo>
                  <a:cubicBezTo>
                    <a:pt x="1302953" y="460747"/>
                    <a:pt x="1308596" y="476374"/>
                    <a:pt x="1308596" y="496714"/>
                  </a:cubicBezTo>
                  <a:cubicBezTo>
                    <a:pt x="1308596" y="516310"/>
                    <a:pt x="1302891" y="531751"/>
                    <a:pt x="1291481" y="543037"/>
                  </a:cubicBezTo>
                  <a:cubicBezTo>
                    <a:pt x="1280070" y="554323"/>
                    <a:pt x="1264195" y="559966"/>
                    <a:pt x="1243856" y="559966"/>
                  </a:cubicBezTo>
                  <a:cubicBezTo>
                    <a:pt x="1223020" y="559966"/>
                    <a:pt x="1206897" y="554447"/>
                    <a:pt x="1195486" y="543409"/>
                  </a:cubicBezTo>
                  <a:cubicBezTo>
                    <a:pt x="1184076" y="532371"/>
                    <a:pt x="1178371" y="516806"/>
                    <a:pt x="1178371" y="496714"/>
                  </a:cubicBezTo>
                  <a:cubicBezTo>
                    <a:pt x="1178371" y="475878"/>
                    <a:pt x="1183952" y="460127"/>
                    <a:pt x="1195114" y="449461"/>
                  </a:cubicBezTo>
                  <a:cubicBezTo>
                    <a:pt x="1206276" y="438795"/>
                    <a:pt x="1222524" y="433462"/>
                    <a:pt x="1243856" y="433462"/>
                  </a:cubicBezTo>
                  <a:close/>
                  <a:moveTo>
                    <a:pt x="259705" y="95994"/>
                  </a:moveTo>
                  <a:cubicBezTo>
                    <a:pt x="213816" y="95994"/>
                    <a:pt x="179213" y="111435"/>
                    <a:pt x="155897" y="142317"/>
                  </a:cubicBezTo>
                  <a:cubicBezTo>
                    <a:pt x="132581" y="173198"/>
                    <a:pt x="120922" y="219025"/>
                    <a:pt x="120922" y="279797"/>
                  </a:cubicBezTo>
                  <a:cubicBezTo>
                    <a:pt x="120922" y="340568"/>
                    <a:pt x="132457" y="386333"/>
                    <a:pt x="155525" y="417091"/>
                  </a:cubicBezTo>
                  <a:cubicBezTo>
                    <a:pt x="178593" y="447848"/>
                    <a:pt x="213072" y="463227"/>
                    <a:pt x="258961" y="463227"/>
                  </a:cubicBezTo>
                  <a:cubicBezTo>
                    <a:pt x="350986" y="463227"/>
                    <a:pt x="396999" y="402084"/>
                    <a:pt x="396999" y="279797"/>
                  </a:cubicBezTo>
                  <a:cubicBezTo>
                    <a:pt x="396999" y="157261"/>
                    <a:pt x="351234" y="95994"/>
                    <a:pt x="259705" y="95994"/>
                  </a:cubicBezTo>
                  <a:close/>
                  <a:moveTo>
                    <a:pt x="619433" y="8557"/>
                  </a:moveTo>
                  <a:lnTo>
                    <a:pt x="734403" y="8557"/>
                  </a:lnTo>
                  <a:lnTo>
                    <a:pt x="734403" y="341560"/>
                  </a:lnTo>
                  <a:cubicBezTo>
                    <a:pt x="734403" y="383480"/>
                    <a:pt x="742837" y="414238"/>
                    <a:pt x="759704" y="433834"/>
                  </a:cubicBezTo>
                  <a:cubicBezTo>
                    <a:pt x="776571" y="453429"/>
                    <a:pt x="804476" y="463227"/>
                    <a:pt x="843420" y="463227"/>
                  </a:cubicBezTo>
                  <a:cubicBezTo>
                    <a:pt x="881123" y="463227"/>
                    <a:pt x="908470" y="453368"/>
                    <a:pt x="925461" y="433648"/>
                  </a:cubicBezTo>
                  <a:cubicBezTo>
                    <a:pt x="942452" y="413928"/>
                    <a:pt x="950948" y="382984"/>
                    <a:pt x="950948" y="340816"/>
                  </a:cubicBezTo>
                  <a:lnTo>
                    <a:pt x="950948" y="8557"/>
                  </a:lnTo>
                  <a:lnTo>
                    <a:pt x="1065918" y="8557"/>
                  </a:lnTo>
                  <a:lnTo>
                    <a:pt x="1065918" y="360536"/>
                  </a:lnTo>
                  <a:cubicBezTo>
                    <a:pt x="1065918" y="400719"/>
                    <a:pt x="1056926" y="435942"/>
                    <a:pt x="1038943" y="466204"/>
                  </a:cubicBezTo>
                  <a:cubicBezTo>
                    <a:pt x="1020959" y="496466"/>
                    <a:pt x="994976" y="519658"/>
                    <a:pt x="960994" y="535781"/>
                  </a:cubicBezTo>
                  <a:cubicBezTo>
                    <a:pt x="927011" y="551904"/>
                    <a:pt x="886828" y="559966"/>
                    <a:pt x="840443" y="559966"/>
                  </a:cubicBezTo>
                  <a:cubicBezTo>
                    <a:pt x="770494" y="559966"/>
                    <a:pt x="716172" y="542044"/>
                    <a:pt x="677476" y="506201"/>
                  </a:cubicBezTo>
                  <a:cubicBezTo>
                    <a:pt x="638781" y="470359"/>
                    <a:pt x="619433" y="421307"/>
                    <a:pt x="619433" y="359048"/>
                  </a:cubicBezTo>
                  <a:close/>
                  <a:moveTo>
                    <a:pt x="1179859" y="5954"/>
                  </a:moveTo>
                  <a:lnTo>
                    <a:pt x="1308595" y="5954"/>
                  </a:lnTo>
                  <a:lnTo>
                    <a:pt x="1289619" y="369467"/>
                  </a:lnTo>
                  <a:lnTo>
                    <a:pt x="1198834" y="369467"/>
                  </a:lnTo>
                  <a:close/>
                  <a:moveTo>
                    <a:pt x="259705" y="0"/>
                  </a:moveTo>
                  <a:cubicBezTo>
                    <a:pt x="343296" y="0"/>
                    <a:pt x="407231" y="24060"/>
                    <a:pt x="451507" y="72181"/>
                  </a:cubicBezTo>
                  <a:cubicBezTo>
                    <a:pt x="495783" y="120302"/>
                    <a:pt x="517921" y="189508"/>
                    <a:pt x="517921" y="279797"/>
                  </a:cubicBezTo>
                  <a:cubicBezTo>
                    <a:pt x="517921" y="369838"/>
                    <a:pt x="495597" y="439043"/>
                    <a:pt x="450949" y="487412"/>
                  </a:cubicBezTo>
                  <a:cubicBezTo>
                    <a:pt x="406300" y="535781"/>
                    <a:pt x="342304" y="559966"/>
                    <a:pt x="258961" y="559966"/>
                  </a:cubicBezTo>
                  <a:cubicBezTo>
                    <a:pt x="175617" y="559966"/>
                    <a:pt x="111621" y="535781"/>
                    <a:pt x="66972" y="487412"/>
                  </a:cubicBezTo>
                  <a:cubicBezTo>
                    <a:pt x="22324" y="439043"/>
                    <a:pt x="0" y="369590"/>
                    <a:pt x="0" y="279052"/>
                  </a:cubicBezTo>
                  <a:cubicBezTo>
                    <a:pt x="0" y="188515"/>
                    <a:pt x="22386" y="119372"/>
                    <a:pt x="67158" y="71623"/>
                  </a:cubicBezTo>
                  <a:cubicBezTo>
                    <a:pt x="111931" y="23874"/>
                    <a:pt x="176113" y="0"/>
                    <a:pt x="2597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38883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784976" cy="1132235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3D4149"/>
                </a:solidFill>
              </a:rPr>
              <a:t>What is Sign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129614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/>
              <a:t>Sign language is a way of communication using hand gestures and movements, body language and facial expressions, instead of spoken words.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077649-7697-6A0F-3056-07DF7C0D0F23}"/>
              </a:ext>
            </a:extLst>
          </p:cNvPr>
          <p:cNvGrpSpPr/>
          <p:nvPr/>
        </p:nvGrpSpPr>
        <p:grpSpPr>
          <a:xfrm>
            <a:off x="1595500" y="3933056"/>
            <a:ext cx="9001000" cy="2440112"/>
            <a:chOff x="1199456" y="3586402"/>
            <a:chExt cx="9001000" cy="244011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7C4A145-DD63-470F-8841-DD59541E5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64" b="15994"/>
            <a:stretch/>
          </p:blipFill>
          <p:spPr>
            <a:xfrm>
              <a:off x="7968208" y="3586402"/>
              <a:ext cx="2232248" cy="20707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64BCB0-1202-0C24-C998-FF4C82E91FDF}"/>
                </a:ext>
              </a:extLst>
            </p:cNvPr>
            <p:cNvGrpSpPr/>
            <p:nvPr/>
          </p:nvGrpSpPr>
          <p:grpSpPr>
            <a:xfrm>
              <a:off x="1199456" y="3647407"/>
              <a:ext cx="2667000" cy="2009775"/>
              <a:chOff x="1199456" y="3647407"/>
              <a:chExt cx="2667000" cy="200977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246FBE8-96D6-6326-E314-C976B471A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99456" y="3647407"/>
                <a:ext cx="2667000" cy="20097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DF0F9DE-207D-547E-DF4B-952495CB4CA2}"/>
                  </a:ext>
                </a:extLst>
              </p:cNvPr>
              <p:cNvSpPr/>
              <p:nvPr/>
            </p:nvSpPr>
            <p:spPr>
              <a:xfrm>
                <a:off x="1631504" y="3647407"/>
                <a:ext cx="1584176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D49FE8-3C5D-06AB-0983-938A04867674}"/>
                </a:ext>
              </a:extLst>
            </p:cNvPr>
            <p:cNvGrpSpPr/>
            <p:nvPr/>
          </p:nvGrpSpPr>
          <p:grpSpPr>
            <a:xfrm>
              <a:off x="4462082" y="3628357"/>
              <a:ext cx="2667000" cy="2028825"/>
              <a:chOff x="4462082" y="3628357"/>
              <a:chExt cx="2667000" cy="2028825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C8D26CC-8996-7067-095F-4270485D8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62082" y="3628357"/>
                <a:ext cx="2667000" cy="2028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0B58E4C-5466-72C2-531A-E98D03CE1647}"/>
                  </a:ext>
                </a:extLst>
              </p:cNvPr>
              <p:cNvSpPr/>
              <p:nvPr/>
            </p:nvSpPr>
            <p:spPr>
              <a:xfrm>
                <a:off x="4961297" y="3628357"/>
                <a:ext cx="1668570" cy="429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E02EC1-DAA6-01A5-70DB-4E261DC8DEF5}"/>
                </a:ext>
              </a:extLst>
            </p:cNvPr>
            <p:cNvSpPr txBox="1"/>
            <p:nvPr/>
          </p:nvSpPr>
          <p:spPr>
            <a:xfrm>
              <a:off x="2184944" y="5657182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Open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4B6FB5-B428-37A0-C44C-8C710DAF14AD}"/>
                </a:ext>
              </a:extLst>
            </p:cNvPr>
            <p:cNvSpPr txBox="1"/>
            <p:nvPr/>
          </p:nvSpPr>
          <p:spPr>
            <a:xfrm>
              <a:off x="5447570" y="5657182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Finished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CB910E-3DFC-8EE7-890F-9C11BB38C73F}"/>
                </a:ext>
              </a:extLst>
            </p:cNvPr>
            <p:cNvSpPr txBox="1"/>
            <p:nvPr/>
          </p:nvSpPr>
          <p:spPr>
            <a:xfrm>
              <a:off x="8736320" y="5657182"/>
              <a:ext cx="6575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Book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90973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1624" y="136525"/>
            <a:ext cx="8642176" cy="1132235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3D4149"/>
                </a:solidFill>
              </a:rPr>
              <a:t>Importance </a:t>
            </a:r>
            <a:r>
              <a:rPr lang="en-US" sz="4000" b="1" dirty="0">
                <a:solidFill>
                  <a:srgbClr val="3D4149"/>
                </a:solidFill>
              </a:rPr>
              <a:t>Sign Language?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424" y="117301"/>
            <a:ext cx="1163046" cy="1127472"/>
          </a:xfrm>
        </p:spPr>
        <p:txBody>
          <a:bodyPr/>
          <a:lstStyle/>
          <a:p>
            <a:r>
              <a:rPr lang="en-IN" dirty="0"/>
              <a:t>02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198A6-5305-A662-6C31-AA4BC01CC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849"/>
            <a:ext cx="10515600" cy="302433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Sign Language is th</a:t>
            </a:r>
            <a:r>
              <a:rPr lang="en-US" dirty="0"/>
              <a:t>e only way to communicate with Deaf &amp; Dumb people. </a:t>
            </a:r>
          </a:p>
          <a:p>
            <a:pPr algn="just"/>
            <a:r>
              <a:rPr lang="en-US" sz="2800" dirty="0"/>
              <a:t>It gives deaf children the opportunity to educate themselves.</a:t>
            </a:r>
          </a:p>
          <a:p>
            <a:pPr algn="just"/>
            <a:r>
              <a:rPr lang="en-US" sz="2800" dirty="0"/>
              <a:t>It also makes deaf people’s lives easier.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92F3F9-F682-3888-D11F-2C636609F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874" y="3751659"/>
            <a:ext cx="3810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01011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Usually, Sign Language is learned by deaf &amp; dumb people, it is not known to normal people.</a:t>
            </a:r>
          </a:p>
          <a:p>
            <a:pPr algn="just"/>
            <a:r>
              <a:rPr lang="en-US" dirty="0"/>
              <a:t>It‘s a challenge to communicate with deaf &amp; dumb people for normal people.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Our project aim is to take the basic step in bridging the communication gap between normal people and deaf and dumb people using American sign language.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56118553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Problem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Realtime Hand detection;</a:t>
            </a:r>
          </a:p>
          <a:p>
            <a:pPr algn="just"/>
            <a:r>
              <a:rPr lang="en-US" dirty="0"/>
              <a:t>Understanding the exact context of symbolic expression;</a:t>
            </a:r>
          </a:p>
          <a:p>
            <a:pPr algn="just"/>
            <a:r>
              <a:rPr lang="en-US" dirty="0"/>
              <a:t>Recognize the hand sign and tracking the accuracy of hand gesture;</a:t>
            </a:r>
          </a:p>
          <a:p>
            <a:pPr algn="just"/>
            <a:r>
              <a:rPr lang="en-US" dirty="0"/>
              <a:t>In addition, there are also sum problems like, background noise of image, high computation cost, large-scale of data.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06435805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Hardware Requirements (min):</a:t>
            </a:r>
          </a:p>
          <a:p>
            <a:pPr algn="just"/>
            <a:r>
              <a:rPr lang="en-US" b="1" dirty="0"/>
              <a:t>Processor</a:t>
            </a:r>
            <a:r>
              <a:rPr lang="en-US" dirty="0"/>
              <a:t>: Intel core i5 / AMD Ryzen 5</a:t>
            </a:r>
          </a:p>
          <a:p>
            <a:pPr algn="just"/>
            <a:r>
              <a:rPr lang="en-US" b="1" dirty="0"/>
              <a:t>RAM</a:t>
            </a:r>
            <a:r>
              <a:rPr lang="en-US" dirty="0"/>
              <a:t>: 8GB </a:t>
            </a:r>
          </a:p>
          <a:p>
            <a:pPr algn="just"/>
            <a:r>
              <a:rPr lang="en-US" b="1" dirty="0"/>
              <a:t>Storage</a:t>
            </a:r>
            <a:r>
              <a:rPr lang="en-US" dirty="0"/>
              <a:t>: 2.5GB </a:t>
            </a:r>
          </a:p>
          <a:p>
            <a:pPr algn="just"/>
            <a:r>
              <a:rPr lang="en-US" b="1" dirty="0"/>
              <a:t>Graphic</a:t>
            </a:r>
            <a:r>
              <a:rPr lang="en-US" dirty="0"/>
              <a:t> </a:t>
            </a:r>
            <a:r>
              <a:rPr lang="en-US" b="1" dirty="0"/>
              <a:t>Card</a:t>
            </a:r>
            <a:r>
              <a:rPr lang="en-US" dirty="0"/>
              <a:t>: Integrated graphics </a:t>
            </a:r>
          </a:p>
          <a:p>
            <a:pPr algn="just"/>
            <a:r>
              <a:rPr lang="en-US" b="1" dirty="0"/>
              <a:t>Capture</a:t>
            </a:r>
            <a:r>
              <a:rPr lang="en-US" dirty="0"/>
              <a:t> </a:t>
            </a:r>
            <a:r>
              <a:rPr lang="en-US" b="1" dirty="0"/>
              <a:t>Device</a:t>
            </a:r>
            <a:r>
              <a:rPr lang="en-US" dirty="0"/>
              <a:t>: External Webcam (if don’t have in-built camera)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51957893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105156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Software Requirements (min):</a:t>
            </a:r>
          </a:p>
          <a:p>
            <a:pPr algn="just"/>
            <a:r>
              <a:rPr lang="en-US" b="1" dirty="0"/>
              <a:t>Python 3.10</a:t>
            </a:r>
          </a:p>
          <a:p>
            <a:pPr algn="just"/>
            <a:r>
              <a:rPr lang="en-US" b="1" dirty="0"/>
              <a:t>Operating System</a:t>
            </a:r>
            <a:r>
              <a:rPr lang="en-US" dirty="0"/>
              <a:t>: Windows 7-11/ Linux / MAC OS</a:t>
            </a:r>
          </a:p>
          <a:p>
            <a:pPr algn="just"/>
            <a:r>
              <a:rPr lang="en-US" b="1" dirty="0"/>
              <a:t>IDE</a:t>
            </a:r>
            <a:r>
              <a:rPr lang="en-US" dirty="0"/>
              <a:t>: VSCode / PyCharm / any other IDE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9805795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ACF71-2301-C3B1-922B-D9CAA618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D4149"/>
                </a:solidFill>
              </a:rPr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A05B7-66BC-C74D-9E17-C0962A17C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8840"/>
            <a:ext cx="5257800" cy="432048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b="1" dirty="0"/>
              <a:t>Other Requirements:</a:t>
            </a:r>
          </a:p>
          <a:p>
            <a:pPr marL="115887" lvl="1" indent="0" algn="just">
              <a:buNone/>
            </a:pPr>
            <a:r>
              <a:rPr lang="en-US" b="1" dirty="0"/>
              <a:t>Python Modules</a:t>
            </a:r>
            <a:endParaRPr lang="en-US" dirty="0"/>
          </a:p>
          <a:p>
            <a:pPr algn="just"/>
            <a:r>
              <a:rPr lang="en-US" dirty="0"/>
              <a:t>TensorFlow (2.11.0)</a:t>
            </a:r>
          </a:p>
          <a:p>
            <a:pPr algn="just"/>
            <a:r>
              <a:rPr lang="en-US" dirty="0"/>
              <a:t>Keras (2.11.0)</a:t>
            </a:r>
          </a:p>
          <a:p>
            <a:pPr algn="just"/>
            <a:r>
              <a:rPr lang="en-US" dirty="0"/>
              <a:t>MediaPipe (0.9.0)</a:t>
            </a:r>
          </a:p>
          <a:p>
            <a:pPr algn="just"/>
            <a:r>
              <a:rPr lang="en-US" dirty="0"/>
              <a:t>Scikit-learn (1.1.3)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81D48-371F-AEE0-0C32-E3A1C4F53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07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78BBE7-38D1-15D0-4D51-4BE0E3B55674}"/>
              </a:ext>
            </a:extLst>
          </p:cNvPr>
          <p:cNvSpPr txBox="1">
            <a:spLocks/>
          </p:cNvSpPr>
          <p:nvPr/>
        </p:nvSpPr>
        <p:spPr>
          <a:xfrm>
            <a:off x="6091518" y="1988840"/>
            <a:ext cx="525780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569913" indent="-5699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1200"/>
              </a:spcAft>
              <a:buFontTx/>
              <a:buBlip>
                <a:blip r:embed="rId2"/>
              </a:buBlip>
              <a:tabLst>
                <a:tab pos="914400" algn="l"/>
              </a:tabLst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sz="3000" b="1" dirty="0"/>
              <a:t> </a:t>
            </a:r>
          </a:p>
          <a:p>
            <a:pPr marL="115887" lvl="1" indent="0" algn="just">
              <a:buFontTx/>
              <a:buNone/>
            </a:pPr>
            <a:r>
              <a:rPr lang="en-US" b="1" dirty="0"/>
              <a:t> </a:t>
            </a:r>
            <a:endParaRPr lang="en-US" dirty="0"/>
          </a:p>
          <a:p>
            <a:pPr algn="just"/>
            <a:r>
              <a:rPr lang="en-US" dirty="0"/>
              <a:t>OpenCV(4.6.0.66)</a:t>
            </a:r>
          </a:p>
          <a:p>
            <a:pPr algn="just"/>
            <a:r>
              <a:rPr lang="en-US" dirty="0"/>
              <a:t>Pandas (1.5.1)</a:t>
            </a:r>
          </a:p>
          <a:p>
            <a:pPr algn="just"/>
            <a:r>
              <a:rPr lang="en-US" dirty="0"/>
              <a:t>NumPy (1.23.1)</a:t>
            </a:r>
          </a:p>
          <a:p>
            <a:pPr algn="just"/>
            <a:r>
              <a:rPr lang="en-US" dirty="0"/>
              <a:t>Matplotlib(3.7.1)</a:t>
            </a:r>
          </a:p>
        </p:txBody>
      </p:sp>
    </p:spTree>
    <p:extLst>
      <p:ext uri="{BB962C8B-B14F-4D97-AF65-F5344CB8AC3E}">
        <p14:creationId xmlns:p14="http://schemas.microsoft.com/office/powerpoint/2010/main" val="369571285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ustom Design">
  <a:themeElements>
    <a:clrScheme name="Sho-Template06">
      <a:dk1>
        <a:sysClr val="windowText" lastClr="000000"/>
      </a:dk1>
      <a:lt1>
        <a:sysClr val="window" lastClr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75941</TotalTime>
  <Words>932</Words>
  <Application>Microsoft Office PowerPoint</Application>
  <PresentationFormat>Widescreen</PresentationFormat>
  <Paragraphs>191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Gill Sans</vt:lpstr>
      <vt:lpstr>Times New Roman</vt:lpstr>
      <vt:lpstr>Wingdings</vt:lpstr>
      <vt:lpstr>Custom Design</vt:lpstr>
      <vt:lpstr>Sign Language Recognition System with Machine Learning</vt:lpstr>
      <vt:lpstr>Topic to be Coverd</vt:lpstr>
      <vt:lpstr>What is Sign Language?</vt:lpstr>
      <vt:lpstr>Importance Sign Language?</vt:lpstr>
      <vt:lpstr>Motivation</vt:lpstr>
      <vt:lpstr>Problem Statements</vt:lpstr>
      <vt:lpstr>System Requirements</vt:lpstr>
      <vt:lpstr>System Requirements</vt:lpstr>
      <vt:lpstr>System Requirements</vt:lpstr>
      <vt:lpstr>System Implementation</vt:lpstr>
      <vt:lpstr>System Implementation</vt:lpstr>
      <vt:lpstr>System Implementation</vt:lpstr>
      <vt:lpstr>Sample Dataset</vt:lpstr>
      <vt:lpstr>System Implementation</vt:lpstr>
      <vt:lpstr>System Implementation</vt:lpstr>
      <vt:lpstr>System Implementation</vt:lpstr>
      <vt:lpstr>System Implementation</vt:lpstr>
      <vt:lpstr>PowerPoint Presentation</vt:lpstr>
      <vt:lpstr>Result</vt:lpstr>
      <vt:lpstr>What Next?</vt:lpstr>
      <vt:lpstr>Conclusion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BUBBLER - Creative PowerPoint Template</dc:title>
  <dc:creator>showeet.com</dc:creator>
  <dc:description>© Copyright Showeet.com</dc:description>
  <cp:lastModifiedBy>Samrat Biswas</cp:lastModifiedBy>
  <cp:revision>21</cp:revision>
  <dcterms:created xsi:type="dcterms:W3CDTF">2011-05-09T14:18:21Z</dcterms:created>
  <dcterms:modified xsi:type="dcterms:W3CDTF">2023-05-19T15:12:59Z</dcterms:modified>
  <cp:category>Templates</cp:category>
</cp:coreProperties>
</file>