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832B0-09C8-45EC-9405-E123FD04C9DC}" v="654" dt="2022-03-12T01:39:03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 Anthony Acker" userId="36f79afb4d6a0065" providerId="Windows Live" clId="Web-{6E3832B0-09C8-45EC-9405-E123FD04C9DC}"/>
    <pc:docChg chg="addSld delSld modSld">
      <pc:chgData name="J. Anthony Acker" userId="36f79afb4d6a0065" providerId="Windows Live" clId="Web-{6E3832B0-09C8-45EC-9405-E123FD04C9DC}" dt="2022-03-12T01:39:03.354" v="455" actId="20577"/>
      <pc:docMkLst>
        <pc:docMk/>
      </pc:docMkLst>
      <pc:sldChg chg="modSp">
        <pc:chgData name="J. Anthony Acker" userId="36f79afb4d6a0065" providerId="Windows Live" clId="Web-{6E3832B0-09C8-45EC-9405-E123FD04C9DC}" dt="2022-03-10T00:40:55.054" v="96"/>
        <pc:sldMkLst>
          <pc:docMk/>
          <pc:sldMk cId="834050406" sldId="256"/>
        </pc:sldMkLst>
        <pc:spChg chg="mod">
          <ac:chgData name="J. Anthony Acker" userId="36f79afb4d6a0065" providerId="Windows Live" clId="Web-{6E3832B0-09C8-45EC-9405-E123FD04C9DC}" dt="2022-03-10T00:40:55.054" v="96"/>
          <ac:spMkLst>
            <pc:docMk/>
            <pc:sldMk cId="834050406" sldId="256"/>
            <ac:spMk id="2" creationId="{050E78D6-F072-48E7-8270-20EFBDD26F36}"/>
          </ac:spMkLst>
        </pc:spChg>
        <pc:spChg chg="mod">
          <ac:chgData name="J. Anthony Acker" userId="36f79afb4d6a0065" providerId="Windows Live" clId="Web-{6E3832B0-09C8-45EC-9405-E123FD04C9DC}" dt="2022-03-09T23:26:28.989" v="10" actId="20577"/>
          <ac:spMkLst>
            <pc:docMk/>
            <pc:sldMk cId="834050406" sldId="256"/>
            <ac:spMk id="3" creationId="{3FC7BD98-5486-489C-BAA0-A69CEFF691B3}"/>
          </ac:spMkLst>
        </pc:spChg>
      </pc:sldChg>
      <pc:sldChg chg="addSp delSp modSp mod setBg">
        <pc:chgData name="J. Anthony Acker" userId="36f79afb4d6a0065" providerId="Windows Live" clId="Web-{6E3832B0-09C8-45EC-9405-E123FD04C9DC}" dt="2022-03-10T00:47:14.393" v="165" actId="20577"/>
        <pc:sldMkLst>
          <pc:docMk/>
          <pc:sldMk cId="3424314505" sldId="257"/>
        </pc:sldMkLst>
        <pc:spChg chg="mod">
          <ac:chgData name="J. Anthony Acker" userId="36f79afb4d6a0065" providerId="Windows Live" clId="Web-{6E3832B0-09C8-45EC-9405-E123FD04C9DC}" dt="2022-03-09T23:35:28.796" v="28"/>
          <ac:spMkLst>
            <pc:docMk/>
            <pc:sldMk cId="3424314505" sldId="257"/>
            <ac:spMk id="2" creationId="{9C9DE503-F7C2-4A40-83F4-4DE931E7D9DE}"/>
          </ac:spMkLst>
        </pc:spChg>
        <pc:spChg chg="del">
          <ac:chgData name="J. Anthony Acker" userId="36f79afb4d6a0065" providerId="Windows Live" clId="Web-{6E3832B0-09C8-45EC-9405-E123FD04C9DC}" dt="2022-03-09T23:34:36.045" v="25"/>
          <ac:spMkLst>
            <pc:docMk/>
            <pc:sldMk cId="3424314505" sldId="257"/>
            <ac:spMk id="10" creationId="{93F0ADB5-A0B4-4B01-A8C4-FDC34CE22BD4}"/>
          </ac:spMkLst>
        </pc:spChg>
        <pc:spChg chg="del">
          <ac:chgData name="J. Anthony Acker" userId="36f79afb4d6a0065" providerId="Windows Live" clId="Web-{6E3832B0-09C8-45EC-9405-E123FD04C9DC}" dt="2022-03-09T23:34:36.045" v="25"/>
          <ac:spMkLst>
            <pc:docMk/>
            <pc:sldMk cId="3424314505" sldId="257"/>
            <ac:spMk id="12" creationId="{AA6D0FDE-0241-4C21-A720-A69475358235}"/>
          </ac:spMkLst>
        </pc:spChg>
        <pc:spChg chg="add del">
          <ac:chgData name="J. Anthony Acker" userId="36f79afb4d6a0065" providerId="Windows Live" clId="Web-{6E3832B0-09C8-45EC-9405-E123FD04C9DC}" dt="2022-03-09T23:35:28.796" v="28"/>
          <ac:spMkLst>
            <pc:docMk/>
            <pc:sldMk cId="3424314505" sldId="257"/>
            <ac:spMk id="17" creationId="{1660E788-AFA9-4A1B-9991-6AA74632A15B}"/>
          </ac:spMkLst>
        </pc:spChg>
        <pc:spChg chg="add del">
          <ac:chgData name="J. Anthony Acker" userId="36f79afb4d6a0065" providerId="Windows Live" clId="Web-{6E3832B0-09C8-45EC-9405-E123FD04C9DC}" dt="2022-03-09T23:35:28.796" v="28"/>
          <ac:spMkLst>
            <pc:docMk/>
            <pc:sldMk cId="3424314505" sldId="257"/>
            <ac:spMk id="19" creationId="{867D4867-5BA7-4462-B2F6-A23F4A622AA7}"/>
          </ac:spMkLst>
        </pc:spChg>
        <pc:spChg chg="add mod">
          <ac:chgData name="J. Anthony Acker" userId="36f79afb4d6a0065" providerId="Windows Live" clId="Web-{6E3832B0-09C8-45EC-9405-E123FD04C9DC}" dt="2022-03-10T00:47:14.393" v="165" actId="20577"/>
          <ac:spMkLst>
            <pc:docMk/>
            <pc:sldMk cId="3424314505" sldId="257"/>
            <ac:spMk id="23" creationId="{96EEE757-09C8-4DA5-B88F-0421A8349410}"/>
          </ac:spMkLst>
        </pc:spChg>
        <pc:spChg chg="add">
          <ac:chgData name="J. Anthony Acker" userId="36f79afb4d6a0065" providerId="Windows Live" clId="Web-{6E3832B0-09C8-45EC-9405-E123FD04C9DC}" dt="2022-03-09T23:35:28.796" v="28"/>
          <ac:spMkLst>
            <pc:docMk/>
            <pc:sldMk cId="3424314505" sldId="257"/>
            <ac:spMk id="24" creationId="{879398A9-0D0D-4901-BDDF-B3D93CECA7B9}"/>
          </ac:spMkLst>
        </pc:spChg>
        <pc:spChg chg="add">
          <ac:chgData name="J. Anthony Acker" userId="36f79afb4d6a0065" providerId="Windows Live" clId="Web-{6E3832B0-09C8-45EC-9405-E123FD04C9DC}" dt="2022-03-09T23:35:28.796" v="28"/>
          <ac:spMkLst>
            <pc:docMk/>
            <pc:sldMk cId="3424314505" sldId="257"/>
            <ac:spMk id="26" creationId="{011FEC3B-E514-4E21-B2CB-7903A73569E2}"/>
          </ac:spMkLst>
        </pc:spChg>
        <pc:graphicFrameChg chg="mod modGraphic">
          <ac:chgData name="J. Anthony Acker" userId="36f79afb4d6a0065" providerId="Windows Live" clId="Web-{6E3832B0-09C8-45EC-9405-E123FD04C9DC}" dt="2022-03-09T23:38:53.612" v="61" actId="20577"/>
          <ac:graphicFrameMkLst>
            <pc:docMk/>
            <pc:sldMk cId="3424314505" sldId="257"/>
            <ac:graphicFrameMk id="5" creationId="{51938B4F-26EE-4238-880D-3CE26A7E4AED}"/>
          </ac:graphicFrameMkLst>
        </pc:graphicFrameChg>
        <pc:picChg chg="del mod">
          <ac:chgData name="J. Anthony Acker" userId="36f79afb4d6a0065" providerId="Windows Live" clId="Web-{6E3832B0-09C8-45EC-9405-E123FD04C9DC}" dt="2022-03-10T00:36:04.108" v="87"/>
          <ac:picMkLst>
            <pc:docMk/>
            <pc:sldMk cId="3424314505" sldId="257"/>
            <ac:picMk id="4" creationId="{32F354A1-38C7-4598-A0E1-7A286A3019B8}"/>
          </ac:picMkLst>
        </pc:picChg>
      </pc:sldChg>
      <pc:sldChg chg="addSp delSp modSp">
        <pc:chgData name="J. Anthony Acker" userId="36f79afb4d6a0065" providerId="Windows Live" clId="Web-{6E3832B0-09C8-45EC-9405-E123FD04C9DC}" dt="2022-03-10T01:10:57.499" v="263" actId="14100"/>
        <pc:sldMkLst>
          <pc:docMk/>
          <pc:sldMk cId="4128952323" sldId="258"/>
        </pc:sldMkLst>
        <pc:spChg chg="mod">
          <ac:chgData name="J. Anthony Acker" userId="36f79afb4d6a0065" providerId="Windows Live" clId="Web-{6E3832B0-09C8-45EC-9405-E123FD04C9DC}" dt="2022-03-09T23:40:30.395" v="69"/>
          <ac:spMkLst>
            <pc:docMk/>
            <pc:sldMk cId="4128952323" sldId="258"/>
            <ac:spMk id="2" creationId="{8EB78894-19E5-4916-B37E-B4A80B9B8D52}"/>
          </ac:spMkLst>
        </pc:spChg>
        <pc:spChg chg="add mod">
          <ac:chgData name="J. Anthony Acker" userId="36f79afb4d6a0065" providerId="Windows Live" clId="Web-{6E3832B0-09C8-45EC-9405-E123FD04C9DC}" dt="2022-03-10T01:10:57.499" v="263" actId="14100"/>
          <ac:spMkLst>
            <pc:docMk/>
            <pc:sldMk cId="4128952323" sldId="258"/>
            <ac:spMk id="4" creationId="{0493F616-701C-4CAB-A3F1-DFB1D78A4177}"/>
          </ac:spMkLst>
        </pc:spChg>
        <pc:spChg chg="add del mod">
          <ac:chgData name="J. Anthony Acker" userId="36f79afb4d6a0065" providerId="Windows Live" clId="Web-{6E3832B0-09C8-45EC-9405-E123FD04C9DC}" dt="2022-03-09T23:43:54.727" v="84"/>
          <ac:spMkLst>
            <pc:docMk/>
            <pc:sldMk cId="4128952323" sldId="258"/>
            <ac:spMk id="4" creationId="{48B28952-0A4A-42C6-A75E-ED5A079E094E}"/>
          </ac:spMkLst>
        </pc:spChg>
        <pc:spChg chg="del">
          <ac:chgData name="J. Anthony Acker" userId="36f79afb4d6a0065" providerId="Windows Live" clId="Web-{6E3832B0-09C8-45EC-9405-E123FD04C9DC}" dt="2022-03-09T23:40:30.395" v="69"/>
          <ac:spMkLst>
            <pc:docMk/>
            <pc:sldMk cId="4128952323" sldId="258"/>
            <ac:spMk id="18" creationId="{0AF33C27-9C85-4B30-9AD7-879D48AFE4FF}"/>
          </ac:spMkLst>
        </pc:spChg>
        <pc:spChg chg="del">
          <ac:chgData name="J. Anthony Acker" userId="36f79afb4d6a0065" providerId="Windows Live" clId="Web-{6E3832B0-09C8-45EC-9405-E123FD04C9DC}" dt="2022-03-09T23:40:30.395" v="69"/>
          <ac:spMkLst>
            <pc:docMk/>
            <pc:sldMk cId="4128952323" sldId="258"/>
            <ac:spMk id="20" creationId="{6D5089DD-882D-4413-B8BF-4798BFD84A98}"/>
          </ac:spMkLst>
        </pc:spChg>
        <pc:spChg chg="add">
          <ac:chgData name="J. Anthony Acker" userId="36f79afb4d6a0065" providerId="Windows Live" clId="Web-{6E3832B0-09C8-45EC-9405-E123FD04C9DC}" dt="2022-03-09T23:40:30.395" v="69"/>
          <ac:spMkLst>
            <pc:docMk/>
            <pc:sldMk cId="4128952323" sldId="258"/>
            <ac:spMk id="25" creationId="{4E866FF9-A729-45F0-A163-10E89E871602}"/>
          </ac:spMkLst>
        </pc:spChg>
        <pc:spChg chg="add">
          <ac:chgData name="J. Anthony Acker" userId="36f79afb4d6a0065" providerId="Windows Live" clId="Web-{6E3832B0-09C8-45EC-9405-E123FD04C9DC}" dt="2022-03-09T23:40:30.395" v="69"/>
          <ac:spMkLst>
            <pc:docMk/>
            <pc:sldMk cId="4128952323" sldId="258"/>
            <ac:spMk id="27" creationId="{A804366F-2366-4688-98E7-B101C7BC6146}"/>
          </ac:spMkLst>
        </pc:spChg>
        <pc:graphicFrameChg chg="del mod">
          <ac:chgData name="J. Anthony Acker" userId="36f79afb4d6a0065" providerId="Windows Live" clId="Web-{6E3832B0-09C8-45EC-9405-E123FD04C9DC}" dt="2022-03-09T23:43:01.054" v="83"/>
          <ac:graphicFrameMkLst>
            <pc:docMk/>
            <pc:sldMk cId="4128952323" sldId="258"/>
            <ac:graphicFrameMk id="6" creationId="{553FBC4F-691A-471D-8ADC-EEE7AF67D66D}"/>
          </ac:graphicFrameMkLst>
        </pc:graphicFrameChg>
        <pc:picChg chg="add mod">
          <ac:chgData name="J. Anthony Acker" userId="36f79afb4d6a0065" providerId="Windows Live" clId="Web-{6E3832B0-09C8-45EC-9405-E123FD04C9DC}" dt="2022-03-10T00:42:47.714" v="102" actId="1076"/>
          <ac:picMkLst>
            <pc:docMk/>
            <pc:sldMk cId="4128952323" sldId="258"/>
            <ac:picMk id="3" creationId="{B372AFCE-DF20-4AFD-A046-599A2B683240}"/>
          </ac:picMkLst>
        </pc:picChg>
        <pc:picChg chg="add mod ord">
          <ac:chgData name="J. Anthony Acker" userId="36f79afb4d6a0065" providerId="Windows Live" clId="Web-{6E3832B0-09C8-45EC-9405-E123FD04C9DC}" dt="2022-03-09T23:43:59.680" v="86" actId="1076"/>
          <ac:picMkLst>
            <pc:docMk/>
            <pc:sldMk cId="4128952323" sldId="258"/>
            <ac:picMk id="5" creationId="{A1B48DC4-0386-416E-B165-908493DFFB00}"/>
          </ac:picMkLst>
        </pc:picChg>
      </pc:sldChg>
      <pc:sldChg chg="del">
        <pc:chgData name="J. Anthony Acker" userId="36f79afb4d6a0065" providerId="Windows Live" clId="Web-{6E3832B0-09C8-45EC-9405-E123FD04C9DC}" dt="2022-03-12T01:04:22.602" v="434"/>
        <pc:sldMkLst>
          <pc:docMk/>
          <pc:sldMk cId="2067005262" sldId="259"/>
        </pc:sldMkLst>
      </pc:sldChg>
      <pc:sldChg chg="modSp">
        <pc:chgData name="J. Anthony Acker" userId="36f79afb4d6a0065" providerId="Windows Live" clId="Web-{6E3832B0-09C8-45EC-9405-E123FD04C9DC}" dt="2022-03-12T01:39:03.354" v="455" actId="20577"/>
        <pc:sldMkLst>
          <pc:docMk/>
          <pc:sldMk cId="2673849116" sldId="260"/>
        </pc:sldMkLst>
        <pc:spChg chg="mod">
          <ac:chgData name="J. Anthony Acker" userId="36f79afb4d6a0065" providerId="Windows Live" clId="Web-{6E3832B0-09C8-45EC-9405-E123FD04C9DC}" dt="2022-03-12T01:39:03.354" v="455" actId="20577"/>
          <ac:spMkLst>
            <pc:docMk/>
            <pc:sldMk cId="2673849116" sldId="260"/>
            <ac:spMk id="3" creationId="{667D1328-A694-4327-A93A-3D919FD65B27}"/>
          </ac:spMkLst>
        </pc:spChg>
      </pc:sldChg>
      <pc:sldChg chg="add del replId">
        <pc:chgData name="J. Anthony Acker" userId="36f79afb4d6a0065" providerId="Windows Live" clId="Web-{6E3832B0-09C8-45EC-9405-E123FD04C9DC}" dt="2022-03-09T23:40:42.427" v="70"/>
        <pc:sldMkLst>
          <pc:docMk/>
          <pc:sldMk cId="2251059100" sldId="261"/>
        </pc:sldMkLst>
      </pc:sldChg>
      <pc:sldChg chg="addSp delSp modSp add replId">
        <pc:chgData name="J. Anthony Acker" userId="36f79afb4d6a0065" providerId="Windows Live" clId="Web-{6E3832B0-09C8-45EC-9405-E123FD04C9DC}" dt="2022-03-12T00:32:01.604" v="310" actId="14100"/>
        <pc:sldMkLst>
          <pc:docMk/>
          <pc:sldMk cId="3086150344" sldId="261"/>
        </pc:sldMkLst>
        <pc:spChg chg="mod">
          <ac:chgData name="J. Anthony Acker" userId="36f79afb4d6a0065" providerId="Windows Live" clId="Web-{6E3832B0-09C8-45EC-9405-E123FD04C9DC}" dt="2022-03-09T23:41:39.974" v="77" actId="20577"/>
          <ac:spMkLst>
            <pc:docMk/>
            <pc:sldMk cId="3086150344" sldId="261"/>
            <ac:spMk id="2" creationId="{8EB78894-19E5-4916-B37E-B4A80B9B8D52}"/>
          </ac:spMkLst>
        </pc:spChg>
        <pc:spChg chg="add del mod">
          <ac:chgData name="J. Anthony Acker" userId="36f79afb4d6a0065" providerId="Windows Live" clId="Web-{6E3832B0-09C8-45EC-9405-E123FD04C9DC}" dt="2022-03-12T00:28:32.241" v="269"/>
          <ac:spMkLst>
            <pc:docMk/>
            <pc:sldMk cId="3086150344" sldId="261"/>
            <ac:spMk id="4" creationId="{F6B16F20-B0D9-4357-A466-66026AF46932}"/>
          </ac:spMkLst>
        </pc:spChg>
        <pc:spChg chg="add mod">
          <ac:chgData name="J. Anthony Acker" userId="36f79afb4d6a0065" providerId="Windows Live" clId="Web-{6E3832B0-09C8-45EC-9405-E123FD04C9DC}" dt="2022-03-12T00:32:01.604" v="310" actId="14100"/>
          <ac:spMkLst>
            <pc:docMk/>
            <pc:sldMk cId="3086150344" sldId="261"/>
            <ac:spMk id="7" creationId="{BE31A75F-EFAF-400D-A113-61657B863101}"/>
          </ac:spMkLst>
        </pc:spChg>
        <pc:graphicFrameChg chg="del">
          <ac:chgData name="J. Anthony Acker" userId="36f79afb4d6a0065" providerId="Windows Live" clId="Web-{6E3832B0-09C8-45EC-9405-E123FD04C9DC}" dt="2022-03-12T00:22:45.040" v="264"/>
          <ac:graphicFrameMkLst>
            <pc:docMk/>
            <pc:sldMk cId="3086150344" sldId="261"/>
            <ac:graphicFrameMk id="6" creationId="{553FBC4F-691A-471D-8ADC-EEE7AF67D66D}"/>
          </ac:graphicFrameMkLst>
        </pc:graphicFrameChg>
        <pc:picChg chg="add mod ord">
          <ac:chgData name="J. Anthony Acker" userId="36f79afb4d6a0065" providerId="Windows Live" clId="Web-{6E3832B0-09C8-45EC-9405-E123FD04C9DC}" dt="2022-03-12T00:28:42.538" v="273" actId="1076"/>
          <ac:picMkLst>
            <pc:docMk/>
            <pc:sldMk cId="3086150344" sldId="261"/>
            <ac:picMk id="5" creationId="{E34261B0-9BD4-403E-A4FE-5F49B35C48B3}"/>
          </ac:picMkLst>
        </pc:picChg>
      </pc:sldChg>
      <pc:sldChg chg="addSp delSp modSp add replId">
        <pc:chgData name="J. Anthony Acker" userId="36f79afb4d6a0065" providerId="Windows Live" clId="Web-{6E3832B0-09C8-45EC-9405-E123FD04C9DC}" dt="2022-03-12T00:41:32.023" v="339" actId="20577"/>
        <pc:sldMkLst>
          <pc:docMk/>
          <pc:sldMk cId="1436462644" sldId="262"/>
        </pc:sldMkLst>
        <pc:spChg chg="mod">
          <ac:chgData name="J. Anthony Acker" userId="36f79afb4d6a0065" providerId="Windows Live" clId="Web-{6E3832B0-09C8-45EC-9405-E123FD04C9DC}" dt="2022-03-09T23:42:03.412" v="80" actId="20577"/>
          <ac:spMkLst>
            <pc:docMk/>
            <pc:sldMk cId="1436462644" sldId="262"/>
            <ac:spMk id="2" creationId="{8EB78894-19E5-4916-B37E-B4A80B9B8D52}"/>
          </ac:spMkLst>
        </pc:spChg>
        <pc:spChg chg="add del mod">
          <ac:chgData name="J. Anthony Acker" userId="36f79afb4d6a0065" providerId="Windows Live" clId="Web-{6E3832B0-09C8-45EC-9405-E123FD04C9DC}" dt="2022-03-12T00:34:19.232" v="318"/>
          <ac:spMkLst>
            <pc:docMk/>
            <pc:sldMk cId="1436462644" sldId="262"/>
            <ac:spMk id="4" creationId="{875590EB-11E8-4157-8CC8-4E8F6A2AA6F0}"/>
          </ac:spMkLst>
        </pc:spChg>
        <pc:spChg chg="add mod">
          <ac:chgData name="J. Anthony Acker" userId="36f79afb4d6a0065" providerId="Windows Live" clId="Web-{6E3832B0-09C8-45EC-9405-E123FD04C9DC}" dt="2022-03-12T00:41:32.023" v="339" actId="20577"/>
          <ac:spMkLst>
            <pc:docMk/>
            <pc:sldMk cId="1436462644" sldId="262"/>
            <ac:spMk id="7" creationId="{C588F97B-4D20-4EF3-BAC9-E35A1469D5C5}"/>
          </ac:spMkLst>
        </pc:spChg>
        <pc:graphicFrameChg chg="del">
          <ac:chgData name="J. Anthony Acker" userId="36f79afb4d6a0065" providerId="Windows Live" clId="Web-{6E3832B0-09C8-45EC-9405-E123FD04C9DC}" dt="2022-03-12T00:33:12.715" v="311"/>
          <ac:graphicFrameMkLst>
            <pc:docMk/>
            <pc:sldMk cId="1436462644" sldId="262"/>
            <ac:graphicFrameMk id="6" creationId="{553FBC4F-691A-471D-8ADC-EEE7AF67D66D}"/>
          </ac:graphicFrameMkLst>
        </pc:graphicFrameChg>
        <pc:picChg chg="add mod ord">
          <ac:chgData name="J. Anthony Acker" userId="36f79afb4d6a0065" providerId="Windows Live" clId="Web-{6E3832B0-09C8-45EC-9405-E123FD04C9DC}" dt="2022-03-12T00:34:50.373" v="326" actId="14100"/>
          <ac:picMkLst>
            <pc:docMk/>
            <pc:sldMk cId="1436462644" sldId="262"/>
            <ac:picMk id="5" creationId="{C9846600-91F2-4DF0-9816-BAE5E51490A1}"/>
          </ac:picMkLst>
        </pc:picChg>
      </pc:sldChg>
      <pc:sldChg chg="add del replId">
        <pc:chgData name="J. Anthony Acker" userId="36f79afb4d6a0065" providerId="Windows Live" clId="Web-{6E3832B0-09C8-45EC-9405-E123FD04C9DC}" dt="2022-03-09T23:40:45.567" v="71"/>
        <pc:sldMkLst>
          <pc:docMk/>
          <pc:sldMk cId="3416066130" sldId="262"/>
        </pc:sldMkLst>
      </pc:sldChg>
      <pc:sldChg chg="addSp delSp modSp add replId">
        <pc:chgData name="J. Anthony Acker" userId="36f79afb4d6a0065" providerId="Windows Live" clId="Web-{6E3832B0-09C8-45EC-9405-E123FD04C9DC}" dt="2022-03-12T01:03:51.789" v="433" actId="20577"/>
        <pc:sldMkLst>
          <pc:docMk/>
          <pc:sldMk cId="1506540662" sldId="263"/>
        </pc:sldMkLst>
        <pc:spChg chg="mod">
          <ac:chgData name="J. Anthony Acker" userId="36f79afb4d6a0065" providerId="Windows Live" clId="Web-{6E3832B0-09C8-45EC-9405-E123FD04C9DC}" dt="2022-03-09T23:42:21.491" v="82" actId="20577"/>
          <ac:spMkLst>
            <pc:docMk/>
            <pc:sldMk cId="1506540662" sldId="263"/>
            <ac:spMk id="2" creationId="{8EB78894-19E5-4916-B37E-B4A80B9B8D52}"/>
          </ac:spMkLst>
        </pc:spChg>
        <pc:spChg chg="add del mod">
          <ac:chgData name="J. Anthony Acker" userId="36f79afb4d6a0065" providerId="Windows Live" clId="Web-{6E3832B0-09C8-45EC-9405-E123FD04C9DC}" dt="2022-03-12T00:41:54.617" v="341"/>
          <ac:spMkLst>
            <pc:docMk/>
            <pc:sldMk cId="1506540662" sldId="263"/>
            <ac:spMk id="4" creationId="{30FFCCF0-8261-4D4A-9CB5-D89221A0613D}"/>
          </ac:spMkLst>
        </pc:spChg>
        <pc:spChg chg="add mod">
          <ac:chgData name="J. Anthony Acker" userId="36f79afb4d6a0065" providerId="Windows Live" clId="Web-{6E3832B0-09C8-45EC-9405-E123FD04C9DC}" dt="2022-03-12T01:03:51.789" v="433" actId="20577"/>
          <ac:spMkLst>
            <pc:docMk/>
            <pc:sldMk cId="1506540662" sldId="263"/>
            <ac:spMk id="7" creationId="{36501731-ACA9-4FD9-8FCE-5506319B96BA}"/>
          </ac:spMkLst>
        </pc:spChg>
        <pc:graphicFrameChg chg="del">
          <ac:chgData name="J. Anthony Acker" userId="36f79afb4d6a0065" providerId="Windows Live" clId="Web-{6E3832B0-09C8-45EC-9405-E123FD04C9DC}" dt="2022-03-12T00:41:46.101" v="340"/>
          <ac:graphicFrameMkLst>
            <pc:docMk/>
            <pc:sldMk cId="1506540662" sldId="263"/>
            <ac:graphicFrameMk id="6" creationId="{553FBC4F-691A-471D-8ADC-EEE7AF67D66D}"/>
          </ac:graphicFrameMkLst>
        </pc:graphicFrameChg>
        <pc:picChg chg="add mod">
          <ac:chgData name="J. Anthony Acker" userId="36f79afb4d6a0065" providerId="Windows Live" clId="Web-{6E3832B0-09C8-45EC-9405-E123FD04C9DC}" dt="2022-03-12T00:42:45.962" v="350" actId="14100"/>
          <ac:picMkLst>
            <pc:docMk/>
            <pc:sldMk cId="1506540662" sldId="263"/>
            <ac:picMk id="5" creationId="{30693F6B-9411-483B-8C75-7F888307B264}"/>
          </ac:picMkLst>
        </pc:picChg>
      </pc:sldChg>
      <pc:sldChg chg="add del replId">
        <pc:chgData name="J. Anthony Acker" userId="36f79afb4d6a0065" providerId="Windows Live" clId="Web-{6E3832B0-09C8-45EC-9405-E123FD04C9DC}" dt="2022-03-09T23:40:48.489" v="72"/>
        <pc:sldMkLst>
          <pc:docMk/>
          <pc:sldMk cId="4216369805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 rtl="0"/>
          <a:r>
            <a:rPr lang="en-U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 Were Netflix Quarterly Stock Prices Distributed In 2017?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 rtl="0"/>
          <a:r>
            <a:rPr lang="en-U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 Did Earning Per Share Estimates Compare to Actuals?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 rtl="0"/>
          <a:r>
            <a:rPr lang="en-U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 Does Revenue and Earnings Performance Compare by Quarter?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6F751C-A6CD-498D-9D69-CE3E40567AE7}">
      <dgm:prSet phldr="0"/>
      <dgm:spPr/>
      <dgm:t>
        <a:bodyPr/>
        <a:lstStyle/>
        <a:p>
          <a:pPr rtl="0"/>
          <a:r>
            <a:rPr lang="en-US" noProof="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How Did Netflix Compare to the Dow Jones?</a:t>
          </a:r>
        </a:p>
      </dgm:t>
    </dgm:pt>
    <dgm:pt modelId="{0240F77C-5CDD-4ACA-BECC-DB9FF6EFB808}" type="parTrans" cxnId="{9FADB121-C1A5-426A-AE8D-8A42EDBA252C}">
      <dgm:prSet/>
      <dgm:spPr/>
    </dgm:pt>
    <dgm:pt modelId="{36628E13-50AF-4E7D-AE13-C6F4874D7264}" type="sibTrans" cxnId="{9FADB121-C1A5-426A-AE8D-8A42EDBA252C}">
      <dgm:prSet/>
      <dgm:spPr/>
    </dgm:pt>
    <dgm:pt modelId="{034C7AD2-9B0B-4BAA-940E-127E73D1D19E}" type="pres">
      <dgm:prSet presAssocID="{E1B432F4-5FDB-4518-9272-2F3934AC6AA2}" presName="vert0" presStyleCnt="0">
        <dgm:presLayoutVars>
          <dgm:dir/>
          <dgm:animOne val="branch"/>
          <dgm:animLvl val="lvl"/>
        </dgm:presLayoutVars>
      </dgm:prSet>
      <dgm:spPr/>
    </dgm:pt>
    <dgm:pt modelId="{DB6AC684-E945-4CAD-88CF-9D06748B2640}" type="pres">
      <dgm:prSet presAssocID="{B633A646-2062-4841-AF18-847B074C6716}" presName="thickLine" presStyleLbl="alignNode1" presStyleIdx="0" presStyleCnt="4"/>
      <dgm:spPr/>
    </dgm:pt>
    <dgm:pt modelId="{97C14E4C-6CE3-43A1-A4AD-03AEFB49AEBB}" type="pres">
      <dgm:prSet presAssocID="{B633A646-2062-4841-AF18-847B074C6716}" presName="horz1" presStyleCnt="0"/>
      <dgm:spPr/>
    </dgm:pt>
    <dgm:pt modelId="{74F3310D-0FFC-4915-AE80-95B151D3765B}" type="pres">
      <dgm:prSet presAssocID="{B633A646-2062-4841-AF18-847B074C6716}" presName="tx1" presStyleLbl="revTx" presStyleIdx="0" presStyleCnt="4"/>
      <dgm:spPr/>
    </dgm:pt>
    <dgm:pt modelId="{0547B89D-95F1-44E0-A8A3-67534AB98A88}" type="pres">
      <dgm:prSet presAssocID="{B633A646-2062-4841-AF18-847B074C6716}" presName="vert1" presStyleCnt="0"/>
      <dgm:spPr/>
    </dgm:pt>
    <dgm:pt modelId="{D55376E1-94E3-45A9-ACEE-48C4AB3EE8D8}" type="pres">
      <dgm:prSet presAssocID="{14BC708E-A0A1-4102-88E4-E75128B4E51E}" presName="thickLine" presStyleLbl="alignNode1" presStyleIdx="1" presStyleCnt="4"/>
      <dgm:spPr/>
    </dgm:pt>
    <dgm:pt modelId="{32D4B15F-0F4D-4ED3-B47B-A9719B31418F}" type="pres">
      <dgm:prSet presAssocID="{14BC708E-A0A1-4102-88E4-E75128B4E51E}" presName="horz1" presStyleCnt="0"/>
      <dgm:spPr/>
    </dgm:pt>
    <dgm:pt modelId="{FE2BA7D7-4451-4A89-BF4F-1CC7686F8AA5}" type="pres">
      <dgm:prSet presAssocID="{14BC708E-A0A1-4102-88E4-E75128B4E51E}" presName="tx1" presStyleLbl="revTx" presStyleIdx="1" presStyleCnt="4"/>
      <dgm:spPr/>
    </dgm:pt>
    <dgm:pt modelId="{4FFAC036-71EC-45DA-B1C1-34DFE31B7DDA}" type="pres">
      <dgm:prSet presAssocID="{14BC708E-A0A1-4102-88E4-E75128B4E51E}" presName="vert1" presStyleCnt="0"/>
      <dgm:spPr/>
    </dgm:pt>
    <dgm:pt modelId="{B22C4F14-6E9F-4E9B-AD49-CA9062B46190}" type="pres">
      <dgm:prSet presAssocID="{C6D21269-399B-4BA2-8621-C7B9DA1E1B8F}" presName="thickLine" presStyleLbl="alignNode1" presStyleIdx="2" presStyleCnt="4"/>
      <dgm:spPr/>
    </dgm:pt>
    <dgm:pt modelId="{05677CC5-5CC2-4F43-BC47-6205C8DFE2CD}" type="pres">
      <dgm:prSet presAssocID="{C6D21269-399B-4BA2-8621-C7B9DA1E1B8F}" presName="horz1" presStyleCnt="0"/>
      <dgm:spPr/>
    </dgm:pt>
    <dgm:pt modelId="{B84989A9-4801-4495-9D96-666D2939C88C}" type="pres">
      <dgm:prSet presAssocID="{C6D21269-399B-4BA2-8621-C7B9DA1E1B8F}" presName="tx1" presStyleLbl="revTx" presStyleIdx="2" presStyleCnt="4"/>
      <dgm:spPr/>
    </dgm:pt>
    <dgm:pt modelId="{4D2B4829-2A9B-493F-8149-2944700092FE}" type="pres">
      <dgm:prSet presAssocID="{C6D21269-399B-4BA2-8621-C7B9DA1E1B8F}" presName="vert1" presStyleCnt="0"/>
      <dgm:spPr/>
    </dgm:pt>
    <dgm:pt modelId="{6A9C7BAA-DD0D-4870-97FC-5C74FE3453EB}" type="pres">
      <dgm:prSet presAssocID="{DB6F751C-A6CD-498D-9D69-CE3E40567AE7}" presName="thickLine" presStyleLbl="alignNode1" presStyleIdx="3" presStyleCnt="4"/>
      <dgm:spPr/>
    </dgm:pt>
    <dgm:pt modelId="{93C427E5-B7D5-4FD4-A3E1-FF92567E2E5A}" type="pres">
      <dgm:prSet presAssocID="{DB6F751C-A6CD-498D-9D69-CE3E40567AE7}" presName="horz1" presStyleCnt="0"/>
      <dgm:spPr/>
    </dgm:pt>
    <dgm:pt modelId="{F75EAA6E-0B94-4338-A901-AA87C07A9417}" type="pres">
      <dgm:prSet presAssocID="{DB6F751C-A6CD-498D-9D69-CE3E40567AE7}" presName="tx1" presStyleLbl="revTx" presStyleIdx="3" presStyleCnt="4"/>
      <dgm:spPr/>
    </dgm:pt>
    <dgm:pt modelId="{66142F68-0591-4236-94E9-2B845F136761}" type="pres">
      <dgm:prSet presAssocID="{DB6F751C-A6CD-498D-9D69-CE3E40567AE7}" presName="vert1" presStyleCnt="0"/>
      <dgm:spPr/>
    </dgm:pt>
  </dgm:ptLst>
  <dgm:cxnLst>
    <dgm:cxn modelId="{9FADB121-C1A5-426A-AE8D-8A42EDBA252C}" srcId="{E1B432F4-5FDB-4518-9272-2F3934AC6AA2}" destId="{DB6F751C-A6CD-498D-9D69-CE3E40567AE7}" srcOrd="3" destOrd="0" parTransId="{0240F77C-5CDD-4ACA-BECC-DB9FF6EFB808}" sibTransId="{36628E13-50AF-4E7D-AE13-C6F4874D7264}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8EACC897-E2BA-4176-A36F-CD54E4386050}" type="presOf" srcId="{DB6F751C-A6CD-498D-9D69-CE3E40567AE7}" destId="{F75EAA6E-0B94-4338-A901-AA87C07A9417}" srcOrd="0" destOrd="0" presId="urn:microsoft.com/office/officeart/2008/layout/LinedList"/>
    <dgm:cxn modelId="{A04C77AD-2622-4EF4-B293-0CFE194C1396}" type="presOf" srcId="{B633A646-2062-4841-AF18-847B074C6716}" destId="{74F3310D-0FFC-4915-AE80-95B151D3765B}" srcOrd="0" destOrd="0" presId="urn:microsoft.com/office/officeart/2008/layout/LinedList"/>
    <dgm:cxn modelId="{83E8E7AD-53D4-4A67-97BD-9F11C7A9B05A}" type="presOf" srcId="{C6D21269-399B-4BA2-8621-C7B9DA1E1B8F}" destId="{B84989A9-4801-4495-9D96-666D2939C88C}" srcOrd="0" destOrd="0" presId="urn:microsoft.com/office/officeart/2008/layout/Line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2A0167DE-585B-4C54-92A6-3D7DA5BACE9F}" type="presOf" srcId="{E1B432F4-5FDB-4518-9272-2F3934AC6AA2}" destId="{034C7AD2-9B0B-4BAA-940E-127E73D1D19E}" srcOrd="0" destOrd="0" presId="urn:microsoft.com/office/officeart/2008/layout/LinedList"/>
    <dgm:cxn modelId="{EB988AFF-A853-4112-92DA-C9B210EC39F2}" type="presOf" srcId="{14BC708E-A0A1-4102-88E4-E75128B4E51E}" destId="{FE2BA7D7-4451-4A89-BF4F-1CC7686F8AA5}" srcOrd="0" destOrd="0" presId="urn:microsoft.com/office/officeart/2008/layout/LinedList"/>
    <dgm:cxn modelId="{53AC14D6-1502-4DA0-99F2-E70349A3F6F5}" type="presParOf" srcId="{034C7AD2-9B0B-4BAA-940E-127E73D1D19E}" destId="{DB6AC684-E945-4CAD-88CF-9D06748B2640}" srcOrd="0" destOrd="0" presId="urn:microsoft.com/office/officeart/2008/layout/LinedList"/>
    <dgm:cxn modelId="{8B113CFB-A24A-4979-953A-3B5DF407B5D8}" type="presParOf" srcId="{034C7AD2-9B0B-4BAA-940E-127E73D1D19E}" destId="{97C14E4C-6CE3-43A1-A4AD-03AEFB49AEBB}" srcOrd="1" destOrd="0" presId="urn:microsoft.com/office/officeart/2008/layout/LinedList"/>
    <dgm:cxn modelId="{5F19F3EF-F6D4-4963-8F77-0860E6345539}" type="presParOf" srcId="{97C14E4C-6CE3-43A1-A4AD-03AEFB49AEBB}" destId="{74F3310D-0FFC-4915-AE80-95B151D3765B}" srcOrd="0" destOrd="0" presId="urn:microsoft.com/office/officeart/2008/layout/LinedList"/>
    <dgm:cxn modelId="{3403BE09-FC9D-43BF-9A03-1513A6E6F084}" type="presParOf" srcId="{97C14E4C-6CE3-43A1-A4AD-03AEFB49AEBB}" destId="{0547B89D-95F1-44E0-A8A3-67534AB98A88}" srcOrd="1" destOrd="0" presId="urn:microsoft.com/office/officeart/2008/layout/LinedList"/>
    <dgm:cxn modelId="{54FCEF48-4897-4242-8AE2-A637C4F725F5}" type="presParOf" srcId="{034C7AD2-9B0B-4BAA-940E-127E73D1D19E}" destId="{D55376E1-94E3-45A9-ACEE-48C4AB3EE8D8}" srcOrd="2" destOrd="0" presId="urn:microsoft.com/office/officeart/2008/layout/LinedList"/>
    <dgm:cxn modelId="{BE9F5F7F-000B-45AE-ABDE-84DCCF64A8B6}" type="presParOf" srcId="{034C7AD2-9B0B-4BAA-940E-127E73D1D19E}" destId="{32D4B15F-0F4D-4ED3-B47B-A9719B31418F}" srcOrd="3" destOrd="0" presId="urn:microsoft.com/office/officeart/2008/layout/LinedList"/>
    <dgm:cxn modelId="{C7EC6DA6-44A0-4A35-BA0E-D005A5371867}" type="presParOf" srcId="{32D4B15F-0F4D-4ED3-B47B-A9719B31418F}" destId="{FE2BA7D7-4451-4A89-BF4F-1CC7686F8AA5}" srcOrd="0" destOrd="0" presId="urn:microsoft.com/office/officeart/2008/layout/LinedList"/>
    <dgm:cxn modelId="{1DE87A4B-F98D-4E19-84FB-649821069FF3}" type="presParOf" srcId="{32D4B15F-0F4D-4ED3-B47B-A9719B31418F}" destId="{4FFAC036-71EC-45DA-B1C1-34DFE31B7DDA}" srcOrd="1" destOrd="0" presId="urn:microsoft.com/office/officeart/2008/layout/LinedList"/>
    <dgm:cxn modelId="{5FD9E488-DA60-4848-89EE-875EFDCC67D1}" type="presParOf" srcId="{034C7AD2-9B0B-4BAA-940E-127E73D1D19E}" destId="{B22C4F14-6E9F-4E9B-AD49-CA9062B46190}" srcOrd="4" destOrd="0" presId="urn:microsoft.com/office/officeart/2008/layout/LinedList"/>
    <dgm:cxn modelId="{AD37063E-98BD-47A3-BA04-BA6EEFDD6363}" type="presParOf" srcId="{034C7AD2-9B0B-4BAA-940E-127E73D1D19E}" destId="{05677CC5-5CC2-4F43-BC47-6205C8DFE2CD}" srcOrd="5" destOrd="0" presId="urn:microsoft.com/office/officeart/2008/layout/LinedList"/>
    <dgm:cxn modelId="{B129AD7F-E639-4332-A7C9-1530434422D7}" type="presParOf" srcId="{05677CC5-5CC2-4F43-BC47-6205C8DFE2CD}" destId="{B84989A9-4801-4495-9D96-666D2939C88C}" srcOrd="0" destOrd="0" presId="urn:microsoft.com/office/officeart/2008/layout/LinedList"/>
    <dgm:cxn modelId="{3B26C34B-50FF-45A7-905B-EB8776A05560}" type="presParOf" srcId="{05677CC5-5CC2-4F43-BC47-6205C8DFE2CD}" destId="{4D2B4829-2A9B-493F-8149-2944700092FE}" srcOrd="1" destOrd="0" presId="urn:microsoft.com/office/officeart/2008/layout/LinedList"/>
    <dgm:cxn modelId="{B6ECDD6A-320D-4DFF-9290-B21199763520}" type="presParOf" srcId="{034C7AD2-9B0B-4BAA-940E-127E73D1D19E}" destId="{6A9C7BAA-DD0D-4870-97FC-5C74FE3453EB}" srcOrd="6" destOrd="0" presId="urn:microsoft.com/office/officeart/2008/layout/LinedList"/>
    <dgm:cxn modelId="{90AB5EEC-EFC7-447B-9781-B6D923E07501}" type="presParOf" srcId="{034C7AD2-9B0B-4BAA-940E-127E73D1D19E}" destId="{93C427E5-B7D5-4FD4-A3E1-FF92567E2E5A}" srcOrd="7" destOrd="0" presId="urn:microsoft.com/office/officeart/2008/layout/LinedList"/>
    <dgm:cxn modelId="{A1E13CEA-F8FD-4E67-B461-CE98E1FC2DFB}" type="presParOf" srcId="{93C427E5-B7D5-4FD4-A3E1-FF92567E2E5A}" destId="{F75EAA6E-0B94-4338-A901-AA87C07A9417}" srcOrd="0" destOrd="0" presId="urn:microsoft.com/office/officeart/2008/layout/LinedList"/>
    <dgm:cxn modelId="{B6E8E0FE-1686-4638-A9D4-6A22FE48C5D3}" type="presParOf" srcId="{93C427E5-B7D5-4FD4-A3E1-FF92567E2E5A}" destId="{66142F68-0591-4236-94E9-2B845F1367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AC684-E945-4CAD-88CF-9D06748B2640}">
      <dsp:nvSpPr>
        <dsp:cNvPr id="0" name=""/>
        <dsp:cNvSpPr/>
      </dsp:nvSpPr>
      <dsp:spPr>
        <a:xfrm>
          <a:off x="0" y="0"/>
          <a:ext cx="59633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3310D-0FFC-4915-AE80-95B151D3765B}">
      <dsp:nvSpPr>
        <dsp:cNvPr id="0" name=""/>
        <dsp:cNvSpPr/>
      </dsp:nvSpPr>
      <dsp:spPr>
        <a:xfrm>
          <a:off x="0" y="0"/>
          <a:ext cx="5963317" cy="81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 Were Netflix Quarterly Stock Prices Distributed In 2017?</a:t>
          </a:r>
        </a:p>
      </dsp:txBody>
      <dsp:txXfrm>
        <a:off x="0" y="0"/>
        <a:ext cx="5963317" cy="815801"/>
      </dsp:txXfrm>
    </dsp:sp>
    <dsp:sp modelId="{D55376E1-94E3-45A9-ACEE-48C4AB3EE8D8}">
      <dsp:nvSpPr>
        <dsp:cNvPr id="0" name=""/>
        <dsp:cNvSpPr/>
      </dsp:nvSpPr>
      <dsp:spPr>
        <a:xfrm>
          <a:off x="0" y="815801"/>
          <a:ext cx="596331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BA7D7-4451-4A89-BF4F-1CC7686F8AA5}">
      <dsp:nvSpPr>
        <dsp:cNvPr id="0" name=""/>
        <dsp:cNvSpPr/>
      </dsp:nvSpPr>
      <dsp:spPr>
        <a:xfrm>
          <a:off x="0" y="815801"/>
          <a:ext cx="5963317" cy="81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 Did Earning Per Share Estimates Compare to Actuals?</a:t>
          </a:r>
        </a:p>
      </dsp:txBody>
      <dsp:txXfrm>
        <a:off x="0" y="815801"/>
        <a:ext cx="5963317" cy="815801"/>
      </dsp:txXfrm>
    </dsp:sp>
    <dsp:sp modelId="{B22C4F14-6E9F-4E9B-AD49-CA9062B46190}">
      <dsp:nvSpPr>
        <dsp:cNvPr id="0" name=""/>
        <dsp:cNvSpPr/>
      </dsp:nvSpPr>
      <dsp:spPr>
        <a:xfrm>
          <a:off x="0" y="1631602"/>
          <a:ext cx="596331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989A9-4801-4495-9D96-666D2939C88C}">
      <dsp:nvSpPr>
        <dsp:cNvPr id="0" name=""/>
        <dsp:cNvSpPr/>
      </dsp:nvSpPr>
      <dsp:spPr>
        <a:xfrm>
          <a:off x="0" y="1631603"/>
          <a:ext cx="5963317" cy="81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How Does Revenue and Earnings Performance Compare by Quarter?</a:t>
          </a:r>
        </a:p>
      </dsp:txBody>
      <dsp:txXfrm>
        <a:off x="0" y="1631603"/>
        <a:ext cx="5963317" cy="815801"/>
      </dsp:txXfrm>
    </dsp:sp>
    <dsp:sp modelId="{6A9C7BAA-DD0D-4870-97FC-5C74FE3453EB}">
      <dsp:nvSpPr>
        <dsp:cNvPr id="0" name=""/>
        <dsp:cNvSpPr/>
      </dsp:nvSpPr>
      <dsp:spPr>
        <a:xfrm>
          <a:off x="0" y="2447404"/>
          <a:ext cx="596331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5EAA6E-0B94-4338-A901-AA87C07A9417}">
      <dsp:nvSpPr>
        <dsp:cNvPr id="0" name=""/>
        <dsp:cNvSpPr/>
      </dsp:nvSpPr>
      <dsp:spPr>
        <a:xfrm>
          <a:off x="0" y="2447404"/>
          <a:ext cx="5963317" cy="81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  <a:latin typeface="Gill Sans MT" panose="020B0502020104020203"/>
            </a:rPr>
            <a:t>How Did Netflix Compare to the Dow Jones?</a:t>
          </a:r>
        </a:p>
      </dsp:txBody>
      <dsp:txXfrm>
        <a:off x="0" y="2447404"/>
        <a:ext cx="5963317" cy="815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5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13983"/>
            <a:ext cx="4486656" cy="241127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ea typeface="+mj-lt"/>
                <a:cs typeface="+mj-lt"/>
              </a:rPr>
              <a:t>Visualize Data with Python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>
                <a:solidFill>
                  <a:schemeClr val="tx1"/>
                </a:solidFill>
                <a:ea typeface="+mj-lt"/>
                <a:cs typeface="+mj-lt"/>
              </a:rPr>
              <a:t>Capstone</a:t>
            </a:r>
            <a:r>
              <a:rPr lang="en-US" sz="3000" dirty="0">
                <a:solidFill>
                  <a:schemeClr val="tx1"/>
                </a:solidFill>
              </a:rPr>
              <a:t> Project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OPTION 2: VISUALIZING THE NETFLIX STOCK PROFILE </a:t>
            </a:r>
            <a:endParaRPr lang="en-US"/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/>
              <a:t>Visualizations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982747"/>
              </p:ext>
            </p:extLst>
          </p:nvPr>
        </p:nvGraphicFramePr>
        <p:xfrm>
          <a:off x="803243" y="2638044"/>
          <a:ext cx="5963317" cy="326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6EEE757-09C8-4DA5-B88F-0421A8349410}"/>
              </a:ext>
            </a:extLst>
          </p:cNvPr>
          <p:cNvSpPr txBox="1"/>
          <p:nvPr/>
        </p:nvSpPr>
        <p:spPr>
          <a:xfrm>
            <a:off x="8102290" y="1602059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 visualizations were created with </a:t>
            </a:r>
            <a:r>
              <a:rPr lang="en-US" dirty="0">
                <a:ea typeface="+mn-lt"/>
                <a:cs typeface="+mn-lt"/>
              </a:rPr>
              <a:t>Matplotlib, Pandas and Seaborn.</a:t>
            </a:r>
          </a:p>
          <a:p>
            <a:endParaRPr lang="en-US" dirty="0"/>
          </a:p>
          <a:p>
            <a:r>
              <a:rPr lang="en-US" dirty="0"/>
              <a:t>The author of the presentation is responsible for the visualizations and the accompanying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ea typeface="+mj-lt"/>
                <a:cs typeface="+mj-lt"/>
              </a:rPr>
              <a:t>How Were Netflix Quarterly Stock Prices Distributed In 2017?</a:t>
            </a:r>
            <a:endParaRPr lang="en-US" sz="200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1B48DC4-0386-416E-B165-908493DFF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0177" y="2158013"/>
            <a:ext cx="4114800" cy="2743200"/>
          </a:xfr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372AFCE-DF20-4AFD-A046-599A2B683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422" y="301155"/>
            <a:ext cx="6904891" cy="459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93F616-701C-4CAB-A3F1-DFB1D78A4177}"/>
              </a:ext>
            </a:extLst>
          </p:cNvPr>
          <p:cNvSpPr txBox="1"/>
          <p:nvPr/>
        </p:nvSpPr>
        <p:spPr>
          <a:xfrm>
            <a:off x="6009055" y="4895362"/>
            <a:ext cx="52490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Netflix quarterly stock prices rose significantly over the year.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third quarter reflects the largest range of stock prices.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Low prices were around $127 and high were around $202.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How Did Earning Per Share Estimates Compare to Actuals?</a:t>
            </a:r>
            <a:endParaRPr lang="en-US" dirty="0">
              <a:ea typeface="+mj-lt"/>
              <a:cs typeface="+mj-lt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Chart&#10;&#10;Description automatically generated">
            <a:extLst>
              <a:ext uri="{FF2B5EF4-FFF2-40B4-BE49-F238E27FC236}">
                <a16:creationId xmlns:a16="http://schemas.microsoft.com/office/drawing/2014/main" id="{E34261B0-9BD4-403E-A4FE-5F49B35C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7287" y="-13945"/>
            <a:ext cx="6287057" cy="41898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1A75F-EFAF-400D-A113-61657B863101}"/>
              </a:ext>
            </a:extLst>
          </p:cNvPr>
          <p:cNvSpPr txBox="1"/>
          <p:nvPr/>
        </p:nvSpPr>
        <p:spPr>
          <a:xfrm>
            <a:off x="6106746" y="4939323"/>
            <a:ext cx="50438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purple dots represent the intersection of earning estimates with actual prices.</a:t>
            </a:r>
          </a:p>
        </p:txBody>
      </p:sp>
    </p:spTree>
    <p:extLst>
      <p:ext uri="{BB962C8B-B14F-4D97-AF65-F5344CB8AC3E}">
        <p14:creationId xmlns:p14="http://schemas.microsoft.com/office/powerpoint/2010/main" val="30861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r>
              <a:rPr lang="en-US" sz="2000" dirty="0">
                <a:ea typeface="+mj-lt"/>
                <a:cs typeface="+mj-lt"/>
              </a:rPr>
              <a:t>How Does Revenue and Earnings Performance Compare by Quarter?</a:t>
            </a:r>
            <a:endParaRPr lang="en-US" dirty="0">
              <a:ea typeface="+mj-lt"/>
              <a:cs typeface="+mj-lt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9846600-91F2-4DF0-9816-BAE5E5149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9870" y="29659"/>
            <a:ext cx="7312647" cy="48799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8F97B-4D20-4EF3-BAC9-E35A1469D5C5}"/>
              </a:ext>
            </a:extLst>
          </p:cNvPr>
          <p:cNvSpPr txBox="1"/>
          <p:nvPr/>
        </p:nvSpPr>
        <p:spPr>
          <a:xfrm>
            <a:off x="5691554" y="5144477"/>
            <a:ext cx="56983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Revenue and earnings are increasing each quarter. 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Earnings is typically less than 10 percent of revenue each quarter.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How Did Netflix Compare to the Dow Jones?</a:t>
            </a:r>
            <a:endParaRPr lang="en-US" dirty="0">
              <a:ea typeface="+mj-lt"/>
              <a:cs typeface="+mj-lt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0693F6B-9411-483B-8C75-7F888307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93" y="122335"/>
            <a:ext cx="6421313" cy="3643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01731-ACA9-4FD9-8FCE-5506319B96BA}"/>
              </a:ext>
            </a:extLst>
          </p:cNvPr>
          <p:cNvSpPr txBox="1"/>
          <p:nvPr/>
        </p:nvSpPr>
        <p:spPr>
          <a:xfrm>
            <a:off x="5266592" y="4748823"/>
            <a:ext cx="66997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Netflix stock generally rose faster than the Dow in 2017.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Netflix, however, saw more correction than did the Dow.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Netflix was more volatile than the Dow.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Netflix stock differs from the Dow in that it is a single issue, and the Dow is an index, a portfolio of 30 stocks whose diversity smooths out the vicissitudes of the market.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4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codingseptagenarian@gmail.com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F88797-338E-4C4E-B50C-3C46519E1B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190557-3523-4829-B732-42505F2F9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C0A41B-4E75-4512-ABAD-D663025C8E7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Visualize Data with Python Capstone Project</vt:lpstr>
      <vt:lpstr>Visualizations</vt:lpstr>
      <vt:lpstr>How Were Netflix Quarterly Stock Prices Distributed In 2017?</vt:lpstr>
      <vt:lpstr>How Did Earning Per Share Estimates Compare to Actuals?</vt:lpstr>
      <vt:lpstr>How Does Revenue and Earnings Performance Compare by Quarter?</vt:lpstr>
      <vt:lpstr>How Did Netflix Compare to the Dow Jones?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Design</dc:title>
  <dc:creator/>
  <cp:lastModifiedBy>J. Anthony Acker</cp:lastModifiedBy>
  <cp:revision>201</cp:revision>
  <dcterms:created xsi:type="dcterms:W3CDTF">2022-03-09T23:19:42Z</dcterms:created>
  <dcterms:modified xsi:type="dcterms:W3CDTF">2022-03-12T01:43:08Z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