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  <p:sldId id="256" r:id="rId7"/>
    <p:sldId id="257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08D-1078-4482-B2C4-4D1A19BB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7E11-D256-4A0A-85C9-D68227F98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FC1C-F3C5-4478-A632-785CEF06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17E-F211-4325-8EDF-13337505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FBB9-520E-4D65-B1F9-6A1C8E5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6DE-6556-4156-9497-477F18C4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2317-5C40-4AC3-B148-0797A862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299F-9811-4AE0-865D-C1C2B786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CF71-8326-4F8C-B4E8-B550DD7E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EC7F-9653-403E-A029-5C611EB4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FED58-FB74-4EE6-A62D-FC5AA7A2C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5ECC0-2F1E-49CB-8CAC-63EE52C8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C17E-6806-4CB2-83FE-E2CEB6BC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5CAD-0A0B-408A-B37D-31302576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D183-0475-4CD9-BF6E-65E524C8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8C1E-06F7-44D9-B5DC-27CBB416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9066-D2CA-44AD-91B8-1540F9FF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B140-1EC3-44FD-B864-A5FFF0C5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C9DC-9292-468E-B899-ABFFF8F1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CCAE-33CA-4897-BCF4-6C4D5FC0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3879-0ADB-4ACE-A4E8-D738B3B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F223-5808-4B4D-B821-E74CAA84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1A3C-41A0-4364-9986-092C832C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B187-6B86-4D70-9A46-93A05742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42FB-E495-4B40-8FE5-44C8A80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BB7F-570B-458E-BDC0-1EF7A1D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8EDC-3215-41C3-81BF-D28196163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3AB6-5383-49B5-8D38-E1F61132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59CE-0F37-4C39-BDA5-187B4FC6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06E4-A6C9-4621-B310-E7485BF7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BB73-F14A-4FFB-89FD-8A19E97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86D-E961-40A2-BF28-21C64D2D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B0284-85A0-4A2D-9FA9-8FDE34EA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45899-25E6-4A8A-A664-4E7EE0F5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887D-2996-490C-8AFE-6ECE2120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157A9-1DFA-439C-9075-9BB193D85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C13FF-0D2C-4512-96C7-1DCCBA30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9E86B-394C-4E5C-8292-F84DBBE3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EBCEC-D946-458B-AF74-CDE1F040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F7C4-7973-42FA-B64A-2882CFEC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D34F-3D2E-4E15-9EE5-338767E9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F0541-242F-4F88-AD86-2C994AC9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AAA5-EDBD-4811-AC86-184B35C3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A11E3-360F-4EF3-AABF-670C2CC6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1F4C8-8068-47CE-8CD4-4D710FC5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6924-F4C0-4DF2-BFD3-D7909112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9143-12AA-4542-8821-0B05022A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2210-2C67-4C3A-81A4-2A5E75DA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A74F-A17A-4DD1-AC43-419E8B55E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E625-966E-4B6B-BE4A-861EC64B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F0D3-589D-414B-ACA4-210A3621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15B9-CD85-4672-99E2-F0F3E71B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EE0-E1A6-4A8F-BD99-7E270166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3BFA4-8F25-496A-9345-B24438576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2C00A-6398-46F8-9DAF-40A02941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E1BD7-49CA-434B-BAD7-30FB2F0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C7286-10BD-4E6C-AC52-A79E9FE8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4699E-CD6A-470E-A4A7-87D4550D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370F7-BF4A-4052-9A42-968E1E09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DFE6F-C35E-42C8-9D78-73CDC1F4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4CF9-5AE5-4FAA-B4FC-62C3073C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3C48-DC1D-4457-921E-2176FAF0A81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1739-2AA0-4A04-92E7-FE6E861C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EF3F7-D4CC-4D76-84CC-4AE1CB03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83C3-D74A-44F6-8864-C500191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isplay/DOCS/How+does+concurrency+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planet-cassandra/nosql-performance-benchmarks" TargetMode="External"/><Relationship Id="rId2" Type="http://schemas.openxmlformats.org/officeDocument/2006/relationships/hyperlink" Target="https://www.youtube.com/watch?v=QlqylUeqe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6D6C00-CD8B-4E81-B0C3-AF610706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EEFB2-C3F0-4431-8DF7-AB48FD75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509712"/>
            <a:ext cx="10220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7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C9C4-09B3-40C6-B1DC-C6A6B072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1A36-A444-4164-831B-FD8BE7B4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4102D-8446-4800-9230-B1D42B96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41" y="59660"/>
            <a:ext cx="9076110" cy="673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7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05C4-6B4C-4AB2-8EC1-0F791B3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34C5-BB22-4D43-B89F-A6EA4EBB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u="sng" dirty="0"/>
              <a:t>Read/Writes:</a:t>
            </a:r>
          </a:p>
          <a:p>
            <a:pPr lvl="1" fontAlgn="base"/>
            <a:r>
              <a:rPr lang="en-US" dirty="0"/>
              <a:t>	Cassandra's storage engine provides constant-time writes no matter how big your data set grows. Writes are more problematic in MongoDB, partly because of the b-tree based storage engine, but more because of 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multi-granularity locking</a:t>
            </a:r>
            <a:r>
              <a:rPr lang="en-US" dirty="0"/>
              <a:t> it does.</a:t>
            </a:r>
          </a:p>
          <a:p>
            <a:r>
              <a:rPr lang="en-US" u="sng" dirty="0"/>
              <a:t>Scalability:</a:t>
            </a:r>
          </a:p>
          <a:p>
            <a:pPr lvl="1"/>
            <a:r>
              <a:rPr lang="en-US" dirty="0"/>
              <a:t>If you're looking at a single server, MongoDB is probably a better fit. For those more concerned about scaling, Cassandra's no-single-point-of-failure architecture will be easier to set up and more reliable. Cassandra also gives a lot more control over how your replication works, including support for multiple data centers.</a:t>
            </a:r>
          </a:p>
          <a:p>
            <a:r>
              <a:rPr lang="en-US" u="sng" dirty="0"/>
              <a:t>setup, maintenance and code :</a:t>
            </a:r>
          </a:p>
          <a:p>
            <a:pPr lvl="1"/>
            <a:r>
              <a:rPr lang="en-US" dirty="0"/>
              <a:t>Cassandra is simpler to set up in a multi-server configuration since there are no special-role nodes to worry about.</a:t>
            </a:r>
          </a:p>
          <a:p>
            <a:pPr lvl="1"/>
            <a:r>
              <a:rPr lang="en-US" dirty="0"/>
              <a:t>If you're presently using JSON blobs, MongoDB is an insanely good match for your use case, given that it uses BSON to store the data.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A88-7FDB-44D4-9B60-D3C75BB7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E92A-D468-4CAF-B00E-CA7149AD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https://www.youtube.com/watch?v=QlqylUeqeis</a:t>
            </a:r>
            <a:endParaRPr lang="en-US" dirty="0"/>
          </a:p>
          <a:p>
            <a:r>
              <a:rPr lang="en-US" dirty="0">
                <a:hlinkClick r:id="rId3"/>
              </a:rPr>
              <a:t>https://academy.datastax.com/planet-cassandra/nosql-performance-benchmarks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6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C2A4-8482-4950-996F-80E37A9F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NO SQL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1187-3A35-4F1B-9302-C6D5940C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Capable of running on a large number of nodes.</a:t>
            </a:r>
          </a:p>
          <a:p>
            <a:r>
              <a:rPr lang="en-US" dirty="0"/>
              <a:t>Non locking concurrency Mechanism.</a:t>
            </a:r>
          </a:p>
          <a:p>
            <a:r>
              <a:rPr lang="en-US" dirty="0"/>
              <a:t>Scalable Replication &amp; Distribution</a:t>
            </a:r>
          </a:p>
          <a:p>
            <a:r>
              <a:rPr lang="en-US" dirty="0"/>
              <a:t>Schema-less Data Model</a:t>
            </a:r>
          </a:p>
          <a:p>
            <a:r>
              <a:rPr lang="en-US" dirty="0"/>
              <a:t>Types :</a:t>
            </a:r>
          </a:p>
          <a:p>
            <a:pPr lvl="1"/>
            <a:r>
              <a:rPr lang="en-US" dirty="0"/>
              <a:t>Key-value Store ()</a:t>
            </a:r>
            <a:r>
              <a:rPr lang="en-US" dirty="0" err="1"/>
              <a:t>Hashtable</a:t>
            </a:r>
            <a:r>
              <a:rPr lang="en-US" dirty="0"/>
              <a:t> of key and value: Amazon S3</a:t>
            </a:r>
          </a:p>
          <a:p>
            <a:pPr lvl="1"/>
            <a:r>
              <a:rPr lang="en-US" dirty="0"/>
              <a:t>Column-based Store ()Column: </a:t>
            </a:r>
            <a:r>
              <a:rPr lang="en-US" dirty="0" err="1"/>
              <a:t>HBAse</a:t>
            </a:r>
            <a:r>
              <a:rPr lang="en-US" dirty="0"/>
              <a:t>, Cassandra</a:t>
            </a:r>
          </a:p>
          <a:p>
            <a:pPr lvl="1"/>
            <a:r>
              <a:rPr lang="en-US" dirty="0"/>
              <a:t>Document-based Store()Tag element : Couch DB , Mongo DB</a:t>
            </a:r>
          </a:p>
          <a:p>
            <a:pPr lvl="1"/>
            <a:r>
              <a:rPr lang="en-US" dirty="0"/>
              <a:t>Graph-based Store ()</a:t>
            </a:r>
            <a:r>
              <a:rPr lang="en-US" dirty="0" err="1"/>
              <a:t>Edges&amp;nodes</a:t>
            </a:r>
            <a:r>
              <a:rPr lang="en-US" dirty="0"/>
              <a:t>: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003B-5224-4D95-806A-381F438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5133-D863-43EC-8564-EC124BD2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Scalability and high availability</a:t>
            </a:r>
          </a:p>
          <a:p>
            <a:r>
              <a:rPr lang="en-US" dirty="0"/>
              <a:t>Cassandra offers synchronous and asynchronous replication for each update</a:t>
            </a:r>
          </a:p>
          <a:p>
            <a:r>
              <a:rPr lang="en-US" dirty="0"/>
              <a:t>Unlike MongoDB, Cassandra uses a </a:t>
            </a:r>
            <a:r>
              <a:rPr lang="en-US" dirty="0" err="1"/>
              <a:t>masterless</a:t>
            </a:r>
            <a:r>
              <a:rPr lang="en-US" dirty="0"/>
              <a:t> “ring” architecture which provides several benefits over legacy architectures like master-slave architecture. Means all nodes in a cluster are treated equally, and a majority of nodes can be used to achieve quorum.</a:t>
            </a:r>
          </a:p>
          <a:p>
            <a:r>
              <a:rPr lang="en-US" dirty="0"/>
              <a:t>allows rows to have different columns, and even allows a change in the format of the columns.</a:t>
            </a:r>
          </a:p>
          <a:p>
            <a:r>
              <a:rPr lang="en-US" dirty="0"/>
              <a:t>Cassandra Query Language (CQL), closely resembles the traditional SQL syntax.</a:t>
            </a:r>
          </a:p>
          <a:p>
            <a:r>
              <a:rPr lang="en-US" dirty="0"/>
              <a:t>highly available and reliable.</a:t>
            </a:r>
          </a:p>
        </p:txBody>
      </p:sp>
    </p:spTree>
    <p:extLst>
      <p:ext uri="{BB962C8B-B14F-4D97-AF65-F5344CB8AC3E}">
        <p14:creationId xmlns:p14="http://schemas.microsoft.com/office/powerpoint/2010/main" val="369082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A824-9325-42C3-BACE-209A34B0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9CA7-D8C3-4468-BBD7-5071D3C8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schema-less database and stores data as JSON-like documents.</a:t>
            </a:r>
          </a:p>
          <a:p>
            <a:r>
              <a:rPr lang="en-US" dirty="0"/>
              <a:t> flexibility and agility in the type of records that can be stored. Even the fields can vary from one document to the other.</a:t>
            </a:r>
          </a:p>
          <a:p>
            <a:r>
              <a:rPr lang="en-US" dirty="0"/>
              <a:t>high availability and horizontal scalability.</a:t>
            </a:r>
          </a:p>
          <a:p>
            <a:r>
              <a:rPr lang="en-US" dirty="0"/>
              <a:t>It uses the MongoDB query language to allow access to the stored data. </a:t>
            </a:r>
          </a:p>
        </p:txBody>
      </p:sp>
    </p:spTree>
    <p:extLst>
      <p:ext uri="{BB962C8B-B14F-4D97-AF65-F5344CB8AC3E}">
        <p14:creationId xmlns:p14="http://schemas.microsoft.com/office/powerpoint/2010/main" val="325359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7E2B-226F-4068-8C85-ED3F95F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ADD0-1791-4CCC-9BAD-4C6DF330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operation, compression, and Bloom filters.</a:t>
            </a:r>
          </a:p>
          <a:p>
            <a:r>
              <a:rPr lang="en-US" dirty="0"/>
              <a:t> HBase provides support for external APIs like Thrift, Avro, Scala, </a:t>
            </a:r>
            <a:r>
              <a:rPr lang="en-US" dirty="0" err="1"/>
              <a:t>Jython</a:t>
            </a:r>
            <a:r>
              <a:rPr lang="en-US" dirty="0"/>
              <a:t>, and REST</a:t>
            </a:r>
          </a:p>
          <a:p>
            <a:r>
              <a:rPr lang="en-US" dirty="0"/>
              <a:t>store </a:t>
            </a:r>
            <a:r>
              <a:rPr lang="en-US" b="1" dirty="0"/>
              <a:t>large data sets</a:t>
            </a:r>
            <a:r>
              <a:rPr lang="en-US" dirty="0"/>
              <a:t>, even billions of rows, and provide analysis in a short period.</a:t>
            </a:r>
          </a:p>
          <a:p>
            <a:r>
              <a:rPr lang="en-US" dirty="0"/>
              <a:t>hosted/distributed across commodity server hardware</a:t>
            </a:r>
          </a:p>
          <a:p>
            <a:r>
              <a:rPr lang="en-US" dirty="0"/>
              <a:t>HBase also has a leg up on Cassandra when it comes to consistency, as the reads and writes adhere to immediate consistency, compared to the eventual consistency in Cassandra.</a:t>
            </a:r>
          </a:p>
          <a:p>
            <a:r>
              <a:rPr lang="en-US" dirty="0"/>
              <a:t>Unlike Cassandra, HBase does not have a query language. one must use the </a:t>
            </a:r>
            <a:r>
              <a:rPr lang="en-US" dirty="0" err="1"/>
              <a:t>JRuby</a:t>
            </a:r>
            <a:r>
              <a:rPr lang="en-US" dirty="0"/>
              <a:t>-based HBase shell and technologies like Apache Hive (which, in turn, is based on MapReduce)</a:t>
            </a:r>
          </a:p>
        </p:txBody>
      </p:sp>
    </p:spTree>
    <p:extLst>
      <p:ext uri="{BB962C8B-B14F-4D97-AF65-F5344CB8AC3E}">
        <p14:creationId xmlns:p14="http://schemas.microsoft.com/office/powerpoint/2010/main" val="20150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6FC0B-4263-4117-9F82-8CEFAC04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66" y="600075"/>
            <a:ext cx="73771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4449-D14F-4642-9B44-44D31210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5" y="681037"/>
            <a:ext cx="749234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BCC-8984-4E62-9C51-2D60CBFF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 Synergy with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5E10-79A4-40B5-AD7B-EE0B49C7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Cassandra's greatest strengths is its ability to scale while still being reliable. </a:t>
            </a:r>
          </a:p>
          <a:p>
            <a:r>
              <a:rPr lang="en-US" dirty="0"/>
              <a:t>It is possible to deploy Cassandra across multiple servers built-in without a lot of extra work. Part of this is because Cassandra handles replication with minimal configuration, making it easy to set up.</a:t>
            </a:r>
          </a:p>
          <a:p>
            <a:r>
              <a:rPr lang="en-US" dirty="0"/>
              <a:t>If you need a database that is easy to setup and maintain regardless of how much your database grows, Cassandra can be a good option. If you work in an industry where you need rapid growth of your database, Cassandra offers easier rapid growth than MongoDB.</a:t>
            </a:r>
          </a:p>
        </p:txBody>
      </p:sp>
    </p:spTree>
    <p:extLst>
      <p:ext uri="{BB962C8B-B14F-4D97-AF65-F5344CB8AC3E}">
        <p14:creationId xmlns:p14="http://schemas.microsoft.com/office/powerpoint/2010/main" val="30627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648E-68EF-4BA5-8EEF-F4E93DC4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 Synergy with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225-2BC6-4D7D-93AC-6F1F16E2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can be a great choice if you need scalability and caching for real-time analytics; however, it is not built for transactional data (accounting systems, etc.). </a:t>
            </a:r>
          </a:p>
          <a:p>
            <a:r>
              <a:rPr lang="en-US" dirty="0"/>
              <a:t>MongoDB is frequently used for mobile apps, content management, real-time analytics, and applications involving the </a:t>
            </a:r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T</a:t>
            </a:r>
            <a:r>
              <a:rPr lang="en-US" dirty="0"/>
              <a:t>hings. </a:t>
            </a:r>
          </a:p>
          <a:p>
            <a:r>
              <a:rPr lang="en-US" dirty="0"/>
              <a:t>If you have a situation where you have no clear schema definition, MongoDB can be a good choice.</a:t>
            </a:r>
          </a:p>
        </p:txBody>
      </p:sp>
    </p:spTree>
    <p:extLst>
      <p:ext uri="{BB962C8B-B14F-4D97-AF65-F5344CB8AC3E}">
        <p14:creationId xmlns:p14="http://schemas.microsoft.com/office/powerpoint/2010/main" val="47725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Need for NO SQL DB</vt:lpstr>
      <vt:lpstr>Cassandra</vt:lpstr>
      <vt:lpstr>MongoDB</vt:lpstr>
      <vt:lpstr>HBASE</vt:lpstr>
      <vt:lpstr>PowerPoint Presentation</vt:lpstr>
      <vt:lpstr>PowerPoint Presentation</vt:lpstr>
      <vt:lpstr>Business Requirement Synergy with Cassandra</vt:lpstr>
      <vt:lpstr>Business Requirement Synergy with Mongo DB</vt:lpstr>
      <vt:lpstr>PowerPoint Presentation</vt:lpstr>
      <vt:lpstr>Key Things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Kaushal -X (rkaushal - VELANKANI SOFTWARE PVT LTD at Cisco)</dc:creator>
  <cp:lastModifiedBy>Rachit Kaushal -X (rkaushal - VELANKANI SOFTWARE PVT LTD at Cisco)</cp:lastModifiedBy>
  <cp:revision>15</cp:revision>
  <dcterms:created xsi:type="dcterms:W3CDTF">2019-09-03T12:54:27Z</dcterms:created>
  <dcterms:modified xsi:type="dcterms:W3CDTF">2020-01-10T06:55:28Z</dcterms:modified>
</cp:coreProperties>
</file>