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9" r:id="rId3"/>
    <p:sldId id="256" r:id="rId4"/>
    <p:sldId id="259" r:id="rId5"/>
    <p:sldId id="265" r:id="rId6"/>
    <p:sldId id="260" r:id="rId7"/>
    <p:sldId id="261" r:id="rId8"/>
    <p:sldId id="268" r:id="rId9"/>
    <p:sldId id="257" r:id="rId10"/>
    <p:sldId id="262" r:id="rId11"/>
    <p:sldId id="267" r:id="rId12"/>
    <p:sldId id="25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it Kaushal -X (rkaushal - VELANKANI SOFTWARE PVT LTD at Cisco)" initials="RK-(-VSPLaC" lastIdx="5" clrIdx="0">
    <p:extLst>
      <p:ext uri="{19B8F6BF-5375-455C-9EA6-DF929625EA0E}">
        <p15:presenceInfo xmlns:p15="http://schemas.microsoft.com/office/powerpoint/2012/main" userId="S::rkaushal@cisco.com::324a1db5-137a-4dc9-b972-8833fb3f7d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26BEF-6BE3-4D1D-BAE9-C8480DA54AF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2957E-F4B8-4142-9258-7694269549F4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06594C44-3B61-4AC2-B35A-85F22C32D9AB}" type="parTrans" cxnId="{CB3C9725-AA15-4C85-BE7A-6D5E3665C49F}">
      <dgm:prSet/>
      <dgm:spPr/>
      <dgm:t>
        <a:bodyPr/>
        <a:lstStyle/>
        <a:p>
          <a:endParaRPr lang="en-US"/>
        </a:p>
      </dgm:t>
    </dgm:pt>
    <dgm:pt modelId="{75E15554-5478-4DE4-87A0-4135EBD1BA5D}" type="sibTrans" cxnId="{CB3C9725-AA15-4C85-BE7A-6D5E3665C49F}">
      <dgm:prSet/>
      <dgm:spPr/>
      <dgm:t>
        <a:bodyPr/>
        <a:lstStyle/>
        <a:p>
          <a:endParaRPr lang="en-US"/>
        </a:p>
      </dgm:t>
    </dgm:pt>
    <dgm:pt modelId="{92223AC3-6BF1-4A09-85F8-2BA2A5BA428E}">
      <dgm:prSet phldrT="[Text]"/>
      <dgm:spPr/>
      <dgm:t>
        <a:bodyPr/>
        <a:lstStyle/>
        <a:p>
          <a:r>
            <a:rPr lang="en-US" dirty="0"/>
            <a:t>Role</a:t>
          </a:r>
        </a:p>
      </dgm:t>
    </dgm:pt>
    <dgm:pt modelId="{DE991787-EB58-4153-9089-5A743F878DD9}" type="parTrans" cxnId="{F0C4EC17-5F76-4FBE-A181-DA2F84269BD1}">
      <dgm:prSet/>
      <dgm:spPr/>
      <dgm:t>
        <a:bodyPr/>
        <a:lstStyle/>
        <a:p>
          <a:endParaRPr lang="en-US"/>
        </a:p>
      </dgm:t>
    </dgm:pt>
    <dgm:pt modelId="{5BD55378-34B5-447C-82A2-41D115A4ED07}" type="sibTrans" cxnId="{F0C4EC17-5F76-4FBE-A181-DA2F84269BD1}">
      <dgm:prSet/>
      <dgm:spPr/>
      <dgm:t>
        <a:bodyPr/>
        <a:lstStyle/>
        <a:p>
          <a:endParaRPr lang="en-US"/>
        </a:p>
      </dgm:t>
    </dgm:pt>
    <dgm:pt modelId="{85257DBC-18C5-4C17-BB77-DACFDB5F99D6}">
      <dgm:prSet phldrT="[Text]"/>
      <dgm:spPr/>
      <dgm:t>
        <a:bodyPr/>
        <a:lstStyle/>
        <a:p>
          <a:r>
            <a:rPr lang="en-US" dirty="0"/>
            <a:t>Role Permission Mapping</a:t>
          </a:r>
        </a:p>
      </dgm:t>
    </dgm:pt>
    <dgm:pt modelId="{99C36BD2-0D43-4323-A21E-970296D0182C}" type="parTrans" cxnId="{454C9024-CED5-4F7F-B848-9511324C7677}">
      <dgm:prSet/>
      <dgm:spPr/>
      <dgm:t>
        <a:bodyPr/>
        <a:lstStyle/>
        <a:p>
          <a:endParaRPr lang="en-US"/>
        </a:p>
      </dgm:t>
    </dgm:pt>
    <dgm:pt modelId="{6ED48784-F15E-4DA7-ACDE-CF5B414AF9C5}" type="sibTrans" cxnId="{454C9024-CED5-4F7F-B848-9511324C7677}">
      <dgm:prSet/>
      <dgm:spPr/>
      <dgm:t>
        <a:bodyPr/>
        <a:lstStyle/>
        <a:p>
          <a:endParaRPr lang="en-US"/>
        </a:p>
      </dgm:t>
    </dgm:pt>
    <dgm:pt modelId="{11671811-C02C-4974-88FD-B7E55943251D}">
      <dgm:prSet phldrT="[Text]"/>
      <dgm:spPr/>
      <dgm:t>
        <a:bodyPr/>
        <a:lstStyle/>
        <a:p>
          <a:r>
            <a:rPr lang="en-US" dirty="0"/>
            <a:t>Permission</a:t>
          </a:r>
        </a:p>
      </dgm:t>
    </dgm:pt>
    <dgm:pt modelId="{9E11193F-2E40-4E87-8534-5B2000C4AB2D}" type="sibTrans" cxnId="{34C42512-B622-46AF-BE89-BA94A4D88F3E}">
      <dgm:prSet/>
      <dgm:spPr/>
      <dgm:t>
        <a:bodyPr/>
        <a:lstStyle/>
        <a:p>
          <a:endParaRPr lang="en-US"/>
        </a:p>
      </dgm:t>
    </dgm:pt>
    <dgm:pt modelId="{4137E112-D8FA-4A6F-973D-7A46046FEEB5}" type="parTrans" cxnId="{34C42512-B622-46AF-BE89-BA94A4D88F3E}">
      <dgm:prSet/>
      <dgm:spPr/>
      <dgm:t>
        <a:bodyPr/>
        <a:lstStyle/>
        <a:p>
          <a:endParaRPr lang="en-US"/>
        </a:p>
      </dgm:t>
    </dgm:pt>
    <dgm:pt modelId="{C541DA22-8079-4F7A-9DF4-85B9AABBBE1D}" type="pres">
      <dgm:prSet presAssocID="{E3926BEF-6BE3-4D1D-BAE9-C8480DA54AF4}" presName="Name0" presStyleCnt="0">
        <dgm:presLayoutVars>
          <dgm:dir/>
          <dgm:resizeHandles val="exact"/>
        </dgm:presLayoutVars>
      </dgm:prSet>
      <dgm:spPr/>
    </dgm:pt>
    <dgm:pt modelId="{32F245FC-6221-4315-A949-7D1747D6C534}" type="pres">
      <dgm:prSet presAssocID="{F172957E-F4B8-4142-9258-7694269549F4}" presName="compNode" presStyleCnt="0"/>
      <dgm:spPr/>
    </dgm:pt>
    <dgm:pt modelId="{D13C39E2-EF45-4DF5-959A-1CF3E9968917}" type="pres">
      <dgm:prSet presAssocID="{F172957E-F4B8-4142-9258-7694269549F4}" presName="pictRect" presStyleLbl="node1" presStyleIdx="0" presStyleCnt="4" custScaleX="82008" custScaleY="98005" custLinFactNeighborX="-4258" custLinFactNeighborY="-33203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</dgm:pt>
    <dgm:pt modelId="{5DFF6D1E-6315-43CD-9937-A468ED03665D}" type="pres">
      <dgm:prSet presAssocID="{F172957E-F4B8-4142-9258-7694269549F4}" presName="textRect" presStyleLbl="revTx" presStyleIdx="0" presStyleCnt="4" custLinFactY="-100000" custLinFactNeighborX="-4206" custLinFactNeighborY="-183682">
        <dgm:presLayoutVars>
          <dgm:bulletEnabled val="1"/>
        </dgm:presLayoutVars>
      </dgm:prSet>
      <dgm:spPr/>
    </dgm:pt>
    <dgm:pt modelId="{909454DB-C38B-4E03-B9B9-4C7F1E6DE0AD}" type="pres">
      <dgm:prSet presAssocID="{75E15554-5478-4DE4-87A0-4135EBD1BA5D}" presName="sibTrans" presStyleLbl="sibTrans2D1" presStyleIdx="0" presStyleCnt="0"/>
      <dgm:spPr/>
    </dgm:pt>
    <dgm:pt modelId="{C4F45430-9313-4739-B1D3-FD25F781A0B8}" type="pres">
      <dgm:prSet presAssocID="{92223AC3-6BF1-4A09-85F8-2BA2A5BA428E}" presName="compNode" presStyleCnt="0"/>
      <dgm:spPr/>
    </dgm:pt>
    <dgm:pt modelId="{E3DC8D0A-40F5-4A75-8F3A-8F5B93E1B13E}" type="pres">
      <dgm:prSet presAssocID="{92223AC3-6BF1-4A09-85F8-2BA2A5BA428E}" presName="pictRect" presStyleLbl="node1" presStyleIdx="1" presStyleCnt="4" custScaleX="87364" custScaleY="95122" custLinFactNeighborX="56203" custLinFactNeighborY="-37792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</dgm:pt>
    <dgm:pt modelId="{831BE649-5D0B-49E8-A4CB-FA31260D6805}" type="pres">
      <dgm:prSet presAssocID="{92223AC3-6BF1-4A09-85F8-2BA2A5BA428E}" presName="textRect" presStyleLbl="revTx" presStyleIdx="1" presStyleCnt="4" custScaleX="51649" custScaleY="44431" custLinFactY="-124098" custLinFactNeighborX="55667" custLinFactNeighborY="-200000">
        <dgm:presLayoutVars>
          <dgm:bulletEnabled val="1"/>
        </dgm:presLayoutVars>
      </dgm:prSet>
      <dgm:spPr/>
    </dgm:pt>
    <dgm:pt modelId="{83C9ACD2-D79D-4DC7-996A-962BF15A9C7B}" type="pres">
      <dgm:prSet presAssocID="{5BD55378-34B5-447C-82A2-41D115A4ED07}" presName="sibTrans" presStyleLbl="sibTrans2D1" presStyleIdx="0" presStyleCnt="0"/>
      <dgm:spPr/>
    </dgm:pt>
    <dgm:pt modelId="{DD758504-36DD-4A5F-988B-AC1D0A9AE409}" type="pres">
      <dgm:prSet presAssocID="{85257DBC-18C5-4C17-BB77-DACFDB5F99D6}" presName="compNode" presStyleCnt="0"/>
      <dgm:spPr/>
    </dgm:pt>
    <dgm:pt modelId="{FA4BEEF3-05FC-43F6-9A32-D81D9551B4A7}" type="pres">
      <dgm:prSet presAssocID="{85257DBC-18C5-4C17-BB77-DACFDB5F99D6}" presName="pictRect" presStyleLbl="node1" presStyleIdx="2" presStyleCnt="4" custScaleX="73801" custScaleY="94124" custLinFactNeighborX="89235" custLinFactNeighborY="-37377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</dgm:pt>
    <dgm:pt modelId="{E33C1AA3-C325-456C-8FAB-E99F94881A95}" type="pres">
      <dgm:prSet presAssocID="{85257DBC-18C5-4C17-BB77-DACFDB5F99D6}" presName="textRect" presStyleLbl="revTx" presStyleIdx="2" presStyleCnt="4" custScaleX="84729" custScaleY="41037" custLinFactY="-125498" custLinFactNeighborX="94471" custLinFactNeighborY="-200000">
        <dgm:presLayoutVars>
          <dgm:bulletEnabled val="1"/>
        </dgm:presLayoutVars>
      </dgm:prSet>
      <dgm:spPr/>
    </dgm:pt>
    <dgm:pt modelId="{EDA9D997-E92B-489F-A384-91962947971B}" type="pres">
      <dgm:prSet presAssocID="{6ED48784-F15E-4DA7-ACDE-CF5B414AF9C5}" presName="sibTrans" presStyleLbl="sibTrans2D1" presStyleIdx="0" presStyleCnt="0"/>
      <dgm:spPr/>
    </dgm:pt>
    <dgm:pt modelId="{D6309DD0-2888-428F-B374-3E60AE479D30}" type="pres">
      <dgm:prSet presAssocID="{11671811-C02C-4974-88FD-B7E55943251D}" presName="compNode" presStyleCnt="0"/>
      <dgm:spPr/>
    </dgm:pt>
    <dgm:pt modelId="{AD39D92C-A14D-4E60-B043-84F66AE172F3}" type="pres">
      <dgm:prSet presAssocID="{11671811-C02C-4974-88FD-B7E55943251D}" presName="pictRect" presStyleLbl="node1" presStyleIdx="3" presStyleCnt="4" custScaleX="66748" custScaleY="73784" custLinFactY="19181" custLinFactNeighborX="-7385" custLinFactNeighborY="100000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</dgm:pt>
    <dgm:pt modelId="{6D431E13-0601-45E3-A5AB-2D8184669D4C}" type="pres">
      <dgm:prSet presAssocID="{11671811-C02C-4974-88FD-B7E55943251D}" presName="textRect" presStyleLbl="revTx" presStyleIdx="3" presStyleCnt="4" custLinFactNeighborX="-7984" custLinFactNeighborY="2332">
        <dgm:presLayoutVars>
          <dgm:bulletEnabled val="1"/>
        </dgm:presLayoutVars>
      </dgm:prSet>
      <dgm:spPr/>
    </dgm:pt>
  </dgm:ptLst>
  <dgm:cxnLst>
    <dgm:cxn modelId="{78DF0F07-0917-41F7-B841-F569BECA3EAE}" type="presOf" srcId="{92223AC3-6BF1-4A09-85F8-2BA2A5BA428E}" destId="{831BE649-5D0B-49E8-A4CB-FA31260D6805}" srcOrd="0" destOrd="0" presId="urn:microsoft.com/office/officeart/2005/8/layout/pList1"/>
    <dgm:cxn modelId="{34C42512-B622-46AF-BE89-BA94A4D88F3E}" srcId="{E3926BEF-6BE3-4D1D-BAE9-C8480DA54AF4}" destId="{11671811-C02C-4974-88FD-B7E55943251D}" srcOrd="3" destOrd="0" parTransId="{4137E112-D8FA-4A6F-973D-7A46046FEEB5}" sibTransId="{9E11193F-2E40-4E87-8534-5B2000C4AB2D}"/>
    <dgm:cxn modelId="{F0C4EC17-5F76-4FBE-A181-DA2F84269BD1}" srcId="{E3926BEF-6BE3-4D1D-BAE9-C8480DA54AF4}" destId="{92223AC3-6BF1-4A09-85F8-2BA2A5BA428E}" srcOrd="1" destOrd="0" parTransId="{DE991787-EB58-4153-9089-5A743F878DD9}" sibTransId="{5BD55378-34B5-447C-82A2-41D115A4ED07}"/>
    <dgm:cxn modelId="{454C9024-CED5-4F7F-B848-9511324C7677}" srcId="{E3926BEF-6BE3-4D1D-BAE9-C8480DA54AF4}" destId="{85257DBC-18C5-4C17-BB77-DACFDB5F99D6}" srcOrd="2" destOrd="0" parTransId="{99C36BD2-0D43-4323-A21E-970296D0182C}" sibTransId="{6ED48784-F15E-4DA7-ACDE-CF5B414AF9C5}"/>
    <dgm:cxn modelId="{CB3C9725-AA15-4C85-BE7A-6D5E3665C49F}" srcId="{E3926BEF-6BE3-4D1D-BAE9-C8480DA54AF4}" destId="{F172957E-F4B8-4142-9258-7694269549F4}" srcOrd="0" destOrd="0" parTransId="{06594C44-3B61-4AC2-B35A-85F22C32D9AB}" sibTransId="{75E15554-5478-4DE4-87A0-4135EBD1BA5D}"/>
    <dgm:cxn modelId="{47D72056-7E85-4802-AF80-13A4EA44EC7B}" type="presOf" srcId="{F172957E-F4B8-4142-9258-7694269549F4}" destId="{5DFF6D1E-6315-43CD-9937-A468ED03665D}" srcOrd="0" destOrd="0" presId="urn:microsoft.com/office/officeart/2005/8/layout/pList1"/>
    <dgm:cxn modelId="{DC6EAC91-6D09-43F3-AF67-7898BDC078A0}" type="presOf" srcId="{75E15554-5478-4DE4-87A0-4135EBD1BA5D}" destId="{909454DB-C38B-4E03-B9B9-4C7F1E6DE0AD}" srcOrd="0" destOrd="0" presId="urn:microsoft.com/office/officeart/2005/8/layout/pList1"/>
    <dgm:cxn modelId="{1C0404A8-B70D-4A59-B625-0D42F7C19D75}" type="presOf" srcId="{6ED48784-F15E-4DA7-ACDE-CF5B414AF9C5}" destId="{EDA9D997-E92B-489F-A384-91962947971B}" srcOrd="0" destOrd="0" presId="urn:microsoft.com/office/officeart/2005/8/layout/pList1"/>
    <dgm:cxn modelId="{B9A5BAB4-39E3-44FF-989E-97DE29479FE3}" type="presOf" srcId="{E3926BEF-6BE3-4D1D-BAE9-C8480DA54AF4}" destId="{C541DA22-8079-4F7A-9DF4-85B9AABBBE1D}" srcOrd="0" destOrd="0" presId="urn:microsoft.com/office/officeart/2005/8/layout/pList1"/>
    <dgm:cxn modelId="{DEA9F6C3-50A5-446E-911C-8645554A2790}" type="presOf" srcId="{85257DBC-18C5-4C17-BB77-DACFDB5F99D6}" destId="{E33C1AA3-C325-456C-8FAB-E99F94881A95}" srcOrd="0" destOrd="0" presId="urn:microsoft.com/office/officeart/2005/8/layout/pList1"/>
    <dgm:cxn modelId="{61D42FD5-F9F5-47E7-85F6-8FA67D55B9DF}" type="presOf" srcId="{11671811-C02C-4974-88FD-B7E55943251D}" destId="{6D431E13-0601-45E3-A5AB-2D8184669D4C}" srcOrd="0" destOrd="0" presId="urn:microsoft.com/office/officeart/2005/8/layout/pList1"/>
    <dgm:cxn modelId="{FF73C1D7-D1E3-4AB2-B4C1-CE8C45DE86AF}" type="presOf" srcId="{5BD55378-34B5-447C-82A2-41D115A4ED07}" destId="{83C9ACD2-D79D-4DC7-996A-962BF15A9C7B}" srcOrd="0" destOrd="0" presId="urn:microsoft.com/office/officeart/2005/8/layout/pList1"/>
    <dgm:cxn modelId="{75CF5E1E-1965-4630-97CE-EEB1BACF8D89}" type="presParOf" srcId="{C541DA22-8079-4F7A-9DF4-85B9AABBBE1D}" destId="{32F245FC-6221-4315-A949-7D1747D6C534}" srcOrd="0" destOrd="0" presId="urn:microsoft.com/office/officeart/2005/8/layout/pList1"/>
    <dgm:cxn modelId="{CF484281-5B35-4947-A7FD-8CA5222AF315}" type="presParOf" srcId="{32F245FC-6221-4315-A949-7D1747D6C534}" destId="{D13C39E2-EF45-4DF5-959A-1CF3E9968917}" srcOrd="0" destOrd="0" presId="urn:microsoft.com/office/officeart/2005/8/layout/pList1"/>
    <dgm:cxn modelId="{F223AF04-DFF1-401A-B179-C89F4DB6C2C1}" type="presParOf" srcId="{32F245FC-6221-4315-A949-7D1747D6C534}" destId="{5DFF6D1E-6315-43CD-9937-A468ED03665D}" srcOrd="1" destOrd="0" presId="urn:microsoft.com/office/officeart/2005/8/layout/pList1"/>
    <dgm:cxn modelId="{77289E8A-B9A6-4E58-A0BD-85AA383F4555}" type="presParOf" srcId="{C541DA22-8079-4F7A-9DF4-85B9AABBBE1D}" destId="{909454DB-C38B-4E03-B9B9-4C7F1E6DE0AD}" srcOrd="1" destOrd="0" presId="urn:microsoft.com/office/officeart/2005/8/layout/pList1"/>
    <dgm:cxn modelId="{91220E39-67BE-43E3-A11D-9DF3BBA22E1E}" type="presParOf" srcId="{C541DA22-8079-4F7A-9DF4-85B9AABBBE1D}" destId="{C4F45430-9313-4739-B1D3-FD25F781A0B8}" srcOrd="2" destOrd="0" presId="urn:microsoft.com/office/officeart/2005/8/layout/pList1"/>
    <dgm:cxn modelId="{66FEAB59-EF5A-419B-A0EE-B39127522765}" type="presParOf" srcId="{C4F45430-9313-4739-B1D3-FD25F781A0B8}" destId="{E3DC8D0A-40F5-4A75-8F3A-8F5B93E1B13E}" srcOrd="0" destOrd="0" presId="urn:microsoft.com/office/officeart/2005/8/layout/pList1"/>
    <dgm:cxn modelId="{C697628B-4E89-4337-90DC-E59C291DA193}" type="presParOf" srcId="{C4F45430-9313-4739-B1D3-FD25F781A0B8}" destId="{831BE649-5D0B-49E8-A4CB-FA31260D6805}" srcOrd="1" destOrd="0" presId="urn:microsoft.com/office/officeart/2005/8/layout/pList1"/>
    <dgm:cxn modelId="{F3050212-FDDB-4727-994A-D4383193E93C}" type="presParOf" srcId="{C541DA22-8079-4F7A-9DF4-85B9AABBBE1D}" destId="{83C9ACD2-D79D-4DC7-996A-962BF15A9C7B}" srcOrd="3" destOrd="0" presId="urn:microsoft.com/office/officeart/2005/8/layout/pList1"/>
    <dgm:cxn modelId="{4F6A32ED-3BA5-4DCE-8405-A6D3572D486E}" type="presParOf" srcId="{C541DA22-8079-4F7A-9DF4-85B9AABBBE1D}" destId="{DD758504-36DD-4A5F-988B-AC1D0A9AE409}" srcOrd="4" destOrd="0" presId="urn:microsoft.com/office/officeart/2005/8/layout/pList1"/>
    <dgm:cxn modelId="{8EA5AD88-DE7C-4333-8F7A-9544425E3E6E}" type="presParOf" srcId="{DD758504-36DD-4A5F-988B-AC1D0A9AE409}" destId="{FA4BEEF3-05FC-43F6-9A32-D81D9551B4A7}" srcOrd="0" destOrd="0" presId="urn:microsoft.com/office/officeart/2005/8/layout/pList1"/>
    <dgm:cxn modelId="{718BAC63-5D12-44A0-8839-1A5C28D9A81B}" type="presParOf" srcId="{DD758504-36DD-4A5F-988B-AC1D0A9AE409}" destId="{E33C1AA3-C325-456C-8FAB-E99F94881A95}" srcOrd="1" destOrd="0" presId="urn:microsoft.com/office/officeart/2005/8/layout/pList1"/>
    <dgm:cxn modelId="{B6CB39CC-A7C4-453A-BE08-7FD19A4C247B}" type="presParOf" srcId="{C541DA22-8079-4F7A-9DF4-85B9AABBBE1D}" destId="{EDA9D997-E92B-489F-A384-91962947971B}" srcOrd="5" destOrd="0" presId="urn:microsoft.com/office/officeart/2005/8/layout/pList1"/>
    <dgm:cxn modelId="{39614EA3-1A5D-46E4-A87A-6BD15C13752B}" type="presParOf" srcId="{C541DA22-8079-4F7A-9DF4-85B9AABBBE1D}" destId="{D6309DD0-2888-428F-B374-3E60AE479D30}" srcOrd="6" destOrd="0" presId="urn:microsoft.com/office/officeart/2005/8/layout/pList1"/>
    <dgm:cxn modelId="{DD7E25A8-2C43-4A10-B50C-4DD6D8B89C33}" type="presParOf" srcId="{D6309DD0-2888-428F-B374-3E60AE479D30}" destId="{AD39D92C-A14D-4E60-B043-84F66AE172F3}" srcOrd="0" destOrd="0" presId="urn:microsoft.com/office/officeart/2005/8/layout/pList1"/>
    <dgm:cxn modelId="{E6AB6D7E-3EC7-4837-B05F-BBF29F490BE6}" type="presParOf" srcId="{D6309DD0-2888-428F-B374-3E60AE479D30}" destId="{6D431E13-0601-45E3-A5AB-2D8184669D4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926BEF-6BE3-4D1D-BAE9-C8480DA54AF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2957E-F4B8-4142-9258-7694269549F4}">
      <dgm:prSet phldrT="[Text]"/>
      <dgm:spPr/>
      <dgm:t>
        <a:bodyPr/>
        <a:lstStyle/>
        <a:p>
          <a:endParaRPr lang="en-US" dirty="0"/>
        </a:p>
      </dgm:t>
    </dgm:pt>
    <dgm:pt modelId="{06594C44-3B61-4AC2-B35A-85F22C32D9AB}" type="parTrans" cxnId="{CB3C9725-AA15-4C85-BE7A-6D5E3665C49F}">
      <dgm:prSet/>
      <dgm:spPr/>
      <dgm:t>
        <a:bodyPr/>
        <a:lstStyle/>
        <a:p>
          <a:endParaRPr lang="en-US"/>
        </a:p>
      </dgm:t>
    </dgm:pt>
    <dgm:pt modelId="{75E15554-5478-4DE4-87A0-4135EBD1BA5D}" type="sibTrans" cxnId="{CB3C9725-AA15-4C85-BE7A-6D5E3665C49F}">
      <dgm:prSet/>
      <dgm:spPr/>
      <dgm:t>
        <a:bodyPr/>
        <a:lstStyle/>
        <a:p>
          <a:endParaRPr lang="en-US"/>
        </a:p>
      </dgm:t>
    </dgm:pt>
    <dgm:pt modelId="{92223AC3-6BF1-4A09-85F8-2BA2A5BA428E}">
      <dgm:prSet phldrT="[Text]"/>
      <dgm:spPr/>
      <dgm:t>
        <a:bodyPr/>
        <a:lstStyle/>
        <a:p>
          <a:endParaRPr lang="en-US" dirty="0"/>
        </a:p>
      </dgm:t>
    </dgm:pt>
    <dgm:pt modelId="{DE991787-EB58-4153-9089-5A743F878DD9}" type="parTrans" cxnId="{F0C4EC17-5F76-4FBE-A181-DA2F84269BD1}">
      <dgm:prSet/>
      <dgm:spPr/>
      <dgm:t>
        <a:bodyPr/>
        <a:lstStyle/>
        <a:p>
          <a:endParaRPr lang="en-US"/>
        </a:p>
      </dgm:t>
    </dgm:pt>
    <dgm:pt modelId="{5BD55378-34B5-447C-82A2-41D115A4ED07}" type="sibTrans" cxnId="{F0C4EC17-5F76-4FBE-A181-DA2F84269BD1}">
      <dgm:prSet/>
      <dgm:spPr/>
      <dgm:t>
        <a:bodyPr/>
        <a:lstStyle/>
        <a:p>
          <a:endParaRPr lang="en-US"/>
        </a:p>
      </dgm:t>
    </dgm:pt>
    <dgm:pt modelId="{85257DBC-18C5-4C17-BB77-DACFDB5F99D6}">
      <dgm:prSet phldrT="[Text]"/>
      <dgm:spPr/>
      <dgm:t>
        <a:bodyPr/>
        <a:lstStyle/>
        <a:p>
          <a:r>
            <a:rPr lang="en-US" dirty="0" err="1"/>
            <a:t>SubjectiveQ</a:t>
          </a:r>
          <a:endParaRPr lang="en-US" dirty="0"/>
        </a:p>
      </dgm:t>
    </dgm:pt>
    <dgm:pt modelId="{99C36BD2-0D43-4323-A21E-970296D0182C}" type="parTrans" cxnId="{454C9024-CED5-4F7F-B848-9511324C7677}">
      <dgm:prSet/>
      <dgm:spPr/>
      <dgm:t>
        <a:bodyPr/>
        <a:lstStyle/>
        <a:p>
          <a:endParaRPr lang="en-US"/>
        </a:p>
      </dgm:t>
    </dgm:pt>
    <dgm:pt modelId="{6ED48784-F15E-4DA7-ACDE-CF5B414AF9C5}" type="sibTrans" cxnId="{454C9024-CED5-4F7F-B848-9511324C7677}">
      <dgm:prSet/>
      <dgm:spPr/>
      <dgm:t>
        <a:bodyPr/>
        <a:lstStyle/>
        <a:p>
          <a:endParaRPr lang="en-US"/>
        </a:p>
      </dgm:t>
    </dgm:pt>
    <dgm:pt modelId="{11671811-C02C-4974-88FD-B7E55943251D}">
      <dgm:prSet phldrT="[Text]"/>
      <dgm:spPr/>
      <dgm:t>
        <a:bodyPr/>
        <a:lstStyle/>
        <a:p>
          <a:r>
            <a:rPr lang="en-US" dirty="0"/>
            <a:t>Parameter Table</a:t>
          </a:r>
        </a:p>
      </dgm:t>
    </dgm:pt>
    <dgm:pt modelId="{9E11193F-2E40-4E87-8534-5B2000C4AB2D}" type="sibTrans" cxnId="{34C42512-B622-46AF-BE89-BA94A4D88F3E}">
      <dgm:prSet/>
      <dgm:spPr/>
      <dgm:t>
        <a:bodyPr/>
        <a:lstStyle/>
        <a:p>
          <a:endParaRPr lang="en-US"/>
        </a:p>
      </dgm:t>
    </dgm:pt>
    <dgm:pt modelId="{4137E112-D8FA-4A6F-973D-7A46046FEEB5}" type="parTrans" cxnId="{34C42512-B622-46AF-BE89-BA94A4D88F3E}">
      <dgm:prSet/>
      <dgm:spPr/>
      <dgm:t>
        <a:bodyPr/>
        <a:lstStyle/>
        <a:p>
          <a:endParaRPr lang="en-US"/>
        </a:p>
      </dgm:t>
    </dgm:pt>
    <dgm:pt modelId="{C541DA22-8079-4F7A-9DF4-85B9AABBBE1D}" type="pres">
      <dgm:prSet presAssocID="{E3926BEF-6BE3-4D1D-BAE9-C8480DA54AF4}" presName="Name0" presStyleCnt="0">
        <dgm:presLayoutVars>
          <dgm:dir/>
          <dgm:resizeHandles val="exact"/>
        </dgm:presLayoutVars>
      </dgm:prSet>
      <dgm:spPr/>
    </dgm:pt>
    <dgm:pt modelId="{32F245FC-6221-4315-A949-7D1747D6C534}" type="pres">
      <dgm:prSet presAssocID="{F172957E-F4B8-4142-9258-7694269549F4}" presName="compNode" presStyleCnt="0"/>
      <dgm:spPr/>
    </dgm:pt>
    <dgm:pt modelId="{D13C39E2-EF45-4DF5-959A-1CF3E9968917}" type="pres">
      <dgm:prSet presAssocID="{F172957E-F4B8-4142-9258-7694269549F4}" presName="pictRect" presStyleLbl="node1" presStyleIdx="0" presStyleCnt="4" custScaleX="79001" custScaleY="96032" custLinFactNeighborX="-3894" custLinFactNeighborY="922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</dgm:pt>
    <dgm:pt modelId="{5DFF6D1E-6315-43CD-9937-A468ED03665D}" type="pres">
      <dgm:prSet presAssocID="{F172957E-F4B8-4142-9258-7694269549F4}" presName="textRect" presStyleLbl="revTx" presStyleIdx="0" presStyleCnt="4" custLinFactY="-105161" custLinFactNeighborX="2967" custLinFactNeighborY="-200000">
        <dgm:presLayoutVars>
          <dgm:bulletEnabled val="1"/>
        </dgm:presLayoutVars>
      </dgm:prSet>
      <dgm:spPr/>
    </dgm:pt>
    <dgm:pt modelId="{909454DB-C38B-4E03-B9B9-4C7F1E6DE0AD}" type="pres">
      <dgm:prSet presAssocID="{75E15554-5478-4DE4-87A0-4135EBD1BA5D}" presName="sibTrans" presStyleLbl="sibTrans2D1" presStyleIdx="0" presStyleCnt="0"/>
      <dgm:spPr/>
    </dgm:pt>
    <dgm:pt modelId="{C4F45430-9313-4739-B1D3-FD25F781A0B8}" type="pres">
      <dgm:prSet presAssocID="{92223AC3-6BF1-4A09-85F8-2BA2A5BA428E}" presName="compNode" presStyleCnt="0"/>
      <dgm:spPr/>
    </dgm:pt>
    <dgm:pt modelId="{E3DC8D0A-40F5-4A75-8F3A-8F5B93E1B13E}" type="pres">
      <dgm:prSet presAssocID="{92223AC3-6BF1-4A09-85F8-2BA2A5BA428E}" presName="pictRect" presStyleLbl="node1" presStyleIdx="1" presStyleCnt="4" custScaleX="87364" custScaleY="95122" custLinFactNeighborX="26878" custLinFactNeighborY="-25280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</dgm:pt>
    <dgm:pt modelId="{831BE649-5D0B-49E8-A4CB-FA31260D6805}" type="pres">
      <dgm:prSet presAssocID="{92223AC3-6BF1-4A09-85F8-2BA2A5BA428E}" presName="textRect" presStyleLbl="revTx" presStyleIdx="1" presStyleCnt="4" custScaleX="51649" custScaleY="44431" custLinFactY="-124098" custLinFactNeighborX="55667" custLinFactNeighborY="-200000">
        <dgm:presLayoutVars>
          <dgm:bulletEnabled val="1"/>
        </dgm:presLayoutVars>
      </dgm:prSet>
      <dgm:spPr/>
    </dgm:pt>
    <dgm:pt modelId="{83C9ACD2-D79D-4DC7-996A-962BF15A9C7B}" type="pres">
      <dgm:prSet presAssocID="{5BD55378-34B5-447C-82A2-41D115A4ED07}" presName="sibTrans" presStyleLbl="sibTrans2D1" presStyleIdx="0" presStyleCnt="0"/>
      <dgm:spPr/>
    </dgm:pt>
    <dgm:pt modelId="{DD758504-36DD-4A5F-988B-AC1D0A9AE409}" type="pres">
      <dgm:prSet presAssocID="{85257DBC-18C5-4C17-BB77-DACFDB5F99D6}" presName="compNode" presStyleCnt="0"/>
      <dgm:spPr/>
    </dgm:pt>
    <dgm:pt modelId="{FA4BEEF3-05FC-43F6-9A32-D81D9551B4A7}" type="pres">
      <dgm:prSet presAssocID="{85257DBC-18C5-4C17-BB77-DACFDB5F99D6}" presName="pictRect" presStyleLbl="node1" presStyleIdx="2" presStyleCnt="4" custScaleX="73801" custScaleY="94124" custLinFactY="4993" custLinFactNeighborX="-72107" custLinFactNeighborY="100000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</dgm:pt>
    <dgm:pt modelId="{E33C1AA3-C325-456C-8FAB-E99F94881A95}" type="pres">
      <dgm:prSet presAssocID="{85257DBC-18C5-4C17-BB77-DACFDB5F99D6}" presName="textRect" presStyleLbl="revTx" presStyleIdx="2" presStyleCnt="4" custScaleX="84729" custScaleY="41037" custLinFactNeighborX="-71015" custLinFactNeighborY="-66348">
        <dgm:presLayoutVars>
          <dgm:bulletEnabled val="1"/>
        </dgm:presLayoutVars>
      </dgm:prSet>
      <dgm:spPr/>
    </dgm:pt>
    <dgm:pt modelId="{EDA9D997-E92B-489F-A384-91962947971B}" type="pres">
      <dgm:prSet presAssocID="{6ED48784-F15E-4DA7-ACDE-CF5B414AF9C5}" presName="sibTrans" presStyleLbl="sibTrans2D1" presStyleIdx="0" presStyleCnt="0"/>
      <dgm:spPr/>
    </dgm:pt>
    <dgm:pt modelId="{D6309DD0-2888-428F-B374-3E60AE479D30}" type="pres">
      <dgm:prSet presAssocID="{11671811-C02C-4974-88FD-B7E55943251D}" presName="compNode" presStyleCnt="0"/>
      <dgm:spPr/>
    </dgm:pt>
    <dgm:pt modelId="{AD39D92C-A14D-4E60-B043-84F66AE172F3}" type="pres">
      <dgm:prSet presAssocID="{11671811-C02C-4974-88FD-B7E55943251D}" presName="pictRect" presStyleLbl="node1" presStyleIdx="3" presStyleCnt="4" custScaleX="66748" custScaleY="73784" custLinFactY="19973" custLinFactNeighborX="-20424" custLinFactNeighborY="100000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</dgm:pt>
    <dgm:pt modelId="{6D431E13-0601-45E3-A5AB-2D8184669D4C}" type="pres">
      <dgm:prSet presAssocID="{11671811-C02C-4974-88FD-B7E55943251D}" presName="textRect" presStyleLbl="revTx" presStyleIdx="3" presStyleCnt="4" custScaleY="87985" custLinFactY="-100000" custLinFactNeighborX="-20424" custLinFactNeighborY="-164777">
        <dgm:presLayoutVars>
          <dgm:bulletEnabled val="1"/>
        </dgm:presLayoutVars>
      </dgm:prSet>
      <dgm:spPr/>
    </dgm:pt>
  </dgm:ptLst>
  <dgm:cxnLst>
    <dgm:cxn modelId="{78DF0F07-0917-41F7-B841-F569BECA3EAE}" type="presOf" srcId="{92223AC3-6BF1-4A09-85F8-2BA2A5BA428E}" destId="{831BE649-5D0B-49E8-A4CB-FA31260D6805}" srcOrd="0" destOrd="0" presId="urn:microsoft.com/office/officeart/2005/8/layout/pList1"/>
    <dgm:cxn modelId="{34C42512-B622-46AF-BE89-BA94A4D88F3E}" srcId="{E3926BEF-6BE3-4D1D-BAE9-C8480DA54AF4}" destId="{11671811-C02C-4974-88FD-B7E55943251D}" srcOrd="3" destOrd="0" parTransId="{4137E112-D8FA-4A6F-973D-7A46046FEEB5}" sibTransId="{9E11193F-2E40-4E87-8534-5B2000C4AB2D}"/>
    <dgm:cxn modelId="{F0C4EC17-5F76-4FBE-A181-DA2F84269BD1}" srcId="{E3926BEF-6BE3-4D1D-BAE9-C8480DA54AF4}" destId="{92223AC3-6BF1-4A09-85F8-2BA2A5BA428E}" srcOrd="1" destOrd="0" parTransId="{DE991787-EB58-4153-9089-5A743F878DD9}" sibTransId="{5BD55378-34B5-447C-82A2-41D115A4ED07}"/>
    <dgm:cxn modelId="{454C9024-CED5-4F7F-B848-9511324C7677}" srcId="{E3926BEF-6BE3-4D1D-BAE9-C8480DA54AF4}" destId="{85257DBC-18C5-4C17-BB77-DACFDB5F99D6}" srcOrd="2" destOrd="0" parTransId="{99C36BD2-0D43-4323-A21E-970296D0182C}" sibTransId="{6ED48784-F15E-4DA7-ACDE-CF5B414AF9C5}"/>
    <dgm:cxn modelId="{CB3C9725-AA15-4C85-BE7A-6D5E3665C49F}" srcId="{E3926BEF-6BE3-4D1D-BAE9-C8480DA54AF4}" destId="{F172957E-F4B8-4142-9258-7694269549F4}" srcOrd="0" destOrd="0" parTransId="{06594C44-3B61-4AC2-B35A-85F22C32D9AB}" sibTransId="{75E15554-5478-4DE4-87A0-4135EBD1BA5D}"/>
    <dgm:cxn modelId="{47D72056-7E85-4802-AF80-13A4EA44EC7B}" type="presOf" srcId="{F172957E-F4B8-4142-9258-7694269549F4}" destId="{5DFF6D1E-6315-43CD-9937-A468ED03665D}" srcOrd="0" destOrd="0" presId="urn:microsoft.com/office/officeart/2005/8/layout/pList1"/>
    <dgm:cxn modelId="{DC6EAC91-6D09-43F3-AF67-7898BDC078A0}" type="presOf" srcId="{75E15554-5478-4DE4-87A0-4135EBD1BA5D}" destId="{909454DB-C38B-4E03-B9B9-4C7F1E6DE0AD}" srcOrd="0" destOrd="0" presId="urn:microsoft.com/office/officeart/2005/8/layout/pList1"/>
    <dgm:cxn modelId="{1C0404A8-B70D-4A59-B625-0D42F7C19D75}" type="presOf" srcId="{6ED48784-F15E-4DA7-ACDE-CF5B414AF9C5}" destId="{EDA9D997-E92B-489F-A384-91962947971B}" srcOrd="0" destOrd="0" presId="urn:microsoft.com/office/officeart/2005/8/layout/pList1"/>
    <dgm:cxn modelId="{B9A5BAB4-39E3-44FF-989E-97DE29479FE3}" type="presOf" srcId="{E3926BEF-6BE3-4D1D-BAE9-C8480DA54AF4}" destId="{C541DA22-8079-4F7A-9DF4-85B9AABBBE1D}" srcOrd="0" destOrd="0" presId="urn:microsoft.com/office/officeart/2005/8/layout/pList1"/>
    <dgm:cxn modelId="{DEA9F6C3-50A5-446E-911C-8645554A2790}" type="presOf" srcId="{85257DBC-18C5-4C17-BB77-DACFDB5F99D6}" destId="{E33C1AA3-C325-456C-8FAB-E99F94881A95}" srcOrd="0" destOrd="0" presId="urn:microsoft.com/office/officeart/2005/8/layout/pList1"/>
    <dgm:cxn modelId="{61D42FD5-F9F5-47E7-85F6-8FA67D55B9DF}" type="presOf" srcId="{11671811-C02C-4974-88FD-B7E55943251D}" destId="{6D431E13-0601-45E3-A5AB-2D8184669D4C}" srcOrd="0" destOrd="0" presId="urn:microsoft.com/office/officeart/2005/8/layout/pList1"/>
    <dgm:cxn modelId="{FF73C1D7-D1E3-4AB2-B4C1-CE8C45DE86AF}" type="presOf" srcId="{5BD55378-34B5-447C-82A2-41D115A4ED07}" destId="{83C9ACD2-D79D-4DC7-996A-962BF15A9C7B}" srcOrd="0" destOrd="0" presId="urn:microsoft.com/office/officeart/2005/8/layout/pList1"/>
    <dgm:cxn modelId="{75CF5E1E-1965-4630-97CE-EEB1BACF8D89}" type="presParOf" srcId="{C541DA22-8079-4F7A-9DF4-85B9AABBBE1D}" destId="{32F245FC-6221-4315-A949-7D1747D6C534}" srcOrd="0" destOrd="0" presId="urn:microsoft.com/office/officeart/2005/8/layout/pList1"/>
    <dgm:cxn modelId="{CF484281-5B35-4947-A7FD-8CA5222AF315}" type="presParOf" srcId="{32F245FC-6221-4315-A949-7D1747D6C534}" destId="{D13C39E2-EF45-4DF5-959A-1CF3E9968917}" srcOrd="0" destOrd="0" presId="urn:microsoft.com/office/officeart/2005/8/layout/pList1"/>
    <dgm:cxn modelId="{F223AF04-DFF1-401A-B179-C89F4DB6C2C1}" type="presParOf" srcId="{32F245FC-6221-4315-A949-7D1747D6C534}" destId="{5DFF6D1E-6315-43CD-9937-A468ED03665D}" srcOrd="1" destOrd="0" presId="urn:microsoft.com/office/officeart/2005/8/layout/pList1"/>
    <dgm:cxn modelId="{77289E8A-B9A6-4E58-A0BD-85AA383F4555}" type="presParOf" srcId="{C541DA22-8079-4F7A-9DF4-85B9AABBBE1D}" destId="{909454DB-C38B-4E03-B9B9-4C7F1E6DE0AD}" srcOrd="1" destOrd="0" presId="urn:microsoft.com/office/officeart/2005/8/layout/pList1"/>
    <dgm:cxn modelId="{91220E39-67BE-43E3-A11D-9DF3BBA22E1E}" type="presParOf" srcId="{C541DA22-8079-4F7A-9DF4-85B9AABBBE1D}" destId="{C4F45430-9313-4739-B1D3-FD25F781A0B8}" srcOrd="2" destOrd="0" presId="urn:microsoft.com/office/officeart/2005/8/layout/pList1"/>
    <dgm:cxn modelId="{66FEAB59-EF5A-419B-A0EE-B39127522765}" type="presParOf" srcId="{C4F45430-9313-4739-B1D3-FD25F781A0B8}" destId="{E3DC8D0A-40F5-4A75-8F3A-8F5B93E1B13E}" srcOrd="0" destOrd="0" presId="urn:microsoft.com/office/officeart/2005/8/layout/pList1"/>
    <dgm:cxn modelId="{C697628B-4E89-4337-90DC-E59C291DA193}" type="presParOf" srcId="{C4F45430-9313-4739-B1D3-FD25F781A0B8}" destId="{831BE649-5D0B-49E8-A4CB-FA31260D6805}" srcOrd="1" destOrd="0" presId="urn:microsoft.com/office/officeart/2005/8/layout/pList1"/>
    <dgm:cxn modelId="{F3050212-FDDB-4727-994A-D4383193E93C}" type="presParOf" srcId="{C541DA22-8079-4F7A-9DF4-85B9AABBBE1D}" destId="{83C9ACD2-D79D-4DC7-996A-962BF15A9C7B}" srcOrd="3" destOrd="0" presId="urn:microsoft.com/office/officeart/2005/8/layout/pList1"/>
    <dgm:cxn modelId="{4F6A32ED-3BA5-4DCE-8405-A6D3572D486E}" type="presParOf" srcId="{C541DA22-8079-4F7A-9DF4-85B9AABBBE1D}" destId="{DD758504-36DD-4A5F-988B-AC1D0A9AE409}" srcOrd="4" destOrd="0" presId="urn:microsoft.com/office/officeart/2005/8/layout/pList1"/>
    <dgm:cxn modelId="{8EA5AD88-DE7C-4333-8F7A-9544425E3E6E}" type="presParOf" srcId="{DD758504-36DD-4A5F-988B-AC1D0A9AE409}" destId="{FA4BEEF3-05FC-43F6-9A32-D81D9551B4A7}" srcOrd="0" destOrd="0" presId="urn:microsoft.com/office/officeart/2005/8/layout/pList1"/>
    <dgm:cxn modelId="{718BAC63-5D12-44A0-8839-1A5C28D9A81B}" type="presParOf" srcId="{DD758504-36DD-4A5F-988B-AC1D0A9AE409}" destId="{E33C1AA3-C325-456C-8FAB-E99F94881A95}" srcOrd="1" destOrd="0" presId="urn:microsoft.com/office/officeart/2005/8/layout/pList1"/>
    <dgm:cxn modelId="{B6CB39CC-A7C4-453A-BE08-7FD19A4C247B}" type="presParOf" srcId="{C541DA22-8079-4F7A-9DF4-85B9AABBBE1D}" destId="{EDA9D997-E92B-489F-A384-91962947971B}" srcOrd="5" destOrd="0" presId="urn:microsoft.com/office/officeart/2005/8/layout/pList1"/>
    <dgm:cxn modelId="{39614EA3-1A5D-46E4-A87A-6BD15C13752B}" type="presParOf" srcId="{C541DA22-8079-4F7A-9DF4-85B9AABBBE1D}" destId="{D6309DD0-2888-428F-B374-3E60AE479D30}" srcOrd="6" destOrd="0" presId="urn:microsoft.com/office/officeart/2005/8/layout/pList1"/>
    <dgm:cxn modelId="{DD7E25A8-2C43-4A10-B50C-4DD6D8B89C33}" type="presParOf" srcId="{D6309DD0-2888-428F-B374-3E60AE479D30}" destId="{AD39D92C-A14D-4E60-B043-84F66AE172F3}" srcOrd="0" destOrd="0" presId="urn:microsoft.com/office/officeart/2005/8/layout/pList1"/>
    <dgm:cxn modelId="{E6AB6D7E-3EC7-4837-B05F-BBF29F490BE6}" type="presParOf" srcId="{D6309DD0-2888-428F-B374-3E60AE479D30}" destId="{6D431E13-0601-45E3-A5AB-2D8184669D4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926BEF-6BE3-4D1D-BAE9-C8480DA54AF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2957E-F4B8-4142-9258-7694269549F4}">
      <dgm:prSet phldrT="[Text]"/>
      <dgm:spPr/>
      <dgm:t>
        <a:bodyPr/>
        <a:lstStyle/>
        <a:p>
          <a:endParaRPr lang="en-US" dirty="0"/>
        </a:p>
      </dgm:t>
    </dgm:pt>
    <dgm:pt modelId="{06594C44-3B61-4AC2-B35A-85F22C32D9AB}" type="parTrans" cxnId="{CB3C9725-AA15-4C85-BE7A-6D5E3665C49F}">
      <dgm:prSet/>
      <dgm:spPr/>
      <dgm:t>
        <a:bodyPr/>
        <a:lstStyle/>
        <a:p>
          <a:endParaRPr lang="en-US"/>
        </a:p>
      </dgm:t>
    </dgm:pt>
    <dgm:pt modelId="{75E15554-5478-4DE4-87A0-4135EBD1BA5D}" type="sibTrans" cxnId="{CB3C9725-AA15-4C85-BE7A-6D5E3665C49F}">
      <dgm:prSet/>
      <dgm:spPr/>
      <dgm:t>
        <a:bodyPr/>
        <a:lstStyle/>
        <a:p>
          <a:endParaRPr lang="en-US"/>
        </a:p>
      </dgm:t>
    </dgm:pt>
    <dgm:pt modelId="{92223AC3-6BF1-4A09-85F8-2BA2A5BA428E}">
      <dgm:prSet phldrT="[Text]"/>
      <dgm:spPr/>
      <dgm:t>
        <a:bodyPr/>
        <a:lstStyle/>
        <a:p>
          <a:endParaRPr lang="en-US" dirty="0"/>
        </a:p>
      </dgm:t>
    </dgm:pt>
    <dgm:pt modelId="{DE991787-EB58-4153-9089-5A743F878DD9}" type="parTrans" cxnId="{F0C4EC17-5F76-4FBE-A181-DA2F84269BD1}">
      <dgm:prSet/>
      <dgm:spPr/>
      <dgm:t>
        <a:bodyPr/>
        <a:lstStyle/>
        <a:p>
          <a:endParaRPr lang="en-US"/>
        </a:p>
      </dgm:t>
    </dgm:pt>
    <dgm:pt modelId="{5BD55378-34B5-447C-82A2-41D115A4ED07}" type="sibTrans" cxnId="{F0C4EC17-5F76-4FBE-A181-DA2F84269BD1}">
      <dgm:prSet/>
      <dgm:spPr/>
      <dgm:t>
        <a:bodyPr/>
        <a:lstStyle/>
        <a:p>
          <a:endParaRPr lang="en-US"/>
        </a:p>
      </dgm:t>
    </dgm:pt>
    <dgm:pt modelId="{85257DBC-18C5-4C17-BB77-DACFDB5F99D6}">
      <dgm:prSet phldrT="[Text]" custT="1"/>
      <dgm:spPr/>
      <dgm:t>
        <a:bodyPr/>
        <a:lstStyle/>
        <a:p>
          <a:r>
            <a:rPr lang="en-US" sz="1800" dirty="0"/>
            <a:t>Subjective Result Table</a:t>
          </a:r>
        </a:p>
      </dgm:t>
    </dgm:pt>
    <dgm:pt modelId="{99C36BD2-0D43-4323-A21E-970296D0182C}" type="parTrans" cxnId="{454C9024-CED5-4F7F-B848-9511324C7677}">
      <dgm:prSet/>
      <dgm:spPr/>
      <dgm:t>
        <a:bodyPr/>
        <a:lstStyle/>
        <a:p>
          <a:endParaRPr lang="en-US"/>
        </a:p>
      </dgm:t>
    </dgm:pt>
    <dgm:pt modelId="{6ED48784-F15E-4DA7-ACDE-CF5B414AF9C5}" type="sibTrans" cxnId="{454C9024-CED5-4F7F-B848-9511324C7677}">
      <dgm:prSet/>
      <dgm:spPr/>
      <dgm:t>
        <a:bodyPr/>
        <a:lstStyle/>
        <a:p>
          <a:endParaRPr lang="en-US"/>
        </a:p>
      </dgm:t>
    </dgm:pt>
    <dgm:pt modelId="{11671811-C02C-4974-88FD-B7E55943251D}">
      <dgm:prSet phldrT="[Text]"/>
      <dgm:spPr/>
      <dgm:t>
        <a:bodyPr/>
        <a:lstStyle/>
        <a:p>
          <a:endParaRPr lang="en-US" dirty="0"/>
        </a:p>
      </dgm:t>
    </dgm:pt>
    <dgm:pt modelId="{9E11193F-2E40-4E87-8534-5B2000C4AB2D}" type="sibTrans" cxnId="{34C42512-B622-46AF-BE89-BA94A4D88F3E}">
      <dgm:prSet/>
      <dgm:spPr/>
      <dgm:t>
        <a:bodyPr/>
        <a:lstStyle/>
        <a:p>
          <a:endParaRPr lang="en-US"/>
        </a:p>
      </dgm:t>
    </dgm:pt>
    <dgm:pt modelId="{4137E112-D8FA-4A6F-973D-7A46046FEEB5}" type="parTrans" cxnId="{34C42512-B622-46AF-BE89-BA94A4D88F3E}">
      <dgm:prSet/>
      <dgm:spPr/>
      <dgm:t>
        <a:bodyPr/>
        <a:lstStyle/>
        <a:p>
          <a:endParaRPr lang="en-US"/>
        </a:p>
      </dgm:t>
    </dgm:pt>
    <dgm:pt modelId="{C541DA22-8079-4F7A-9DF4-85B9AABBBE1D}" type="pres">
      <dgm:prSet presAssocID="{E3926BEF-6BE3-4D1D-BAE9-C8480DA54AF4}" presName="Name0" presStyleCnt="0">
        <dgm:presLayoutVars>
          <dgm:dir/>
          <dgm:resizeHandles val="exact"/>
        </dgm:presLayoutVars>
      </dgm:prSet>
      <dgm:spPr/>
    </dgm:pt>
    <dgm:pt modelId="{32F245FC-6221-4315-A949-7D1747D6C534}" type="pres">
      <dgm:prSet presAssocID="{F172957E-F4B8-4142-9258-7694269549F4}" presName="compNode" presStyleCnt="0"/>
      <dgm:spPr/>
    </dgm:pt>
    <dgm:pt modelId="{D13C39E2-EF45-4DF5-959A-1CF3E9968917}" type="pres">
      <dgm:prSet presAssocID="{F172957E-F4B8-4142-9258-7694269549F4}" presName="pictRect" presStyleLbl="node1" presStyleIdx="0" presStyleCnt="4" custScaleX="78296" custScaleY="91822" custLinFactNeighborX="-3894" custLinFactNeighborY="922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</dgm:pt>
    <dgm:pt modelId="{5DFF6D1E-6315-43CD-9937-A468ED03665D}" type="pres">
      <dgm:prSet presAssocID="{F172957E-F4B8-4142-9258-7694269549F4}" presName="textRect" presStyleLbl="revTx" presStyleIdx="0" presStyleCnt="4" custLinFactY="-105161" custLinFactNeighborX="2967" custLinFactNeighborY="-200000">
        <dgm:presLayoutVars>
          <dgm:bulletEnabled val="1"/>
        </dgm:presLayoutVars>
      </dgm:prSet>
      <dgm:spPr/>
    </dgm:pt>
    <dgm:pt modelId="{909454DB-C38B-4E03-B9B9-4C7F1E6DE0AD}" type="pres">
      <dgm:prSet presAssocID="{75E15554-5478-4DE4-87A0-4135EBD1BA5D}" presName="sibTrans" presStyleLbl="sibTrans2D1" presStyleIdx="0" presStyleCnt="0"/>
      <dgm:spPr/>
    </dgm:pt>
    <dgm:pt modelId="{C4F45430-9313-4739-B1D3-FD25F781A0B8}" type="pres">
      <dgm:prSet presAssocID="{92223AC3-6BF1-4A09-85F8-2BA2A5BA428E}" presName="compNode" presStyleCnt="0"/>
      <dgm:spPr/>
    </dgm:pt>
    <dgm:pt modelId="{E3DC8D0A-40F5-4A75-8F3A-8F5B93E1B13E}" type="pres">
      <dgm:prSet presAssocID="{92223AC3-6BF1-4A09-85F8-2BA2A5BA428E}" presName="pictRect" presStyleLbl="node1" presStyleIdx="1" presStyleCnt="4" custScaleX="87364" custScaleY="95122" custLinFactNeighborX="23935" custLinFactNeighborY="-7666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</dgm:pt>
    <dgm:pt modelId="{831BE649-5D0B-49E8-A4CB-FA31260D6805}" type="pres">
      <dgm:prSet presAssocID="{92223AC3-6BF1-4A09-85F8-2BA2A5BA428E}" presName="textRect" presStyleLbl="revTx" presStyleIdx="1" presStyleCnt="4" custScaleX="51649" custScaleY="44431" custLinFactY="-124098" custLinFactNeighborX="55667" custLinFactNeighborY="-200000">
        <dgm:presLayoutVars>
          <dgm:bulletEnabled val="1"/>
        </dgm:presLayoutVars>
      </dgm:prSet>
      <dgm:spPr/>
    </dgm:pt>
    <dgm:pt modelId="{83C9ACD2-D79D-4DC7-996A-962BF15A9C7B}" type="pres">
      <dgm:prSet presAssocID="{5BD55378-34B5-447C-82A2-41D115A4ED07}" presName="sibTrans" presStyleLbl="sibTrans2D1" presStyleIdx="0" presStyleCnt="0"/>
      <dgm:spPr/>
    </dgm:pt>
    <dgm:pt modelId="{DD758504-36DD-4A5F-988B-AC1D0A9AE409}" type="pres">
      <dgm:prSet presAssocID="{85257DBC-18C5-4C17-BB77-DACFDB5F99D6}" presName="compNode" presStyleCnt="0"/>
      <dgm:spPr/>
    </dgm:pt>
    <dgm:pt modelId="{FA4BEEF3-05FC-43F6-9A32-D81D9551B4A7}" type="pres">
      <dgm:prSet presAssocID="{85257DBC-18C5-4C17-BB77-DACFDB5F99D6}" presName="pictRect" presStyleLbl="node1" presStyleIdx="2" presStyleCnt="4" custScaleX="73801" custScaleY="94124" custLinFactNeighborX="88450" custLinFactNeighborY="-8373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</dgm:pt>
    <dgm:pt modelId="{E33C1AA3-C325-456C-8FAB-E99F94881A95}" type="pres">
      <dgm:prSet presAssocID="{85257DBC-18C5-4C17-BB77-DACFDB5F99D6}" presName="textRect" presStyleLbl="revTx" presStyleIdx="2" presStyleCnt="4" custScaleX="84729" custScaleY="41037" custLinFactY="-100000" custLinFactNeighborX="88450" custLinFactNeighborY="-198672">
        <dgm:presLayoutVars>
          <dgm:bulletEnabled val="1"/>
        </dgm:presLayoutVars>
      </dgm:prSet>
      <dgm:spPr/>
    </dgm:pt>
    <dgm:pt modelId="{EDA9D997-E92B-489F-A384-91962947971B}" type="pres">
      <dgm:prSet presAssocID="{6ED48784-F15E-4DA7-ACDE-CF5B414AF9C5}" presName="sibTrans" presStyleLbl="sibTrans2D1" presStyleIdx="0" presStyleCnt="0"/>
      <dgm:spPr/>
    </dgm:pt>
    <dgm:pt modelId="{D6309DD0-2888-428F-B374-3E60AE479D30}" type="pres">
      <dgm:prSet presAssocID="{11671811-C02C-4974-88FD-B7E55943251D}" presName="compNode" presStyleCnt="0"/>
      <dgm:spPr/>
    </dgm:pt>
    <dgm:pt modelId="{AD39D92C-A14D-4E60-B043-84F66AE172F3}" type="pres">
      <dgm:prSet presAssocID="{11671811-C02C-4974-88FD-B7E55943251D}" presName="pictRect" presStyleLbl="node1" presStyleIdx="3" presStyleCnt="4" custScaleX="3458" custScaleY="5019"/>
      <dgm:spPr/>
    </dgm:pt>
    <dgm:pt modelId="{6D431E13-0601-45E3-A5AB-2D8184669D4C}" type="pres">
      <dgm:prSet presAssocID="{11671811-C02C-4974-88FD-B7E55943251D}" presName="textRect" presStyleLbl="revTx" presStyleIdx="3" presStyleCnt="4" custScaleY="87985" custLinFactY="-100000" custLinFactNeighborX="-20424" custLinFactNeighborY="-164777">
        <dgm:presLayoutVars>
          <dgm:bulletEnabled val="1"/>
        </dgm:presLayoutVars>
      </dgm:prSet>
      <dgm:spPr/>
    </dgm:pt>
  </dgm:ptLst>
  <dgm:cxnLst>
    <dgm:cxn modelId="{78DF0F07-0917-41F7-B841-F569BECA3EAE}" type="presOf" srcId="{92223AC3-6BF1-4A09-85F8-2BA2A5BA428E}" destId="{831BE649-5D0B-49E8-A4CB-FA31260D6805}" srcOrd="0" destOrd="0" presId="urn:microsoft.com/office/officeart/2005/8/layout/pList1"/>
    <dgm:cxn modelId="{34C42512-B622-46AF-BE89-BA94A4D88F3E}" srcId="{E3926BEF-6BE3-4D1D-BAE9-C8480DA54AF4}" destId="{11671811-C02C-4974-88FD-B7E55943251D}" srcOrd="3" destOrd="0" parTransId="{4137E112-D8FA-4A6F-973D-7A46046FEEB5}" sibTransId="{9E11193F-2E40-4E87-8534-5B2000C4AB2D}"/>
    <dgm:cxn modelId="{F0C4EC17-5F76-4FBE-A181-DA2F84269BD1}" srcId="{E3926BEF-6BE3-4D1D-BAE9-C8480DA54AF4}" destId="{92223AC3-6BF1-4A09-85F8-2BA2A5BA428E}" srcOrd="1" destOrd="0" parTransId="{DE991787-EB58-4153-9089-5A743F878DD9}" sibTransId="{5BD55378-34B5-447C-82A2-41D115A4ED07}"/>
    <dgm:cxn modelId="{454C9024-CED5-4F7F-B848-9511324C7677}" srcId="{E3926BEF-6BE3-4D1D-BAE9-C8480DA54AF4}" destId="{85257DBC-18C5-4C17-BB77-DACFDB5F99D6}" srcOrd="2" destOrd="0" parTransId="{99C36BD2-0D43-4323-A21E-970296D0182C}" sibTransId="{6ED48784-F15E-4DA7-ACDE-CF5B414AF9C5}"/>
    <dgm:cxn modelId="{CB3C9725-AA15-4C85-BE7A-6D5E3665C49F}" srcId="{E3926BEF-6BE3-4D1D-BAE9-C8480DA54AF4}" destId="{F172957E-F4B8-4142-9258-7694269549F4}" srcOrd="0" destOrd="0" parTransId="{06594C44-3B61-4AC2-B35A-85F22C32D9AB}" sibTransId="{75E15554-5478-4DE4-87A0-4135EBD1BA5D}"/>
    <dgm:cxn modelId="{47D72056-7E85-4802-AF80-13A4EA44EC7B}" type="presOf" srcId="{F172957E-F4B8-4142-9258-7694269549F4}" destId="{5DFF6D1E-6315-43CD-9937-A468ED03665D}" srcOrd="0" destOrd="0" presId="urn:microsoft.com/office/officeart/2005/8/layout/pList1"/>
    <dgm:cxn modelId="{DC6EAC91-6D09-43F3-AF67-7898BDC078A0}" type="presOf" srcId="{75E15554-5478-4DE4-87A0-4135EBD1BA5D}" destId="{909454DB-C38B-4E03-B9B9-4C7F1E6DE0AD}" srcOrd="0" destOrd="0" presId="urn:microsoft.com/office/officeart/2005/8/layout/pList1"/>
    <dgm:cxn modelId="{1C0404A8-B70D-4A59-B625-0D42F7C19D75}" type="presOf" srcId="{6ED48784-F15E-4DA7-ACDE-CF5B414AF9C5}" destId="{EDA9D997-E92B-489F-A384-91962947971B}" srcOrd="0" destOrd="0" presId="urn:microsoft.com/office/officeart/2005/8/layout/pList1"/>
    <dgm:cxn modelId="{B9A5BAB4-39E3-44FF-989E-97DE29479FE3}" type="presOf" srcId="{E3926BEF-6BE3-4D1D-BAE9-C8480DA54AF4}" destId="{C541DA22-8079-4F7A-9DF4-85B9AABBBE1D}" srcOrd="0" destOrd="0" presId="urn:microsoft.com/office/officeart/2005/8/layout/pList1"/>
    <dgm:cxn modelId="{DEA9F6C3-50A5-446E-911C-8645554A2790}" type="presOf" srcId="{85257DBC-18C5-4C17-BB77-DACFDB5F99D6}" destId="{E33C1AA3-C325-456C-8FAB-E99F94881A95}" srcOrd="0" destOrd="0" presId="urn:microsoft.com/office/officeart/2005/8/layout/pList1"/>
    <dgm:cxn modelId="{61D42FD5-F9F5-47E7-85F6-8FA67D55B9DF}" type="presOf" srcId="{11671811-C02C-4974-88FD-B7E55943251D}" destId="{6D431E13-0601-45E3-A5AB-2D8184669D4C}" srcOrd="0" destOrd="0" presId="urn:microsoft.com/office/officeart/2005/8/layout/pList1"/>
    <dgm:cxn modelId="{FF73C1D7-D1E3-4AB2-B4C1-CE8C45DE86AF}" type="presOf" srcId="{5BD55378-34B5-447C-82A2-41D115A4ED07}" destId="{83C9ACD2-D79D-4DC7-996A-962BF15A9C7B}" srcOrd="0" destOrd="0" presId="urn:microsoft.com/office/officeart/2005/8/layout/pList1"/>
    <dgm:cxn modelId="{75CF5E1E-1965-4630-97CE-EEB1BACF8D89}" type="presParOf" srcId="{C541DA22-8079-4F7A-9DF4-85B9AABBBE1D}" destId="{32F245FC-6221-4315-A949-7D1747D6C534}" srcOrd="0" destOrd="0" presId="urn:microsoft.com/office/officeart/2005/8/layout/pList1"/>
    <dgm:cxn modelId="{CF484281-5B35-4947-A7FD-8CA5222AF315}" type="presParOf" srcId="{32F245FC-6221-4315-A949-7D1747D6C534}" destId="{D13C39E2-EF45-4DF5-959A-1CF3E9968917}" srcOrd="0" destOrd="0" presId="urn:microsoft.com/office/officeart/2005/8/layout/pList1"/>
    <dgm:cxn modelId="{F223AF04-DFF1-401A-B179-C89F4DB6C2C1}" type="presParOf" srcId="{32F245FC-6221-4315-A949-7D1747D6C534}" destId="{5DFF6D1E-6315-43CD-9937-A468ED03665D}" srcOrd="1" destOrd="0" presId="urn:microsoft.com/office/officeart/2005/8/layout/pList1"/>
    <dgm:cxn modelId="{77289E8A-B9A6-4E58-A0BD-85AA383F4555}" type="presParOf" srcId="{C541DA22-8079-4F7A-9DF4-85B9AABBBE1D}" destId="{909454DB-C38B-4E03-B9B9-4C7F1E6DE0AD}" srcOrd="1" destOrd="0" presId="urn:microsoft.com/office/officeart/2005/8/layout/pList1"/>
    <dgm:cxn modelId="{91220E39-67BE-43E3-A11D-9DF3BBA22E1E}" type="presParOf" srcId="{C541DA22-8079-4F7A-9DF4-85B9AABBBE1D}" destId="{C4F45430-9313-4739-B1D3-FD25F781A0B8}" srcOrd="2" destOrd="0" presId="urn:microsoft.com/office/officeart/2005/8/layout/pList1"/>
    <dgm:cxn modelId="{66FEAB59-EF5A-419B-A0EE-B39127522765}" type="presParOf" srcId="{C4F45430-9313-4739-B1D3-FD25F781A0B8}" destId="{E3DC8D0A-40F5-4A75-8F3A-8F5B93E1B13E}" srcOrd="0" destOrd="0" presId="urn:microsoft.com/office/officeart/2005/8/layout/pList1"/>
    <dgm:cxn modelId="{C697628B-4E89-4337-90DC-E59C291DA193}" type="presParOf" srcId="{C4F45430-9313-4739-B1D3-FD25F781A0B8}" destId="{831BE649-5D0B-49E8-A4CB-FA31260D6805}" srcOrd="1" destOrd="0" presId="urn:microsoft.com/office/officeart/2005/8/layout/pList1"/>
    <dgm:cxn modelId="{F3050212-FDDB-4727-994A-D4383193E93C}" type="presParOf" srcId="{C541DA22-8079-4F7A-9DF4-85B9AABBBE1D}" destId="{83C9ACD2-D79D-4DC7-996A-962BF15A9C7B}" srcOrd="3" destOrd="0" presId="urn:microsoft.com/office/officeart/2005/8/layout/pList1"/>
    <dgm:cxn modelId="{4F6A32ED-3BA5-4DCE-8405-A6D3572D486E}" type="presParOf" srcId="{C541DA22-8079-4F7A-9DF4-85B9AABBBE1D}" destId="{DD758504-36DD-4A5F-988B-AC1D0A9AE409}" srcOrd="4" destOrd="0" presId="urn:microsoft.com/office/officeart/2005/8/layout/pList1"/>
    <dgm:cxn modelId="{8EA5AD88-DE7C-4333-8F7A-9544425E3E6E}" type="presParOf" srcId="{DD758504-36DD-4A5F-988B-AC1D0A9AE409}" destId="{FA4BEEF3-05FC-43F6-9A32-D81D9551B4A7}" srcOrd="0" destOrd="0" presId="urn:microsoft.com/office/officeart/2005/8/layout/pList1"/>
    <dgm:cxn modelId="{718BAC63-5D12-44A0-8839-1A5C28D9A81B}" type="presParOf" srcId="{DD758504-36DD-4A5F-988B-AC1D0A9AE409}" destId="{E33C1AA3-C325-456C-8FAB-E99F94881A95}" srcOrd="1" destOrd="0" presId="urn:microsoft.com/office/officeart/2005/8/layout/pList1"/>
    <dgm:cxn modelId="{B6CB39CC-A7C4-453A-BE08-7FD19A4C247B}" type="presParOf" srcId="{C541DA22-8079-4F7A-9DF4-85B9AABBBE1D}" destId="{EDA9D997-E92B-489F-A384-91962947971B}" srcOrd="5" destOrd="0" presId="urn:microsoft.com/office/officeart/2005/8/layout/pList1"/>
    <dgm:cxn modelId="{39614EA3-1A5D-46E4-A87A-6BD15C13752B}" type="presParOf" srcId="{C541DA22-8079-4F7A-9DF4-85B9AABBBE1D}" destId="{D6309DD0-2888-428F-B374-3E60AE479D30}" srcOrd="6" destOrd="0" presId="urn:microsoft.com/office/officeart/2005/8/layout/pList1"/>
    <dgm:cxn modelId="{DD7E25A8-2C43-4A10-B50C-4DD6D8B89C33}" type="presParOf" srcId="{D6309DD0-2888-428F-B374-3E60AE479D30}" destId="{AD39D92C-A14D-4E60-B043-84F66AE172F3}" srcOrd="0" destOrd="0" presId="urn:microsoft.com/office/officeart/2005/8/layout/pList1"/>
    <dgm:cxn modelId="{E6AB6D7E-3EC7-4837-B05F-BBF29F490BE6}" type="presParOf" srcId="{D6309DD0-2888-428F-B374-3E60AE479D30}" destId="{6D431E13-0601-45E3-A5AB-2D8184669D4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C39E2-EF45-4DF5-959A-1CF3E9968917}">
      <dsp:nvSpPr>
        <dsp:cNvPr id="0" name=""/>
        <dsp:cNvSpPr/>
      </dsp:nvSpPr>
      <dsp:spPr>
        <a:xfrm>
          <a:off x="141229" y="431202"/>
          <a:ext cx="2437792" cy="200728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F6D1E-6315-43CD-9937-A468ED03665D}">
      <dsp:nvSpPr>
        <dsp:cNvPr id="0" name=""/>
        <dsp:cNvSpPr/>
      </dsp:nvSpPr>
      <dsp:spPr>
        <a:xfrm>
          <a:off x="0" y="10384"/>
          <a:ext cx="2972627" cy="1102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</a:t>
          </a:r>
        </a:p>
      </dsp:txBody>
      <dsp:txXfrm>
        <a:off x="0" y="10384"/>
        <a:ext cx="2972627" cy="1102844"/>
      </dsp:txXfrm>
    </dsp:sp>
    <dsp:sp modelId="{E3DC8D0A-40F5-4A75-8F3A-8F5B93E1B13E}">
      <dsp:nvSpPr>
        <dsp:cNvPr id="0" name=""/>
        <dsp:cNvSpPr/>
      </dsp:nvSpPr>
      <dsp:spPr>
        <a:xfrm>
          <a:off x="4941107" y="505185"/>
          <a:ext cx="2597006" cy="1948232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BE649-5D0B-49E8-A4CB-FA31260D6805}">
      <dsp:nvSpPr>
        <dsp:cNvPr id="0" name=""/>
        <dsp:cNvSpPr/>
      </dsp:nvSpPr>
      <dsp:spPr>
        <a:xfrm>
          <a:off x="5456011" y="9527"/>
          <a:ext cx="1535332" cy="49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Role</a:t>
          </a:r>
        </a:p>
      </dsp:txBody>
      <dsp:txXfrm>
        <a:off x="5456011" y="9527"/>
        <a:ext cx="1535332" cy="490004"/>
      </dsp:txXfrm>
    </dsp:sp>
    <dsp:sp modelId="{FA4BEEF3-05FC-43F6-9A32-D81D9551B4A7}">
      <dsp:nvSpPr>
        <dsp:cNvPr id="0" name=""/>
        <dsp:cNvSpPr/>
      </dsp:nvSpPr>
      <dsp:spPr>
        <a:xfrm>
          <a:off x="8979844" y="528153"/>
          <a:ext cx="2193828" cy="1927791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C1AA3-C325-456C-8FAB-E99F94881A95}">
      <dsp:nvSpPr>
        <dsp:cNvPr id="0" name=""/>
        <dsp:cNvSpPr/>
      </dsp:nvSpPr>
      <dsp:spPr>
        <a:xfrm>
          <a:off x="8973066" y="17050"/>
          <a:ext cx="2518677" cy="4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Role Permission Mapping</a:t>
          </a:r>
        </a:p>
      </dsp:txBody>
      <dsp:txXfrm>
        <a:off x="8973066" y="17050"/>
        <a:ext cx="2518677" cy="452574"/>
      </dsp:txXfrm>
    </dsp:sp>
    <dsp:sp modelId="{AD39D92C-A14D-4E60-B043-84F66AE172F3}">
      <dsp:nvSpPr>
        <dsp:cNvPr id="0" name=""/>
        <dsp:cNvSpPr/>
      </dsp:nvSpPr>
      <dsp:spPr>
        <a:xfrm>
          <a:off x="9255561" y="3676261"/>
          <a:ext cx="1984169" cy="15111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31E13-0601-45E3-A5AB-2D8184669D4C}">
      <dsp:nvSpPr>
        <dsp:cNvPr id="0" name=""/>
        <dsp:cNvSpPr/>
      </dsp:nvSpPr>
      <dsp:spPr>
        <a:xfrm>
          <a:off x="8743526" y="3040655"/>
          <a:ext cx="2972627" cy="1102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Permission</a:t>
          </a:r>
        </a:p>
      </dsp:txBody>
      <dsp:txXfrm>
        <a:off x="8743526" y="3040655"/>
        <a:ext cx="2972627" cy="110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C39E2-EF45-4DF5-959A-1CF3E9968917}">
      <dsp:nvSpPr>
        <dsp:cNvPr id="0" name=""/>
        <dsp:cNvSpPr/>
      </dsp:nvSpPr>
      <dsp:spPr>
        <a:xfrm>
          <a:off x="173071" y="1017103"/>
          <a:ext cx="2065848" cy="1730218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F6D1E-6315-43CD-9937-A468ED03665D}">
      <dsp:nvSpPr>
        <dsp:cNvPr id="0" name=""/>
        <dsp:cNvSpPr/>
      </dsp:nvSpPr>
      <dsp:spPr>
        <a:xfrm>
          <a:off x="77925" y="0"/>
          <a:ext cx="2614964" cy="970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77925" y="0"/>
        <a:ext cx="2614964" cy="970151"/>
      </dsp:txXfrm>
    </dsp:sp>
    <dsp:sp modelId="{E3DC8D0A-40F5-4A75-8F3A-8F5B93E1B13E}">
      <dsp:nvSpPr>
        <dsp:cNvPr id="0" name=""/>
        <dsp:cNvSpPr/>
      </dsp:nvSpPr>
      <dsp:spPr>
        <a:xfrm>
          <a:off x="3579761" y="683893"/>
          <a:ext cx="2284537" cy="171382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BE649-5D0B-49E8-A4CB-FA31260D6805}">
      <dsp:nvSpPr>
        <dsp:cNvPr id="0" name=""/>
        <dsp:cNvSpPr/>
      </dsp:nvSpPr>
      <dsp:spPr>
        <a:xfrm>
          <a:off x="4799550" y="22442"/>
          <a:ext cx="1350603" cy="43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4799550" y="22442"/>
        <a:ext cx="1350603" cy="431048"/>
      </dsp:txXfrm>
    </dsp:sp>
    <dsp:sp modelId="{FA4BEEF3-05FC-43F6-9A32-D81D9551B4A7}">
      <dsp:nvSpPr>
        <dsp:cNvPr id="0" name=""/>
        <dsp:cNvSpPr/>
      </dsp:nvSpPr>
      <dsp:spPr>
        <a:xfrm>
          <a:off x="3680364" y="3041257"/>
          <a:ext cx="1929870" cy="1695842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C1AA3-C325-456C-8FAB-E99F94881A95}">
      <dsp:nvSpPr>
        <dsp:cNvPr id="0" name=""/>
        <dsp:cNvSpPr/>
      </dsp:nvSpPr>
      <dsp:spPr>
        <a:xfrm>
          <a:off x="3566038" y="2543208"/>
          <a:ext cx="2215633" cy="39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SubjectiveQ</a:t>
          </a:r>
          <a:endParaRPr lang="en-US" sz="1900" kern="1200" dirty="0"/>
        </a:p>
      </dsp:txBody>
      <dsp:txXfrm>
        <a:off x="3566038" y="2543208"/>
        <a:ext cx="2215633" cy="398121"/>
      </dsp:txXfrm>
    </dsp:sp>
    <dsp:sp modelId="{AD39D92C-A14D-4E60-B043-84F66AE172F3}">
      <dsp:nvSpPr>
        <dsp:cNvPr id="0" name=""/>
        <dsp:cNvSpPr/>
      </dsp:nvSpPr>
      <dsp:spPr>
        <a:xfrm>
          <a:off x="7800978" y="3291410"/>
          <a:ext cx="1745436" cy="13293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31E13-0601-45E3-A5AB-2D8184669D4C}">
      <dsp:nvSpPr>
        <dsp:cNvPr id="0" name=""/>
        <dsp:cNvSpPr/>
      </dsp:nvSpPr>
      <dsp:spPr>
        <a:xfrm>
          <a:off x="7366214" y="184928"/>
          <a:ext cx="2614964" cy="853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Parameter Table</a:t>
          </a:r>
        </a:p>
      </dsp:txBody>
      <dsp:txXfrm>
        <a:off x="7366214" y="184928"/>
        <a:ext cx="2614964" cy="853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C39E2-EF45-4DF5-959A-1CF3E9968917}">
      <dsp:nvSpPr>
        <dsp:cNvPr id="0" name=""/>
        <dsp:cNvSpPr/>
      </dsp:nvSpPr>
      <dsp:spPr>
        <a:xfrm>
          <a:off x="184490" y="1016639"/>
          <a:ext cx="2072140" cy="1674347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F6D1E-6315-43CD-9937-A468ED03665D}">
      <dsp:nvSpPr>
        <dsp:cNvPr id="0" name=""/>
        <dsp:cNvSpPr/>
      </dsp:nvSpPr>
      <dsp:spPr>
        <a:xfrm>
          <a:off x="78867" y="0"/>
          <a:ext cx="2646546" cy="981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78867" y="0"/>
        <a:ext cx="2646546" cy="981868"/>
      </dsp:txXfrm>
    </dsp:sp>
    <dsp:sp modelId="{E3DC8D0A-40F5-4A75-8F3A-8F5B93E1B13E}">
      <dsp:nvSpPr>
        <dsp:cNvPr id="0" name=""/>
        <dsp:cNvSpPr/>
      </dsp:nvSpPr>
      <dsp:spPr>
        <a:xfrm>
          <a:off x="3545107" y="981399"/>
          <a:ext cx="2312128" cy="1734521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BE649-5D0B-49E8-A4CB-FA31260D6805}">
      <dsp:nvSpPr>
        <dsp:cNvPr id="0" name=""/>
        <dsp:cNvSpPr/>
      </dsp:nvSpPr>
      <dsp:spPr>
        <a:xfrm>
          <a:off x="4857516" y="0"/>
          <a:ext cx="1366914" cy="436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857516" y="0"/>
        <a:ext cx="1366914" cy="436254"/>
      </dsp:txXfrm>
    </dsp:sp>
    <dsp:sp modelId="{FA4BEEF3-05FC-43F6-9A32-D81D9551B4A7}">
      <dsp:nvSpPr>
        <dsp:cNvPr id="0" name=""/>
        <dsp:cNvSpPr/>
      </dsp:nvSpPr>
      <dsp:spPr>
        <a:xfrm>
          <a:off x="7974028" y="981388"/>
          <a:ext cx="1953177" cy="171632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C1AA3-C325-456C-8FAB-E99F94881A95}">
      <dsp:nvSpPr>
        <dsp:cNvPr id="0" name=""/>
        <dsp:cNvSpPr/>
      </dsp:nvSpPr>
      <dsp:spPr>
        <a:xfrm>
          <a:off x="7829421" y="260867"/>
          <a:ext cx="2242392" cy="40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Subjective Result Table</a:t>
          </a:r>
        </a:p>
      </dsp:txBody>
      <dsp:txXfrm>
        <a:off x="7829421" y="260867"/>
        <a:ext cx="2242392" cy="402929"/>
      </dsp:txXfrm>
    </dsp:sp>
    <dsp:sp modelId="{AD39D92C-A14D-4E60-B043-84F66AE172F3}">
      <dsp:nvSpPr>
        <dsp:cNvPr id="0" name=""/>
        <dsp:cNvSpPr/>
      </dsp:nvSpPr>
      <dsp:spPr>
        <a:xfrm>
          <a:off x="9273223" y="1425026"/>
          <a:ext cx="91517" cy="91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31E13-0601-45E3-A5AB-2D8184669D4C}">
      <dsp:nvSpPr>
        <dsp:cNvPr id="0" name=""/>
        <dsp:cNvSpPr/>
      </dsp:nvSpPr>
      <dsp:spPr>
        <a:xfrm>
          <a:off x="7455178" y="0"/>
          <a:ext cx="2646546" cy="863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7455178" y="0"/>
        <a:ext cx="2646546" cy="863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3424-A52D-4326-9163-DB9528774B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860425-5B78-4393-9F33-496CED1F0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7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3424-A52D-4326-9163-DB9528774B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0425-5B78-4393-9F33-496CED1F015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3424-A52D-4326-9163-DB9528774B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0425-5B78-4393-9F33-496CED1F0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0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3424-A52D-4326-9163-DB9528774B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0425-5B78-4393-9F33-496CED1F015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3424-A52D-4326-9163-DB9528774B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0425-5B78-4393-9F33-496CED1F0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4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3424-A52D-4326-9163-DB9528774B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0425-5B78-4393-9F33-496CED1F015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1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3424-A52D-4326-9163-DB9528774B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0425-5B78-4393-9F33-496CED1F015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9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3424-A52D-4326-9163-DB9528774B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0425-5B78-4393-9F33-496CED1F015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90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3424-A52D-4326-9163-DB9528774B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0425-5B78-4393-9F33-496CED1F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3424-A52D-4326-9163-DB9528774B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0425-5B78-4393-9F33-496CED1F0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02B3424-A52D-4326-9163-DB9528774B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0425-5B78-4393-9F33-496CED1F015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7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3424-A52D-4326-9163-DB9528774B2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860425-5B78-4393-9F33-496CED1F01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8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hyperlink" Target="http://localhost:8082/question" TargetMode="Externa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hyperlink" Target="http://localhost:8082/question/1" TargetMode="External"/><Relationship Id="rId10" Type="http://schemas.openxmlformats.org/officeDocument/2006/relationships/oleObject" Target="../embeddings/oleObject9.bin"/><Relationship Id="rId4" Type="http://schemas.openxmlformats.org/officeDocument/2006/relationships/hyperlink" Target="http://localhost:8082/questions" TargetMode="External"/><Relationship Id="rId9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5.wmf"/><Relationship Id="rId3" Type="http://schemas.openxmlformats.org/officeDocument/2006/relationships/hyperlink" Target="http://localhost:8082/user" TargetMode="External"/><Relationship Id="rId7" Type="http://schemas.openxmlformats.org/officeDocument/2006/relationships/hyperlink" Target="http://localhost:8082/user/2" TargetMode="External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hyperlink" Target="http://localhost:8082/user/4" TargetMode="External"/><Relationship Id="rId11" Type="http://schemas.openxmlformats.org/officeDocument/2006/relationships/image" Target="../media/image4.wmf"/><Relationship Id="rId5" Type="http://schemas.openxmlformats.org/officeDocument/2006/relationships/hyperlink" Target="http://localhost:8082/user/3" TargetMode="External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2.bin"/><Relationship Id="rId4" Type="http://schemas.openxmlformats.org/officeDocument/2006/relationships/hyperlink" Target="http://localhost:8082/users" TargetMode="External"/><Relationship Id="rId9" Type="http://schemas.openxmlformats.org/officeDocument/2006/relationships/image" Target="../media/image3.wmf"/><Relationship Id="rId1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2/perm/1" TargetMode="Externa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hyperlink" Target="http://localhost:8082/validateLogin/%7buserName%7d/%7bpassword%7d" TargetMode="External"/><Relationship Id="rId4" Type="http://schemas.openxmlformats.org/officeDocument/2006/relationships/hyperlink" Target="http://localhost:8082/permByUserName/root_us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AFA0-51E5-4E31-8049-8F45775DC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 Schema Design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Rest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C576C-0B70-4DD1-9A00-C7BDD0073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5324" y="3602038"/>
            <a:ext cx="2352675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AA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CCT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SRV Services</a:t>
            </a:r>
          </a:p>
        </p:txBody>
      </p:sp>
    </p:spTree>
    <p:extLst>
      <p:ext uri="{BB962C8B-B14F-4D97-AF65-F5344CB8AC3E}">
        <p14:creationId xmlns:p14="http://schemas.microsoft.com/office/powerpoint/2010/main" val="296056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D931-72D6-4C1A-A703-EC49A55C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-364094"/>
            <a:ext cx="10515600" cy="1325563"/>
          </a:xfrm>
        </p:spPr>
        <p:txBody>
          <a:bodyPr/>
          <a:lstStyle/>
          <a:p>
            <a:r>
              <a:rPr lang="en-US" dirty="0"/>
              <a:t>Rest API Question 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BC76AB-DB0B-4414-BDBA-5044551E1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71443"/>
              </p:ext>
            </p:extLst>
          </p:nvPr>
        </p:nvGraphicFramePr>
        <p:xfrm>
          <a:off x="752475" y="752475"/>
          <a:ext cx="949515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05">
                  <a:extLst>
                    <a:ext uri="{9D8B030D-6E8A-4147-A177-3AD203B41FA5}">
                      <a16:colId xmlns:a16="http://schemas.microsoft.com/office/drawing/2014/main" val="1589905351"/>
                    </a:ext>
                  </a:extLst>
                </a:gridCol>
                <a:gridCol w="5543550">
                  <a:extLst>
                    <a:ext uri="{9D8B030D-6E8A-4147-A177-3AD203B41FA5}">
                      <a16:colId xmlns:a16="http://schemas.microsoft.com/office/drawing/2014/main" val="1251580417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90136385"/>
                    </a:ext>
                  </a:extLst>
                </a:gridCol>
              </a:tblGrid>
              <a:tr h="351971">
                <a:tc>
                  <a:txBody>
                    <a:bodyPr/>
                    <a:lstStyle/>
                    <a:p>
                      <a:r>
                        <a:rPr lang="en-US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29664"/>
                  </a:ext>
                </a:extLst>
              </a:tr>
              <a:tr h="114390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Questioner (POST)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http://localhost:8082/question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54513"/>
                  </a:ext>
                </a:extLst>
              </a:tr>
              <a:tr h="114390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All Questions (GET)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http://localhost:8082/questions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98435"/>
                  </a:ext>
                </a:extLst>
              </a:tr>
              <a:tr h="114390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Question By Id (GET)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http://localhost:8082/question/1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16186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User (DELETE)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http://localhost:8082/question/1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88972"/>
                  </a:ext>
                </a:extLst>
              </a:tr>
              <a:tr h="114390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Update Question By Id (PUT)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http://localhost:8082/question/1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80749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1A6569F-B7AD-42A0-97F5-5EC3B88EB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539542"/>
              </p:ext>
            </p:extLst>
          </p:nvPr>
        </p:nvGraphicFramePr>
        <p:xfrm>
          <a:off x="7823199" y="1465739"/>
          <a:ext cx="11303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Packager Shell Object" showAsIcon="1" r:id="rId6" imgW="1129680" imgH="478800" progId="Package">
                  <p:embed/>
                </p:oleObj>
              </mc:Choice>
              <mc:Fallback>
                <p:oleObj name="Packager Shell Object" showAsIcon="1" r:id="rId6" imgW="11296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23199" y="1465739"/>
                        <a:ext cx="113030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CF0B4E-E289-4A66-ADE3-8C1CB75CB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67366"/>
              </p:ext>
            </p:extLst>
          </p:nvPr>
        </p:nvGraphicFramePr>
        <p:xfrm>
          <a:off x="7675561" y="3798411"/>
          <a:ext cx="14255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Packager Shell Object" showAsIcon="1" r:id="rId8" imgW="1425240" imgH="478800" progId="Package">
                  <p:embed/>
                </p:oleObj>
              </mc:Choice>
              <mc:Fallback>
                <p:oleObj name="Packager Shell Object" showAsIcon="1" r:id="rId8" imgW="142524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75561" y="3798411"/>
                        <a:ext cx="14255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B57C71D-497A-4DD7-B8CE-2D5B03E054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884501"/>
              </p:ext>
            </p:extLst>
          </p:nvPr>
        </p:nvGraphicFramePr>
        <p:xfrm>
          <a:off x="7791449" y="2632075"/>
          <a:ext cx="1193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Packager Shell Object" showAsIcon="1" r:id="rId10" imgW="1193400" imgH="478800" progId="Package">
                  <p:embed/>
                </p:oleObj>
              </mc:Choice>
              <mc:Fallback>
                <p:oleObj name="Packager Shell Object" showAsIcon="1" r:id="rId10" imgW="1193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91449" y="2632075"/>
                        <a:ext cx="119380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97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BE50-7BA8-4DFF-ADFD-BAFA76FB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829" y="867037"/>
            <a:ext cx="9603275" cy="1049235"/>
          </a:xfrm>
        </p:spPr>
        <p:txBody>
          <a:bodyPr>
            <a:norm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SRV Services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10FF67-6E3C-429F-A936-0290E3EC8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50" y="2050256"/>
            <a:ext cx="59150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9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285C-DCC2-40B1-8C88-CF3EC6A0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Challenge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ADA224-E09F-4CB3-A13B-A2841E08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104553"/>
              </p:ext>
            </p:extLst>
          </p:nvPr>
        </p:nvGraphicFramePr>
        <p:xfrm>
          <a:off x="838200" y="1690688"/>
          <a:ext cx="10642600" cy="473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4068BA-863E-4F29-B1CA-5174794D9DFC}"/>
              </a:ext>
            </a:extLst>
          </p:cNvPr>
          <p:cNvSpPr txBox="1"/>
          <p:nvPr/>
        </p:nvSpPr>
        <p:spPr>
          <a:xfrm>
            <a:off x="1137920" y="2062480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Scheduled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5101D-6AA5-4DCE-8580-93F3863D1D93}"/>
              </a:ext>
            </a:extLst>
          </p:cNvPr>
          <p:cNvSpPr txBox="1"/>
          <p:nvPr/>
        </p:nvSpPr>
        <p:spPr>
          <a:xfrm>
            <a:off x="1209040" y="2763520"/>
            <a:ext cx="1605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Q.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Assigned 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Assigner User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C9074-B4FD-4F55-824D-6CA0EE50555D}"/>
              </a:ext>
            </a:extLst>
          </p:cNvPr>
          <p:cNvSpPr txBox="1"/>
          <p:nvPr/>
        </p:nvSpPr>
        <p:spPr>
          <a:xfrm>
            <a:off x="4439920" y="200148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Result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E4305-D753-4198-92E3-470CC8DF0275}"/>
              </a:ext>
            </a:extLst>
          </p:cNvPr>
          <p:cNvSpPr txBox="1"/>
          <p:nvPr/>
        </p:nvSpPr>
        <p:spPr>
          <a:xfrm>
            <a:off x="4663440" y="2763520"/>
            <a:ext cx="1808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Q.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A3DB8-98B5-4DE3-B6F0-9258E7C421CC}"/>
              </a:ext>
            </a:extLst>
          </p:cNvPr>
          <p:cNvSpPr txBox="1"/>
          <p:nvPr/>
        </p:nvSpPr>
        <p:spPr>
          <a:xfrm>
            <a:off x="8903616" y="2681605"/>
            <a:ext cx="180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AssignedUser</a:t>
            </a:r>
            <a:r>
              <a:rPr lang="en-US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Q.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blob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Consolidated O/P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29EF88-4357-454F-B111-55294864670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717925" y="1509712"/>
            <a:ext cx="44640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8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BE50-7BA8-4DFF-ADFD-BAFA76FB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829" y="867037"/>
            <a:ext cx="9603275" cy="1049235"/>
          </a:xfrm>
        </p:spPr>
        <p:txBody>
          <a:bodyPr>
            <a:norm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AA Services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75993-AD9B-4BFA-A5F6-73DC2D3F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25" y="2078998"/>
            <a:ext cx="6327949" cy="33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6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E901D4E-F6CF-4AE4-8EF9-58C02E2B1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796888"/>
              </p:ext>
            </p:extLst>
          </p:nvPr>
        </p:nvGraphicFramePr>
        <p:xfrm>
          <a:off x="238125" y="904875"/>
          <a:ext cx="11953875" cy="5353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B78ACF-DAD8-4DD5-AE95-EEFADAD265B2}"/>
              </a:ext>
            </a:extLst>
          </p:cNvPr>
          <p:cNvSpPr txBox="1"/>
          <p:nvPr/>
        </p:nvSpPr>
        <p:spPr>
          <a:xfrm>
            <a:off x="654524" y="1617702"/>
            <a:ext cx="1866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RoleId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F8647-FA68-41FE-A1DC-8E285CF6A5D9}"/>
              </a:ext>
            </a:extLst>
          </p:cNvPr>
          <p:cNvSpPr txBox="1"/>
          <p:nvPr/>
        </p:nvSpPr>
        <p:spPr>
          <a:xfrm>
            <a:off x="5638476" y="1894701"/>
            <a:ext cx="15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RoleName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F5660-FFC9-461B-9781-3242F82BFB86}"/>
              </a:ext>
            </a:extLst>
          </p:cNvPr>
          <p:cNvSpPr txBox="1"/>
          <p:nvPr/>
        </p:nvSpPr>
        <p:spPr>
          <a:xfrm>
            <a:off x="9578338" y="1756201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RoleId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PermissionId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7DC90B-37F3-421A-AE60-66ACB2EE9BC2}"/>
              </a:ext>
            </a:extLst>
          </p:cNvPr>
          <p:cNvCxnSpPr>
            <a:cxnSpLocks/>
          </p:cNvCxnSpPr>
          <p:nvPr/>
        </p:nvCxnSpPr>
        <p:spPr>
          <a:xfrm>
            <a:off x="2971800" y="2228850"/>
            <a:ext cx="1771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EC5DF7-400E-48B9-B485-66599951DAE3}"/>
              </a:ext>
            </a:extLst>
          </p:cNvPr>
          <p:cNvSpPr txBox="1"/>
          <p:nvPr/>
        </p:nvSpPr>
        <p:spPr>
          <a:xfrm>
            <a:off x="2971800" y="181927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C94225-D4D4-433E-8C18-6330BDB145A7}"/>
              </a:ext>
            </a:extLst>
          </p:cNvPr>
          <p:cNvSpPr txBox="1"/>
          <p:nvPr/>
        </p:nvSpPr>
        <p:spPr>
          <a:xfrm>
            <a:off x="4469604" y="1819274"/>
            <a:ext cx="22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D6B2CA-BFCB-4B8B-9CB8-7AE0D525D506}"/>
              </a:ext>
            </a:extLst>
          </p:cNvPr>
          <p:cNvCxnSpPr>
            <a:cxnSpLocks/>
          </p:cNvCxnSpPr>
          <p:nvPr/>
        </p:nvCxnSpPr>
        <p:spPr>
          <a:xfrm>
            <a:off x="7953375" y="2228850"/>
            <a:ext cx="1181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466D03-A464-47C5-9AB4-CD7132322209}"/>
              </a:ext>
            </a:extLst>
          </p:cNvPr>
          <p:cNvSpPr txBox="1"/>
          <p:nvPr/>
        </p:nvSpPr>
        <p:spPr>
          <a:xfrm>
            <a:off x="7984334" y="1819274"/>
            <a:ext cx="2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EE5FC0-A583-4286-89F8-D37685D46FC2}"/>
              </a:ext>
            </a:extLst>
          </p:cNvPr>
          <p:cNvSpPr txBox="1"/>
          <p:nvPr/>
        </p:nvSpPr>
        <p:spPr>
          <a:xfrm>
            <a:off x="8791572" y="181927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28A2B8-26A8-4518-9F54-ADC749815889}"/>
              </a:ext>
            </a:extLst>
          </p:cNvPr>
          <p:cNvSpPr txBox="1"/>
          <p:nvPr/>
        </p:nvSpPr>
        <p:spPr>
          <a:xfrm>
            <a:off x="669132" y="121285"/>
            <a:ext cx="1099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DB SCHEMA</a:t>
            </a:r>
            <a:endParaRPr lang="en-US"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40A0016-C9A7-4B7F-9081-4C406EEF52F8}"/>
              </a:ext>
            </a:extLst>
          </p:cNvPr>
          <p:cNvSpPr/>
          <p:nvPr/>
        </p:nvSpPr>
        <p:spPr>
          <a:xfrm>
            <a:off x="9479280" y="4409714"/>
            <a:ext cx="2032000" cy="181773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502F9-764E-49CD-942E-5D393365A007}"/>
              </a:ext>
            </a:extLst>
          </p:cNvPr>
          <p:cNvSpPr txBox="1"/>
          <p:nvPr/>
        </p:nvSpPr>
        <p:spPr>
          <a:xfrm>
            <a:off x="9862819" y="5095520"/>
            <a:ext cx="153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359685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6FE9-38CD-49A4-9099-415988BC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DEFD-E09C-4180-A328-D74F1E93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645025"/>
          </a:xfrm>
        </p:spPr>
        <p:txBody>
          <a:bodyPr>
            <a:normAutofit/>
          </a:bodyPr>
          <a:lstStyle/>
          <a:p>
            <a:r>
              <a:rPr lang="en-US" b="1" u="sng" dirty="0"/>
              <a:t>During Start-up</a:t>
            </a:r>
          </a:p>
          <a:p>
            <a:pPr lvl="1"/>
            <a:r>
              <a:rPr lang="en-US" dirty="0"/>
              <a:t>Read permission from </a:t>
            </a:r>
            <a:r>
              <a:rPr lang="en-US" dirty="0" err="1"/>
              <a:t>permission.properties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Populate Role table and </a:t>
            </a:r>
            <a:r>
              <a:rPr lang="en-US" dirty="0" err="1"/>
              <a:t>RolePerMapping</a:t>
            </a:r>
            <a:r>
              <a:rPr lang="en-US" dirty="0"/>
              <a:t> table</a:t>
            </a:r>
          </a:p>
          <a:p>
            <a:r>
              <a:rPr lang="en-US" b="1" u="sng" dirty="0"/>
              <a:t>Register User </a:t>
            </a:r>
          </a:p>
          <a:p>
            <a:pPr lvl="1"/>
            <a:r>
              <a:rPr lang="en-US" dirty="0"/>
              <a:t>User provide id, name, username, password, role.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9F354-F6E3-48EB-8507-D45857B4CE04}"/>
              </a:ext>
            </a:extLst>
          </p:cNvPr>
          <p:cNvSpPr txBox="1"/>
          <p:nvPr/>
        </p:nvSpPr>
        <p:spPr>
          <a:xfrm>
            <a:off x="714375" y="4001294"/>
            <a:ext cx="36385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400" dirty="0"/>
              <a:t>{</a:t>
            </a:r>
          </a:p>
          <a:p>
            <a:pPr lvl="2"/>
            <a:r>
              <a:rPr lang="en-US" sz="1400" dirty="0"/>
              <a:t>    "id": 2,</a:t>
            </a:r>
          </a:p>
          <a:p>
            <a:pPr lvl="2"/>
            <a:r>
              <a:rPr lang="en-US" sz="1400" dirty="0"/>
              <a:t>    "name": "</a:t>
            </a:r>
            <a:r>
              <a:rPr lang="en-US" sz="1400" dirty="0" err="1"/>
              <a:t>rohit</a:t>
            </a:r>
            <a:r>
              <a:rPr lang="en-US" sz="1400" dirty="0"/>
              <a:t>",</a:t>
            </a:r>
          </a:p>
          <a:p>
            <a:pPr lvl="2"/>
            <a:r>
              <a:rPr lang="en-US" sz="1400" dirty="0"/>
              <a:t>    "</a:t>
            </a:r>
            <a:r>
              <a:rPr lang="en-US" sz="1400" dirty="0" err="1"/>
              <a:t>userName</a:t>
            </a:r>
            <a:r>
              <a:rPr lang="en-US" sz="1400" dirty="0"/>
              <a:t>": "</a:t>
            </a:r>
            <a:r>
              <a:rPr lang="en-US" sz="1400" dirty="0" err="1"/>
              <a:t>root_user</a:t>
            </a:r>
            <a:r>
              <a:rPr lang="en-US" sz="1400" dirty="0"/>
              <a:t>",</a:t>
            </a:r>
          </a:p>
          <a:p>
            <a:pPr lvl="2"/>
            <a:r>
              <a:rPr lang="en-US" sz="1400" dirty="0"/>
              <a:t>    "password": "root",</a:t>
            </a:r>
          </a:p>
          <a:p>
            <a:pPr lvl="2"/>
            <a:r>
              <a:rPr lang="en-US" sz="1400" dirty="0"/>
              <a:t>    "</a:t>
            </a:r>
            <a:r>
              <a:rPr lang="en-US" sz="1400" dirty="0" err="1"/>
              <a:t>role_id</a:t>
            </a:r>
            <a:r>
              <a:rPr lang="en-US" sz="1400" dirty="0"/>
              <a:t>": "ADMIN"</a:t>
            </a:r>
          </a:p>
          <a:p>
            <a:pPr lvl="2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56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CD3901-2C7E-4365-B3EF-C690BEE3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Steps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4D5CF5-6808-42F0-9D4C-D622D0F1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8343"/>
          </a:xfrm>
        </p:spPr>
        <p:txBody>
          <a:bodyPr/>
          <a:lstStyle/>
          <a:p>
            <a:r>
              <a:rPr lang="en-US" b="1" u="sng" dirty="0"/>
              <a:t>Validate User</a:t>
            </a:r>
          </a:p>
          <a:p>
            <a:pPr lvl="1"/>
            <a:r>
              <a:rPr lang="en-US" dirty="0"/>
              <a:t>User provide username and password which validated across DB. </a:t>
            </a:r>
          </a:p>
          <a:p>
            <a:pPr lvl="1"/>
            <a:r>
              <a:rPr lang="en-US" dirty="0"/>
              <a:t>If Login Unsuccessful, Proper error message is shown to the user.</a:t>
            </a:r>
          </a:p>
          <a:p>
            <a:pPr lvl="1"/>
            <a:r>
              <a:rPr lang="en-US" dirty="0"/>
              <a:t>After successful Login, Dashboard screen is presented on the user on the basis of permission assigned on the role of the User.</a:t>
            </a:r>
          </a:p>
          <a:p>
            <a:pPr marL="228600" lvl="1">
              <a:spcBef>
                <a:spcPts val="1000"/>
              </a:spcBef>
            </a:pPr>
            <a:r>
              <a:rPr lang="en-US" sz="2000" b="1" u="sng" dirty="0"/>
              <a:t>Dashboard</a:t>
            </a:r>
          </a:p>
          <a:p>
            <a:pPr lvl="1"/>
            <a:r>
              <a:rPr lang="en-US" dirty="0"/>
              <a:t>The dashboard will contain the menu items only on the basis of the permission assigned to the user role</a:t>
            </a:r>
          </a:p>
        </p:txBody>
      </p:sp>
    </p:spTree>
    <p:extLst>
      <p:ext uri="{BB962C8B-B14F-4D97-AF65-F5344CB8AC3E}">
        <p14:creationId xmlns:p14="http://schemas.microsoft.com/office/powerpoint/2010/main" val="198991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8267-B1A0-4517-ACE1-AD717B20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"/>
            <a:ext cx="10515600" cy="949325"/>
          </a:xfrm>
        </p:spPr>
        <p:txBody>
          <a:bodyPr/>
          <a:lstStyle/>
          <a:p>
            <a:r>
              <a:rPr lang="en-US" dirty="0"/>
              <a:t>Rest API User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4AA9E0-795F-480A-82B2-878A46452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65427"/>
              </p:ext>
            </p:extLst>
          </p:nvPr>
        </p:nvGraphicFramePr>
        <p:xfrm>
          <a:off x="1362710" y="635059"/>
          <a:ext cx="9466580" cy="6190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">
                  <a:extLst>
                    <a:ext uri="{9D8B030D-6E8A-4147-A177-3AD203B41FA5}">
                      <a16:colId xmlns:a16="http://schemas.microsoft.com/office/drawing/2014/main" val="1589905351"/>
                    </a:ext>
                  </a:extLst>
                </a:gridCol>
                <a:gridCol w="5419082">
                  <a:extLst>
                    <a:ext uri="{9D8B030D-6E8A-4147-A177-3AD203B41FA5}">
                      <a16:colId xmlns:a16="http://schemas.microsoft.com/office/drawing/2014/main" val="1251580417"/>
                    </a:ext>
                  </a:extLst>
                </a:gridCol>
                <a:gridCol w="3152783">
                  <a:extLst>
                    <a:ext uri="{9D8B030D-6E8A-4147-A177-3AD203B41FA5}">
                      <a16:colId xmlns:a16="http://schemas.microsoft.com/office/drawing/2014/main" val="190136385"/>
                    </a:ext>
                  </a:extLst>
                </a:gridCol>
              </a:tblGrid>
              <a:tr h="642055">
                <a:tc>
                  <a:txBody>
                    <a:bodyPr/>
                    <a:lstStyle/>
                    <a:p>
                      <a:r>
                        <a:rPr lang="en-US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29664"/>
                  </a:ext>
                </a:extLst>
              </a:tr>
              <a:tr h="11923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User (POST)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http://localhost:8082/user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54513"/>
                  </a:ext>
                </a:extLst>
              </a:tr>
              <a:tr h="92139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All User (GET)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http://localhost:8082/users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98435"/>
                  </a:ext>
                </a:extLst>
              </a:tr>
              <a:tr h="119238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User By Id (GET)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http://localhost:8082/user/3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16186"/>
                  </a:ext>
                </a:extLst>
              </a:tr>
              <a:tr h="7827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User (DELETE)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http://localhost:8082/user/4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88972"/>
                  </a:ext>
                </a:extLst>
              </a:tr>
              <a:tr h="11923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Update User By Id (PUT)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http://localhost:8082/user/2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80749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70AAFEB-4C96-4B54-9231-D4B67FDE5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60014"/>
              </p:ext>
            </p:extLst>
          </p:nvPr>
        </p:nvGraphicFramePr>
        <p:xfrm>
          <a:off x="8369300" y="2843069"/>
          <a:ext cx="14192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Packager Shell Object" showAsIcon="1" r:id="rId8" imgW="1419480" imgH="478800" progId="Package">
                  <p:embed/>
                </p:oleObj>
              </mc:Choice>
              <mc:Fallback>
                <p:oleObj name="Packager Shell Object" showAsIcon="1" r:id="rId8" imgW="1419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69300" y="2843069"/>
                        <a:ext cx="141922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619F4FE-8970-4EE1-8F7B-93CF98134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671711"/>
              </p:ext>
            </p:extLst>
          </p:nvPr>
        </p:nvGraphicFramePr>
        <p:xfrm>
          <a:off x="8340725" y="1584384"/>
          <a:ext cx="1397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Packager Shell Object" showAsIcon="1" r:id="rId10" imgW="1396440" imgH="478800" progId="Package">
                  <p:embed/>
                </p:oleObj>
              </mc:Choice>
              <mc:Fallback>
                <p:oleObj name="Packager Shell Object" showAsIcon="1" r:id="rId10" imgW="139644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40725" y="1584384"/>
                        <a:ext cx="139700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D6ECE24-BAE0-46EB-AE5F-8EB47A8C5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654953"/>
              </p:ext>
            </p:extLst>
          </p:nvPr>
        </p:nvGraphicFramePr>
        <p:xfrm>
          <a:off x="8279606" y="3995069"/>
          <a:ext cx="15763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Packager Shell Object" showAsIcon="1" r:id="rId12" imgW="1576080" imgH="478800" progId="Package">
                  <p:embed/>
                </p:oleObj>
              </mc:Choice>
              <mc:Fallback>
                <p:oleObj name="Packager Shell Object" showAsIcon="1" r:id="rId12" imgW="15760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79606" y="3995069"/>
                        <a:ext cx="157638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65213C6-CEFE-462B-8A45-07D70CDB9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888612"/>
              </p:ext>
            </p:extLst>
          </p:nvPr>
        </p:nvGraphicFramePr>
        <p:xfrm>
          <a:off x="8312150" y="5983228"/>
          <a:ext cx="14541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Packager Shell Object" showAsIcon="1" r:id="rId14" imgW="1454400" imgH="478800" progId="Package">
                  <p:embed/>
                </p:oleObj>
              </mc:Choice>
              <mc:Fallback>
                <p:oleObj name="Packager Shell Object" showAsIcon="1" r:id="rId14" imgW="1454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12150" y="5983228"/>
                        <a:ext cx="14541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273E406-297A-48AB-A4FC-581E56FA2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633940"/>
              </p:ext>
            </p:extLst>
          </p:nvPr>
        </p:nvGraphicFramePr>
        <p:xfrm>
          <a:off x="8485187" y="4947950"/>
          <a:ext cx="1187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Packager Shell Object" showAsIcon="1" r:id="rId16" imgW="1187640" imgH="478800" progId="Package">
                  <p:embed/>
                </p:oleObj>
              </mc:Choice>
              <mc:Fallback>
                <p:oleObj name="Packager Shell Object" showAsIcon="1" r:id="rId16" imgW="118764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85187" y="4947950"/>
                        <a:ext cx="11874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95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7223-8853-40BD-8384-66F69CEA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Permission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ED642B-6F3E-40C1-A28D-C9707B9947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168598"/>
              </p:ext>
            </p:extLst>
          </p:nvPr>
        </p:nvGraphicFramePr>
        <p:xfrm>
          <a:off x="838200" y="1825624"/>
          <a:ext cx="10125075" cy="430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481">
                  <a:extLst>
                    <a:ext uri="{9D8B030D-6E8A-4147-A177-3AD203B41FA5}">
                      <a16:colId xmlns:a16="http://schemas.microsoft.com/office/drawing/2014/main" val="1735853462"/>
                    </a:ext>
                  </a:extLst>
                </a:gridCol>
                <a:gridCol w="5278619">
                  <a:extLst>
                    <a:ext uri="{9D8B030D-6E8A-4147-A177-3AD203B41FA5}">
                      <a16:colId xmlns:a16="http://schemas.microsoft.com/office/drawing/2014/main" val="3423020120"/>
                    </a:ext>
                  </a:extLst>
                </a:gridCol>
                <a:gridCol w="3990975">
                  <a:extLst>
                    <a:ext uri="{9D8B030D-6E8A-4147-A177-3AD203B41FA5}">
                      <a16:colId xmlns:a16="http://schemas.microsoft.com/office/drawing/2014/main" val="3576511935"/>
                    </a:ext>
                  </a:extLst>
                </a:gridCol>
              </a:tblGrid>
              <a:tr h="621204">
                <a:tc>
                  <a:txBody>
                    <a:bodyPr/>
                    <a:lstStyle/>
                    <a:p>
                      <a:r>
                        <a:rPr lang="en-US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41576"/>
                  </a:ext>
                </a:extLst>
              </a:tr>
              <a:tr h="221858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Permissions (GET):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By User Id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http://localhost:8082/perm/1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User Name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http://localhost:8082/permByUserName/root_user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47797"/>
                  </a:ext>
                </a:extLst>
              </a:tr>
              <a:tr h="141989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Login success(GET)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http://localhost:8082/validateLogin/{userName}/{password}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Boolean : 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08099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55CCFB-7241-4ACD-9218-CDE962D76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737294"/>
              </p:ext>
            </p:extLst>
          </p:nvPr>
        </p:nvGraphicFramePr>
        <p:xfrm>
          <a:off x="7747000" y="2874859"/>
          <a:ext cx="14779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Packager Shell Object" showAsIcon="1" r:id="rId6" imgW="1477440" imgH="478800" progId="Package">
                  <p:embed/>
                </p:oleObj>
              </mc:Choice>
              <mc:Fallback>
                <p:oleObj name="Packager Shell Object" showAsIcon="1" r:id="rId6" imgW="147744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0" y="2874859"/>
                        <a:ext cx="14779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34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BE50-7BA8-4DFF-ADFD-BAFA76FB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829" y="867037"/>
            <a:ext cx="9603275" cy="1049235"/>
          </a:xfrm>
        </p:spPr>
        <p:txBody>
          <a:bodyPr>
            <a:norm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CCT Services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2FA17-C021-4D1A-937F-87D95A4D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618" y="2133599"/>
            <a:ext cx="7102764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4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5AA1-0229-44A5-8970-F5E046F4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518"/>
            <a:ext cx="10515600" cy="1325563"/>
          </a:xfrm>
        </p:spPr>
        <p:txBody>
          <a:bodyPr/>
          <a:lstStyle/>
          <a:p>
            <a:r>
              <a:rPr lang="en-US" dirty="0"/>
              <a:t>DB Schema : Question bank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F4CAB1-BFC5-492F-92FD-C963644BD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4134"/>
              </p:ext>
            </p:extLst>
          </p:nvPr>
        </p:nvGraphicFramePr>
        <p:xfrm>
          <a:off x="838200" y="1825625"/>
          <a:ext cx="10515600" cy="473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E0753A-3E6A-48B0-9F8F-7B235C826F6A}"/>
              </a:ext>
            </a:extLst>
          </p:cNvPr>
          <p:cNvSpPr txBox="1"/>
          <p:nvPr/>
        </p:nvSpPr>
        <p:spPr>
          <a:xfrm>
            <a:off x="1178131" y="2956440"/>
            <a:ext cx="188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createdUserId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C7208-6AF1-4FC0-B1C2-AE9FB35414A0}"/>
              </a:ext>
            </a:extLst>
          </p:cNvPr>
          <p:cNvSpPr txBox="1"/>
          <p:nvPr/>
        </p:nvSpPr>
        <p:spPr>
          <a:xfrm>
            <a:off x="4857749" y="2512457"/>
            <a:ext cx="1590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Id(ID of Q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 Answer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7AFDC-FDE5-4F5C-A627-07BD5682A584}"/>
              </a:ext>
            </a:extLst>
          </p:cNvPr>
          <p:cNvSpPr txBox="1"/>
          <p:nvPr/>
        </p:nvSpPr>
        <p:spPr>
          <a:xfrm>
            <a:off x="1485899" y="2143125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1481B-1B61-469E-A033-37299B97C977}"/>
              </a:ext>
            </a:extLst>
          </p:cNvPr>
          <p:cNvSpPr txBox="1"/>
          <p:nvPr/>
        </p:nvSpPr>
        <p:spPr>
          <a:xfrm>
            <a:off x="4781549" y="2075657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ObjectiveQ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C8C50-7E2C-4340-8DA1-85683B768332}"/>
              </a:ext>
            </a:extLst>
          </p:cNvPr>
          <p:cNvSpPr txBox="1"/>
          <p:nvPr/>
        </p:nvSpPr>
        <p:spPr>
          <a:xfrm>
            <a:off x="4672010" y="5087897"/>
            <a:ext cx="1776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Id(ID of Q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MethodName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C359A2-0105-4EB8-B0D8-846AA3E0A651}"/>
              </a:ext>
            </a:extLst>
          </p:cNvPr>
          <p:cNvSpPr/>
          <p:nvPr/>
        </p:nvSpPr>
        <p:spPr>
          <a:xfrm>
            <a:off x="8639171" y="2395217"/>
            <a:ext cx="1828801" cy="15576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4EC0A7-2BEA-48E5-8CD2-957084EEAEB0}"/>
              </a:ext>
            </a:extLst>
          </p:cNvPr>
          <p:cNvSpPr txBox="1"/>
          <p:nvPr/>
        </p:nvSpPr>
        <p:spPr>
          <a:xfrm>
            <a:off x="8816561" y="2509521"/>
            <a:ext cx="1651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TestcaseId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06C3-0C57-4F14-A545-AAF479BE4710}"/>
              </a:ext>
            </a:extLst>
          </p:cNvPr>
          <p:cNvSpPr txBox="1"/>
          <p:nvPr/>
        </p:nvSpPr>
        <p:spPr>
          <a:xfrm>
            <a:off x="8818919" y="4582289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FB332-3BFF-4951-9923-4E2EE8C13F67}"/>
              </a:ext>
            </a:extLst>
          </p:cNvPr>
          <p:cNvSpPr txBox="1"/>
          <p:nvPr/>
        </p:nvSpPr>
        <p:spPr>
          <a:xfrm>
            <a:off x="8816561" y="5400387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TestcaseId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D09466-FC2F-48A1-BA7C-C5492822C28D}"/>
              </a:ext>
            </a:extLst>
          </p:cNvPr>
          <p:cNvCxnSpPr/>
          <p:nvPr/>
        </p:nvCxnSpPr>
        <p:spPr>
          <a:xfrm flipV="1">
            <a:off x="3133725" y="3267075"/>
            <a:ext cx="109537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F5B337-C085-470C-A968-6224178897D9}"/>
              </a:ext>
            </a:extLst>
          </p:cNvPr>
          <p:cNvCxnSpPr>
            <a:cxnSpLocks/>
          </p:cNvCxnSpPr>
          <p:nvPr/>
        </p:nvCxnSpPr>
        <p:spPr>
          <a:xfrm>
            <a:off x="3152775" y="4433768"/>
            <a:ext cx="1162050" cy="84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0DA5E8-97B3-4126-9980-82FABB3A6E06}"/>
              </a:ext>
            </a:extLst>
          </p:cNvPr>
          <p:cNvCxnSpPr/>
          <p:nvPr/>
        </p:nvCxnSpPr>
        <p:spPr>
          <a:xfrm flipV="1">
            <a:off x="6619875" y="3307715"/>
            <a:ext cx="1752600" cy="2092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9D007-A3B7-42E0-B3F5-3F57AF73F752}"/>
              </a:ext>
            </a:extLst>
          </p:cNvPr>
          <p:cNvCxnSpPr/>
          <p:nvPr/>
        </p:nvCxnSpPr>
        <p:spPr>
          <a:xfrm>
            <a:off x="9511890" y="3986849"/>
            <a:ext cx="0" cy="647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71AFD6-DF88-4A1B-B3F2-719DCFE5F57A}"/>
              </a:ext>
            </a:extLst>
          </p:cNvPr>
          <p:cNvSpPr txBox="1"/>
          <p:nvPr/>
        </p:nvSpPr>
        <p:spPr>
          <a:xfrm>
            <a:off x="6619875" y="4808399"/>
            <a:ext cx="1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0CF85-BE18-4F12-8736-E057352CFA9B}"/>
              </a:ext>
            </a:extLst>
          </p:cNvPr>
          <p:cNvSpPr txBox="1"/>
          <p:nvPr/>
        </p:nvSpPr>
        <p:spPr>
          <a:xfrm>
            <a:off x="7761286" y="3307715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215723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11984</TotalTime>
  <Words>517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Wingdings</vt:lpstr>
      <vt:lpstr>Gallery</vt:lpstr>
      <vt:lpstr>Packager Shell Object</vt:lpstr>
      <vt:lpstr>DB Schema Design  &amp;  Rest API</vt:lpstr>
      <vt:lpstr>AA Services</vt:lpstr>
      <vt:lpstr>PowerPoint Presentation</vt:lpstr>
      <vt:lpstr>Sequence of Steps</vt:lpstr>
      <vt:lpstr>Sequence of Steps (Contd.)</vt:lpstr>
      <vt:lpstr>Rest API User</vt:lpstr>
      <vt:lpstr>Rest API Permission</vt:lpstr>
      <vt:lpstr>CCT Services</vt:lpstr>
      <vt:lpstr>DB Schema : Question bank</vt:lpstr>
      <vt:lpstr>Rest API Question :</vt:lpstr>
      <vt:lpstr>SRV Services</vt:lpstr>
      <vt:lpstr>Take Challenge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Rachit Kaushal</dc:creator>
  <cp:lastModifiedBy>Rachit Kaushal -X (rkaushal - VELANKANI SOFTWARE PVT LTD at Cisco)</cp:lastModifiedBy>
  <cp:revision>75</cp:revision>
  <dcterms:created xsi:type="dcterms:W3CDTF">2019-12-16T13:30:26Z</dcterms:created>
  <dcterms:modified xsi:type="dcterms:W3CDTF">2020-01-09T10:55:32Z</dcterms:modified>
</cp:coreProperties>
</file>