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63" r:id="rId4"/>
    <p:sldId id="258" r:id="rId5"/>
    <p:sldId id="264" r:id="rId6"/>
    <p:sldId id="259" r:id="rId7"/>
    <p:sldId id="261" r:id="rId8"/>
    <p:sldId id="262" r:id="rId9"/>
    <p:sldId id="260" r:id="rId1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p:scale>
          <a:sx n="150" d="100"/>
          <a:sy n="150" d="100"/>
        </p:scale>
        <p:origin x="-619" y="-40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F6ABB1CA-2188-4ED3-B82F-5FD150CC99AE}" type="datetimeFigureOut">
              <a:rPr lang="en-US" smtClean="0"/>
              <a:t>3/21/2023</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B6BE5699-69F8-4792-BC5C-FDA4BDB8052C}" type="slidenum">
              <a:rPr lang="en-US" smtClean="0"/>
              <a:t>‹#›</a:t>
            </a:fld>
            <a:endParaRPr lang="en-US"/>
          </a:p>
        </p:txBody>
      </p:sp>
    </p:spTree>
    <p:extLst>
      <p:ext uri="{BB962C8B-B14F-4D97-AF65-F5344CB8AC3E}">
        <p14:creationId xmlns:p14="http://schemas.microsoft.com/office/powerpoint/2010/main" val="3802505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BE5699-69F8-4792-BC5C-FDA4BDB8052C}" type="slidenum">
              <a:rPr lang="en-US" smtClean="0"/>
              <a:t>8</a:t>
            </a:fld>
            <a:endParaRPr lang="en-US"/>
          </a:p>
        </p:txBody>
      </p:sp>
    </p:spTree>
    <p:extLst>
      <p:ext uri="{BB962C8B-B14F-4D97-AF65-F5344CB8AC3E}">
        <p14:creationId xmlns:p14="http://schemas.microsoft.com/office/powerpoint/2010/main" val="252074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Arial MT"/>
                <a:cs typeface="Arial MT"/>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16408" y="6406896"/>
            <a:ext cx="822960" cy="310515"/>
          </a:xfrm>
          <a:custGeom>
            <a:avLst/>
            <a:gdLst/>
            <a:ahLst/>
            <a:cxnLst/>
            <a:rect l="l" t="t" r="r" b="b"/>
            <a:pathLst>
              <a:path w="822960" h="310515">
                <a:moveTo>
                  <a:pt x="822452" y="0"/>
                </a:moveTo>
                <a:lnTo>
                  <a:pt x="0" y="0"/>
                </a:lnTo>
                <a:lnTo>
                  <a:pt x="0" y="310387"/>
                </a:lnTo>
                <a:lnTo>
                  <a:pt x="822452" y="310387"/>
                </a:lnTo>
                <a:lnTo>
                  <a:pt x="822452" y="0"/>
                </a:lnTo>
                <a:close/>
              </a:path>
            </a:pathLst>
          </a:custGeom>
          <a:solidFill>
            <a:srgbClr val="FF862E"/>
          </a:solidFill>
        </p:spPr>
        <p:txBody>
          <a:bodyPr wrap="square" lIns="0" tIns="0" rIns="0" bIns="0" rtlCol="0"/>
          <a:lstStyle/>
          <a:p>
            <a:endParaRPr/>
          </a:p>
        </p:txBody>
      </p:sp>
      <p:sp>
        <p:nvSpPr>
          <p:cNvPr id="17" name="bg object 17"/>
          <p:cNvSpPr/>
          <p:nvPr/>
        </p:nvSpPr>
        <p:spPr>
          <a:xfrm>
            <a:off x="9317736" y="1057655"/>
            <a:ext cx="740410" cy="667385"/>
          </a:xfrm>
          <a:custGeom>
            <a:avLst/>
            <a:gdLst/>
            <a:ahLst/>
            <a:cxnLst/>
            <a:rect l="l" t="t" r="r" b="b"/>
            <a:pathLst>
              <a:path w="740409" h="667385">
                <a:moveTo>
                  <a:pt x="740283" y="561975"/>
                </a:moveTo>
                <a:lnTo>
                  <a:pt x="511810" y="561975"/>
                </a:lnTo>
                <a:lnTo>
                  <a:pt x="464439" y="559308"/>
                </a:lnTo>
                <a:lnTo>
                  <a:pt x="418719" y="551180"/>
                </a:lnTo>
                <a:lnTo>
                  <a:pt x="374904" y="538099"/>
                </a:lnTo>
                <a:lnTo>
                  <a:pt x="333248" y="520446"/>
                </a:lnTo>
                <a:lnTo>
                  <a:pt x="294132" y="498221"/>
                </a:lnTo>
                <a:lnTo>
                  <a:pt x="257683" y="472059"/>
                </a:lnTo>
                <a:lnTo>
                  <a:pt x="224536" y="442087"/>
                </a:lnTo>
                <a:lnTo>
                  <a:pt x="194691" y="408686"/>
                </a:lnTo>
                <a:lnTo>
                  <a:pt x="168529" y="372110"/>
                </a:lnTo>
                <a:lnTo>
                  <a:pt x="146558" y="332740"/>
                </a:lnTo>
                <a:lnTo>
                  <a:pt x="128905" y="290703"/>
                </a:lnTo>
                <a:lnTo>
                  <a:pt x="115824" y="246507"/>
                </a:lnTo>
                <a:lnTo>
                  <a:pt x="107823" y="200406"/>
                </a:lnTo>
                <a:lnTo>
                  <a:pt x="105156" y="152781"/>
                </a:lnTo>
                <a:lnTo>
                  <a:pt x="107823" y="105295"/>
                </a:lnTo>
                <a:lnTo>
                  <a:pt x="115824" y="59448"/>
                </a:lnTo>
                <a:lnTo>
                  <a:pt x="128905" y="15494"/>
                </a:lnTo>
                <a:lnTo>
                  <a:pt x="135382" y="0"/>
                </a:lnTo>
                <a:lnTo>
                  <a:pt x="23749" y="0"/>
                </a:lnTo>
                <a:lnTo>
                  <a:pt x="18288" y="16637"/>
                </a:lnTo>
                <a:lnTo>
                  <a:pt x="8255" y="60706"/>
                </a:lnTo>
                <a:lnTo>
                  <a:pt x="2159" y="106172"/>
                </a:lnTo>
                <a:lnTo>
                  <a:pt x="0" y="152781"/>
                </a:lnTo>
                <a:lnTo>
                  <a:pt x="2159" y="199517"/>
                </a:lnTo>
                <a:lnTo>
                  <a:pt x="8255" y="245237"/>
                </a:lnTo>
                <a:lnTo>
                  <a:pt x="18288" y="289433"/>
                </a:lnTo>
                <a:lnTo>
                  <a:pt x="32131" y="332232"/>
                </a:lnTo>
                <a:lnTo>
                  <a:pt x="49403" y="373253"/>
                </a:lnTo>
                <a:lnTo>
                  <a:pt x="70104" y="412369"/>
                </a:lnTo>
                <a:lnTo>
                  <a:pt x="93853" y="449453"/>
                </a:lnTo>
                <a:lnTo>
                  <a:pt x="120650" y="484251"/>
                </a:lnTo>
                <a:lnTo>
                  <a:pt x="150241" y="516636"/>
                </a:lnTo>
                <a:lnTo>
                  <a:pt x="182372" y="546227"/>
                </a:lnTo>
                <a:lnTo>
                  <a:pt x="217043" y="573151"/>
                </a:lnTo>
                <a:lnTo>
                  <a:pt x="253873" y="597027"/>
                </a:lnTo>
                <a:lnTo>
                  <a:pt x="292735" y="617855"/>
                </a:lnTo>
                <a:lnTo>
                  <a:pt x="333502" y="635127"/>
                </a:lnTo>
                <a:lnTo>
                  <a:pt x="376047" y="648970"/>
                </a:lnTo>
                <a:lnTo>
                  <a:pt x="419989" y="659130"/>
                </a:lnTo>
                <a:lnTo>
                  <a:pt x="465328" y="665226"/>
                </a:lnTo>
                <a:lnTo>
                  <a:pt x="511810" y="667385"/>
                </a:lnTo>
                <a:lnTo>
                  <a:pt x="558546" y="665226"/>
                </a:lnTo>
                <a:lnTo>
                  <a:pt x="604012" y="659130"/>
                </a:lnTo>
                <a:lnTo>
                  <a:pt x="648208" y="648970"/>
                </a:lnTo>
                <a:lnTo>
                  <a:pt x="690880" y="635127"/>
                </a:lnTo>
                <a:lnTo>
                  <a:pt x="740283" y="613283"/>
                </a:lnTo>
                <a:lnTo>
                  <a:pt x="740283" y="561975"/>
                </a:lnTo>
                <a:close/>
              </a:path>
              <a:path w="740409" h="667385">
                <a:moveTo>
                  <a:pt x="740283" y="0"/>
                </a:moveTo>
                <a:lnTo>
                  <a:pt x="135382" y="0"/>
                </a:lnTo>
                <a:lnTo>
                  <a:pt x="740283" y="490982"/>
                </a:lnTo>
                <a:lnTo>
                  <a:pt x="740283" y="0"/>
                </a:lnTo>
                <a:close/>
              </a:path>
            </a:pathLst>
          </a:custGeom>
          <a:solidFill>
            <a:srgbClr val="FF862E"/>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9829545" y="1548637"/>
            <a:ext cx="228473" cy="70992"/>
          </a:xfrm>
          <a:prstGeom prst="rect">
            <a:avLst/>
          </a:prstGeom>
        </p:spPr>
      </p:pic>
      <p:sp>
        <p:nvSpPr>
          <p:cNvPr id="2" name="Holder 2"/>
          <p:cNvSpPr>
            <a:spLocks noGrp="1"/>
          </p:cNvSpPr>
          <p:nvPr>
            <p:ph type="title"/>
          </p:nvPr>
        </p:nvSpPr>
        <p:spPr>
          <a:xfrm>
            <a:off x="4602987" y="1274140"/>
            <a:ext cx="852424" cy="377189"/>
          </a:xfrm>
          <a:prstGeom prst="rect">
            <a:avLst/>
          </a:prstGeom>
        </p:spPr>
        <p:txBody>
          <a:bodyPr wrap="square" lIns="0" tIns="0" rIns="0" bIns="0">
            <a:spAutoFit/>
          </a:bodyPr>
          <a:lstStyle>
            <a:lvl1pPr>
              <a:defRPr sz="2300" b="0" i="0">
                <a:solidFill>
                  <a:schemeClr val="tx1"/>
                </a:solidFill>
                <a:latin typeface="Arial MT"/>
                <a:cs typeface="Arial MT"/>
              </a:defRPr>
            </a:lvl1pPr>
          </a:lstStyle>
          <a:p>
            <a:endParaRPr/>
          </a:p>
        </p:txBody>
      </p:sp>
      <p:sp>
        <p:nvSpPr>
          <p:cNvPr id="3" name="Holder 3"/>
          <p:cNvSpPr>
            <a:spLocks noGrp="1"/>
          </p:cNvSpPr>
          <p:nvPr>
            <p:ph type="body" idx="1"/>
          </p:nvPr>
        </p:nvSpPr>
        <p:spPr>
          <a:xfrm>
            <a:off x="437184" y="1956180"/>
            <a:ext cx="7505700" cy="24885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9.jpg"/><Relationship Id="rId2" Type="http://schemas.openxmlformats.org/officeDocument/2006/relationships/image" Target="../media/image10.png"/><Relationship Id="rId16"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9.jp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4560" y="495045"/>
            <a:ext cx="3119755" cy="267381"/>
          </a:xfrm>
          <a:prstGeom prst="rect">
            <a:avLst/>
          </a:prstGeom>
        </p:spPr>
        <p:txBody>
          <a:bodyPr vert="horz" wrap="square" lIns="0" tIns="13335" rIns="0" bIns="0" rtlCol="0">
            <a:spAutoFit/>
          </a:bodyPr>
          <a:lstStyle/>
          <a:p>
            <a:pPr marL="12700">
              <a:lnSpc>
                <a:spcPct val="100000"/>
              </a:lnSpc>
              <a:spcBef>
                <a:spcPts val="105"/>
              </a:spcBef>
            </a:pPr>
            <a:r>
              <a:rPr sz="1650" spc="95" dirty="0">
                <a:solidFill>
                  <a:srgbClr val="FC7109"/>
                </a:solidFill>
                <a:latin typeface="Verdana"/>
                <a:cs typeface="Verdana"/>
              </a:rPr>
              <a:t>H</a:t>
            </a:r>
            <a:r>
              <a:rPr sz="1650" dirty="0">
                <a:solidFill>
                  <a:srgbClr val="FC7109"/>
                </a:solidFill>
                <a:latin typeface="Verdana"/>
                <a:cs typeface="Verdana"/>
              </a:rPr>
              <a:t>i</a:t>
            </a:r>
            <a:r>
              <a:rPr sz="1650" spc="120" dirty="0">
                <a:solidFill>
                  <a:srgbClr val="FC7109"/>
                </a:solidFill>
                <a:latin typeface="Verdana"/>
                <a:cs typeface="Verdana"/>
              </a:rPr>
              <a:t>g</a:t>
            </a:r>
            <a:r>
              <a:rPr sz="1650" spc="80" dirty="0">
                <a:solidFill>
                  <a:srgbClr val="FC7109"/>
                </a:solidFill>
                <a:latin typeface="Verdana"/>
                <a:cs typeface="Verdana"/>
              </a:rPr>
              <a:t>h</a:t>
            </a:r>
            <a:r>
              <a:rPr sz="1650" spc="20" dirty="0">
                <a:solidFill>
                  <a:srgbClr val="FC7109"/>
                </a:solidFill>
                <a:latin typeface="Verdana"/>
                <a:cs typeface="Verdana"/>
              </a:rPr>
              <a:t>e</a:t>
            </a:r>
            <a:r>
              <a:rPr sz="1650" dirty="0">
                <a:solidFill>
                  <a:srgbClr val="FC7109"/>
                </a:solidFill>
                <a:latin typeface="Verdana"/>
                <a:cs typeface="Verdana"/>
              </a:rPr>
              <a:t>r</a:t>
            </a:r>
            <a:r>
              <a:rPr sz="1650" spc="-235" dirty="0">
                <a:solidFill>
                  <a:srgbClr val="FC7109"/>
                </a:solidFill>
                <a:latin typeface="Verdana"/>
                <a:cs typeface="Verdana"/>
              </a:rPr>
              <a:t> </a:t>
            </a:r>
            <a:r>
              <a:rPr sz="1650" spc="-10" dirty="0">
                <a:solidFill>
                  <a:srgbClr val="FC7109"/>
                </a:solidFill>
                <a:latin typeface="Verdana"/>
                <a:cs typeface="Verdana"/>
              </a:rPr>
              <a:t>f</a:t>
            </a:r>
            <a:r>
              <a:rPr sz="1650" spc="50" dirty="0">
                <a:solidFill>
                  <a:srgbClr val="FC7109"/>
                </a:solidFill>
                <a:latin typeface="Verdana"/>
                <a:cs typeface="Verdana"/>
              </a:rPr>
              <a:t>o</a:t>
            </a:r>
            <a:r>
              <a:rPr sz="1650" spc="-35" dirty="0">
                <a:solidFill>
                  <a:srgbClr val="FC7109"/>
                </a:solidFill>
                <a:latin typeface="Verdana"/>
                <a:cs typeface="Verdana"/>
              </a:rPr>
              <a:t>r</a:t>
            </a:r>
            <a:r>
              <a:rPr sz="1650" spc="5" dirty="0">
                <a:solidFill>
                  <a:srgbClr val="FC7109"/>
                </a:solidFill>
                <a:latin typeface="Verdana"/>
                <a:cs typeface="Verdana"/>
              </a:rPr>
              <a:t>m</a:t>
            </a:r>
            <a:r>
              <a:rPr sz="1650" spc="-30" dirty="0">
                <a:solidFill>
                  <a:srgbClr val="FC7109"/>
                </a:solidFill>
                <a:latin typeface="Verdana"/>
                <a:cs typeface="Verdana"/>
              </a:rPr>
              <a:t> </a:t>
            </a:r>
            <a:r>
              <a:rPr sz="1650" spc="50" dirty="0">
                <a:solidFill>
                  <a:srgbClr val="FC7109"/>
                </a:solidFill>
                <a:latin typeface="Verdana"/>
                <a:cs typeface="Verdana"/>
              </a:rPr>
              <a:t>o</a:t>
            </a:r>
            <a:r>
              <a:rPr sz="1650" dirty="0">
                <a:solidFill>
                  <a:srgbClr val="FC7109"/>
                </a:solidFill>
                <a:latin typeface="Verdana"/>
                <a:cs typeface="Verdana"/>
              </a:rPr>
              <a:t>f</a:t>
            </a:r>
            <a:r>
              <a:rPr sz="1650" spc="-180" dirty="0">
                <a:solidFill>
                  <a:srgbClr val="FC7109"/>
                </a:solidFill>
                <a:latin typeface="Verdana"/>
                <a:cs typeface="Verdana"/>
              </a:rPr>
              <a:t> </a:t>
            </a:r>
            <a:r>
              <a:rPr lang="en-US" sz="1650" spc="40" dirty="0">
                <a:solidFill>
                  <a:srgbClr val="FC7109"/>
                </a:solidFill>
                <a:latin typeface="Verdana"/>
                <a:cs typeface="Verdana"/>
              </a:rPr>
              <a:t>AR and VR</a:t>
            </a:r>
            <a:endParaRPr sz="1650" dirty="0">
              <a:latin typeface="Verdana"/>
              <a:cs typeface="Verdana"/>
            </a:endParaRPr>
          </a:p>
        </p:txBody>
      </p:sp>
      <p:grpSp>
        <p:nvGrpSpPr>
          <p:cNvPr id="3" name="object 3"/>
          <p:cNvGrpSpPr/>
          <p:nvPr/>
        </p:nvGrpSpPr>
        <p:grpSpPr>
          <a:xfrm>
            <a:off x="0" y="3005327"/>
            <a:ext cx="2832100" cy="3733800"/>
            <a:chOff x="0" y="3005327"/>
            <a:chExt cx="2832100" cy="3733800"/>
          </a:xfrm>
        </p:grpSpPr>
        <p:sp>
          <p:nvSpPr>
            <p:cNvPr id="4" name="object 4"/>
            <p:cNvSpPr/>
            <p:nvPr/>
          </p:nvSpPr>
          <p:spPr>
            <a:xfrm>
              <a:off x="204215" y="6428231"/>
              <a:ext cx="819785" cy="310515"/>
            </a:xfrm>
            <a:custGeom>
              <a:avLst/>
              <a:gdLst/>
              <a:ahLst/>
              <a:cxnLst/>
              <a:rect l="l" t="t" r="r" b="b"/>
              <a:pathLst>
                <a:path w="819785" h="310515">
                  <a:moveTo>
                    <a:pt x="819404" y="0"/>
                  </a:moveTo>
                  <a:lnTo>
                    <a:pt x="0" y="0"/>
                  </a:lnTo>
                  <a:lnTo>
                    <a:pt x="0" y="310388"/>
                  </a:lnTo>
                  <a:lnTo>
                    <a:pt x="819404" y="310388"/>
                  </a:lnTo>
                  <a:lnTo>
                    <a:pt x="819404" y="0"/>
                  </a:lnTo>
                  <a:close/>
                </a:path>
              </a:pathLst>
            </a:custGeom>
            <a:solidFill>
              <a:srgbClr val="FF862E"/>
            </a:solidFill>
          </p:spPr>
          <p:txBody>
            <a:bodyPr wrap="square" lIns="0" tIns="0" rIns="0" bIns="0" rtlCol="0"/>
            <a:lstStyle/>
            <a:p>
              <a:endParaRPr/>
            </a:p>
          </p:txBody>
        </p:sp>
        <p:pic>
          <p:nvPicPr>
            <p:cNvPr id="5" name="object 5"/>
            <p:cNvPicPr/>
            <p:nvPr/>
          </p:nvPicPr>
          <p:blipFill>
            <a:blip r:embed="rId2" cstate="print"/>
            <a:stretch>
              <a:fillRect/>
            </a:stretch>
          </p:blipFill>
          <p:spPr>
            <a:xfrm>
              <a:off x="0" y="3005327"/>
              <a:ext cx="2831592" cy="3733800"/>
            </a:xfrm>
            <a:prstGeom prst="rect">
              <a:avLst/>
            </a:prstGeom>
          </p:spPr>
        </p:pic>
      </p:grpSp>
      <p:sp>
        <p:nvSpPr>
          <p:cNvPr id="6" name="object 6"/>
          <p:cNvSpPr/>
          <p:nvPr/>
        </p:nvSpPr>
        <p:spPr>
          <a:xfrm>
            <a:off x="9296400" y="5952744"/>
            <a:ext cx="762000" cy="765175"/>
          </a:xfrm>
          <a:custGeom>
            <a:avLst/>
            <a:gdLst/>
            <a:ahLst/>
            <a:cxnLst/>
            <a:rect l="l" t="t" r="r" b="b"/>
            <a:pathLst>
              <a:path w="762000" h="765175">
                <a:moveTo>
                  <a:pt x="761619" y="0"/>
                </a:moveTo>
                <a:lnTo>
                  <a:pt x="0" y="764666"/>
                </a:lnTo>
                <a:lnTo>
                  <a:pt x="761619" y="764666"/>
                </a:lnTo>
                <a:lnTo>
                  <a:pt x="761619" y="0"/>
                </a:lnTo>
                <a:close/>
              </a:path>
            </a:pathLst>
          </a:custGeom>
          <a:solidFill>
            <a:srgbClr val="FF862E"/>
          </a:solidFill>
        </p:spPr>
        <p:txBody>
          <a:bodyPr wrap="square" lIns="0" tIns="0" rIns="0" bIns="0" rtlCol="0"/>
          <a:lstStyle/>
          <a:p>
            <a:endParaRPr/>
          </a:p>
        </p:txBody>
      </p:sp>
      <p:grpSp>
        <p:nvGrpSpPr>
          <p:cNvPr id="7" name="object 7"/>
          <p:cNvGrpSpPr/>
          <p:nvPr/>
        </p:nvGrpSpPr>
        <p:grpSpPr>
          <a:xfrm>
            <a:off x="9317735" y="1057655"/>
            <a:ext cx="740410" cy="667385"/>
            <a:chOff x="9317735" y="1057655"/>
            <a:chExt cx="740410" cy="667385"/>
          </a:xfrm>
        </p:grpSpPr>
        <p:sp>
          <p:nvSpPr>
            <p:cNvPr id="8" name="object 8"/>
            <p:cNvSpPr/>
            <p:nvPr/>
          </p:nvSpPr>
          <p:spPr>
            <a:xfrm>
              <a:off x="9317736" y="1057655"/>
              <a:ext cx="740410" cy="667385"/>
            </a:xfrm>
            <a:custGeom>
              <a:avLst/>
              <a:gdLst/>
              <a:ahLst/>
              <a:cxnLst/>
              <a:rect l="l" t="t" r="r" b="b"/>
              <a:pathLst>
                <a:path w="740409" h="667385">
                  <a:moveTo>
                    <a:pt x="740283" y="561975"/>
                  </a:moveTo>
                  <a:lnTo>
                    <a:pt x="511810" y="561975"/>
                  </a:lnTo>
                  <a:lnTo>
                    <a:pt x="464439" y="559308"/>
                  </a:lnTo>
                  <a:lnTo>
                    <a:pt x="418719" y="551180"/>
                  </a:lnTo>
                  <a:lnTo>
                    <a:pt x="374904" y="538099"/>
                  </a:lnTo>
                  <a:lnTo>
                    <a:pt x="333248" y="520446"/>
                  </a:lnTo>
                  <a:lnTo>
                    <a:pt x="294132" y="498221"/>
                  </a:lnTo>
                  <a:lnTo>
                    <a:pt x="257683" y="472059"/>
                  </a:lnTo>
                  <a:lnTo>
                    <a:pt x="224536" y="442087"/>
                  </a:lnTo>
                  <a:lnTo>
                    <a:pt x="194691" y="408686"/>
                  </a:lnTo>
                  <a:lnTo>
                    <a:pt x="168529" y="372110"/>
                  </a:lnTo>
                  <a:lnTo>
                    <a:pt x="146558" y="332740"/>
                  </a:lnTo>
                  <a:lnTo>
                    <a:pt x="128905" y="290703"/>
                  </a:lnTo>
                  <a:lnTo>
                    <a:pt x="115824" y="246507"/>
                  </a:lnTo>
                  <a:lnTo>
                    <a:pt x="107823" y="200406"/>
                  </a:lnTo>
                  <a:lnTo>
                    <a:pt x="105156" y="152781"/>
                  </a:lnTo>
                  <a:lnTo>
                    <a:pt x="107823" y="105295"/>
                  </a:lnTo>
                  <a:lnTo>
                    <a:pt x="115824" y="59448"/>
                  </a:lnTo>
                  <a:lnTo>
                    <a:pt x="128905" y="15494"/>
                  </a:lnTo>
                  <a:lnTo>
                    <a:pt x="135382" y="0"/>
                  </a:lnTo>
                  <a:lnTo>
                    <a:pt x="23749" y="0"/>
                  </a:lnTo>
                  <a:lnTo>
                    <a:pt x="18288" y="16637"/>
                  </a:lnTo>
                  <a:lnTo>
                    <a:pt x="8255" y="60706"/>
                  </a:lnTo>
                  <a:lnTo>
                    <a:pt x="2159" y="106172"/>
                  </a:lnTo>
                  <a:lnTo>
                    <a:pt x="0" y="152781"/>
                  </a:lnTo>
                  <a:lnTo>
                    <a:pt x="2159" y="199517"/>
                  </a:lnTo>
                  <a:lnTo>
                    <a:pt x="8255" y="245237"/>
                  </a:lnTo>
                  <a:lnTo>
                    <a:pt x="18288" y="289433"/>
                  </a:lnTo>
                  <a:lnTo>
                    <a:pt x="32131" y="332232"/>
                  </a:lnTo>
                  <a:lnTo>
                    <a:pt x="49403" y="373253"/>
                  </a:lnTo>
                  <a:lnTo>
                    <a:pt x="70104" y="412369"/>
                  </a:lnTo>
                  <a:lnTo>
                    <a:pt x="93853" y="449453"/>
                  </a:lnTo>
                  <a:lnTo>
                    <a:pt x="120650" y="484251"/>
                  </a:lnTo>
                  <a:lnTo>
                    <a:pt x="150241" y="516636"/>
                  </a:lnTo>
                  <a:lnTo>
                    <a:pt x="182372" y="546227"/>
                  </a:lnTo>
                  <a:lnTo>
                    <a:pt x="217043" y="573151"/>
                  </a:lnTo>
                  <a:lnTo>
                    <a:pt x="253873" y="597027"/>
                  </a:lnTo>
                  <a:lnTo>
                    <a:pt x="292735" y="617855"/>
                  </a:lnTo>
                  <a:lnTo>
                    <a:pt x="333502" y="635127"/>
                  </a:lnTo>
                  <a:lnTo>
                    <a:pt x="376047" y="648970"/>
                  </a:lnTo>
                  <a:lnTo>
                    <a:pt x="419989" y="659130"/>
                  </a:lnTo>
                  <a:lnTo>
                    <a:pt x="465328" y="665226"/>
                  </a:lnTo>
                  <a:lnTo>
                    <a:pt x="511810" y="667385"/>
                  </a:lnTo>
                  <a:lnTo>
                    <a:pt x="558546" y="665226"/>
                  </a:lnTo>
                  <a:lnTo>
                    <a:pt x="604012" y="659130"/>
                  </a:lnTo>
                  <a:lnTo>
                    <a:pt x="648208" y="648970"/>
                  </a:lnTo>
                  <a:lnTo>
                    <a:pt x="690880" y="635127"/>
                  </a:lnTo>
                  <a:lnTo>
                    <a:pt x="740283" y="613283"/>
                  </a:lnTo>
                  <a:lnTo>
                    <a:pt x="740283" y="561975"/>
                  </a:lnTo>
                  <a:close/>
                </a:path>
                <a:path w="740409" h="667385">
                  <a:moveTo>
                    <a:pt x="740283" y="0"/>
                  </a:moveTo>
                  <a:lnTo>
                    <a:pt x="135382" y="0"/>
                  </a:lnTo>
                  <a:lnTo>
                    <a:pt x="740283" y="490982"/>
                  </a:lnTo>
                  <a:lnTo>
                    <a:pt x="740283" y="0"/>
                  </a:lnTo>
                  <a:close/>
                </a:path>
              </a:pathLst>
            </a:custGeom>
            <a:solidFill>
              <a:srgbClr val="FF862E"/>
            </a:solidFill>
          </p:spPr>
          <p:txBody>
            <a:bodyPr wrap="square" lIns="0" tIns="0" rIns="0" bIns="0" rtlCol="0"/>
            <a:lstStyle/>
            <a:p>
              <a:endParaRPr/>
            </a:p>
          </p:txBody>
        </p:sp>
        <p:pic>
          <p:nvPicPr>
            <p:cNvPr id="9" name="object 9"/>
            <p:cNvPicPr/>
            <p:nvPr/>
          </p:nvPicPr>
          <p:blipFill>
            <a:blip r:embed="rId3" cstate="print"/>
            <a:stretch>
              <a:fillRect/>
            </a:stretch>
          </p:blipFill>
          <p:spPr>
            <a:xfrm>
              <a:off x="9829545" y="1548637"/>
              <a:ext cx="228473" cy="70992"/>
            </a:xfrm>
            <a:prstGeom prst="rect">
              <a:avLst/>
            </a:prstGeom>
          </p:spPr>
        </p:pic>
      </p:grpSp>
      <p:sp>
        <p:nvSpPr>
          <p:cNvPr id="10" name="object 10"/>
          <p:cNvSpPr txBox="1"/>
          <p:nvPr/>
        </p:nvSpPr>
        <p:spPr>
          <a:xfrm>
            <a:off x="3508819" y="2757861"/>
            <a:ext cx="6183884" cy="3972882"/>
          </a:xfrm>
          <a:prstGeom prst="rect">
            <a:avLst/>
          </a:prstGeom>
        </p:spPr>
        <p:txBody>
          <a:bodyPr vert="horz" wrap="square" lIns="0" tIns="12700" rIns="0" bIns="0" rtlCol="0">
            <a:spAutoFit/>
          </a:bodyPr>
          <a:lstStyle/>
          <a:p>
            <a:pPr marL="12700">
              <a:lnSpc>
                <a:spcPct val="100000"/>
              </a:lnSpc>
              <a:spcBef>
                <a:spcPts val="100"/>
              </a:spcBef>
            </a:pPr>
            <a:r>
              <a:rPr b="1" spc="-15" dirty="0">
                <a:latin typeface="Calibri"/>
                <a:cs typeface="Calibri"/>
              </a:rPr>
              <a:t>O</a:t>
            </a:r>
            <a:r>
              <a:rPr b="1" spc="-5" dirty="0">
                <a:latin typeface="Calibri"/>
                <a:cs typeface="Calibri"/>
              </a:rPr>
              <a:t>r</a:t>
            </a:r>
            <a:r>
              <a:rPr b="1" dirty="0">
                <a:latin typeface="Calibri"/>
                <a:cs typeface="Calibri"/>
              </a:rPr>
              <a:t>g</a:t>
            </a:r>
            <a:r>
              <a:rPr b="1" spc="5" dirty="0">
                <a:latin typeface="Calibri"/>
                <a:cs typeface="Calibri"/>
              </a:rPr>
              <a:t>an</a:t>
            </a:r>
            <a:r>
              <a:rPr b="1" dirty="0">
                <a:latin typeface="Calibri"/>
                <a:cs typeface="Calibri"/>
              </a:rPr>
              <a:t>i</a:t>
            </a:r>
            <a:r>
              <a:rPr b="1" spc="-5" dirty="0">
                <a:latin typeface="Calibri"/>
                <a:cs typeface="Calibri"/>
              </a:rPr>
              <a:t>z</a:t>
            </a:r>
            <a:r>
              <a:rPr b="1" dirty="0">
                <a:latin typeface="Calibri"/>
                <a:cs typeface="Calibri"/>
              </a:rPr>
              <a:t>a</a:t>
            </a:r>
            <a:r>
              <a:rPr b="1" spc="5" dirty="0">
                <a:latin typeface="Calibri"/>
                <a:cs typeface="Calibri"/>
              </a:rPr>
              <a:t>t</a:t>
            </a:r>
            <a:r>
              <a:rPr b="1" dirty="0">
                <a:latin typeface="Calibri"/>
                <a:cs typeface="Calibri"/>
              </a:rPr>
              <a:t>i</a:t>
            </a:r>
            <a:r>
              <a:rPr b="1" spc="-20" dirty="0">
                <a:latin typeface="Calibri"/>
                <a:cs typeface="Calibri"/>
              </a:rPr>
              <a:t>on</a:t>
            </a:r>
            <a:r>
              <a:rPr b="1" dirty="0">
                <a:latin typeface="Calibri"/>
                <a:cs typeface="Calibri"/>
              </a:rPr>
              <a:t>:</a:t>
            </a:r>
            <a:r>
              <a:rPr lang="en-IN" b="1" spc="-90" dirty="0">
                <a:latin typeface="Calibri"/>
                <a:cs typeface="Calibri"/>
              </a:rPr>
              <a:t> </a:t>
            </a:r>
            <a:r>
              <a:rPr lang="en-IN" spc="-90" dirty="0">
                <a:latin typeface="Calibri"/>
                <a:cs typeface="Calibri"/>
              </a:rPr>
              <a:t>IT Day Hackathon, Rajasthan</a:t>
            </a:r>
            <a:endParaRPr lang="en-US" spc="-90" dirty="0">
              <a:latin typeface="Calibri"/>
              <a:cs typeface="Calibri"/>
            </a:endParaRPr>
          </a:p>
          <a:p>
            <a:pPr marL="12700">
              <a:lnSpc>
                <a:spcPct val="100000"/>
              </a:lnSpc>
              <a:spcBef>
                <a:spcPts val="100"/>
              </a:spcBef>
            </a:pPr>
            <a:endParaRPr lang="en-US" spc="-90" dirty="0">
              <a:latin typeface="Calibri"/>
              <a:cs typeface="Calibri"/>
            </a:endParaRPr>
          </a:p>
          <a:p>
            <a:pPr marL="12700">
              <a:lnSpc>
                <a:spcPct val="100000"/>
              </a:lnSpc>
              <a:spcBef>
                <a:spcPts val="100"/>
              </a:spcBef>
            </a:pPr>
            <a:r>
              <a:rPr lang="en-US" b="1" spc="-90" dirty="0">
                <a:latin typeface="Calibri"/>
                <a:cs typeface="Calibri"/>
              </a:rPr>
              <a:t>Theme : </a:t>
            </a:r>
            <a:r>
              <a:rPr lang="en-US" spc="-90" dirty="0">
                <a:latin typeface="Calibri"/>
                <a:cs typeface="Calibri"/>
              </a:rPr>
              <a:t>Student’s Learning</a:t>
            </a:r>
          </a:p>
          <a:p>
            <a:pPr marL="12700">
              <a:lnSpc>
                <a:spcPct val="100000"/>
              </a:lnSpc>
              <a:spcBef>
                <a:spcPts val="100"/>
              </a:spcBef>
            </a:pPr>
            <a:endParaRPr lang="en-US" dirty="0">
              <a:latin typeface="Calibri"/>
              <a:cs typeface="Calibri"/>
            </a:endParaRPr>
          </a:p>
          <a:p>
            <a:pPr marL="24765">
              <a:lnSpc>
                <a:spcPct val="100000"/>
              </a:lnSpc>
            </a:pPr>
            <a:r>
              <a:rPr b="1" dirty="0">
                <a:latin typeface="Calibri"/>
                <a:cs typeface="Calibri"/>
              </a:rPr>
              <a:t>Problem</a:t>
            </a:r>
            <a:r>
              <a:rPr b="1" spc="-60" dirty="0">
                <a:latin typeface="Calibri"/>
                <a:cs typeface="Calibri"/>
              </a:rPr>
              <a:t> </a:t>
            </a:r>
            <a:r>
              <a:rPr b="1" spc="-10" dirty="0">
                <a:latin typeface="Calibri"/>
                <a:cs typeface="Calibri"/>
              </a:rPr>
              <a:t>Statement</a:t>
            </a:r>
            <a:r>
              <a:rPr b="1" spc="-45" dirty="0">
                <a:latin typeface="Calibri"/>
                <a:cs typeface="Calibri"/>
              </a:rPr>
              <a:t> </a:t>
            </a:r>
            <a:r>
              <a:rPr b="1" dirty="0">
                <a:latin typeface="Calibri"/>
                <a:cs typeface="Calibri"/>
              </a:rPr>
              <a:t>Title:</a:t>
            </a:r>
            <a:r>
              <a:rPr b="1" spc="-15" dirty="0">
                <a:latin typeface="Calibri"/>
                <a:cs typeface="Calibri"/>
              </a:rPr>
              <a:t> </a:t>
            </a:r>
            <a:r>
              <a:rPr lang="en-US" b="1" dirty="0">
                <a:latin typeface="Calibri"/>
                <a:cs typeface="Calibri"/>
              </a:rPr>
              <a:t> A </a:t>
            </a:r>
            <a:r>
              <a:rPr spc="-5" dirty="0">
                <a:latin typeface="Calibri"/>
                <a:cs typeface="Calibri"/>
              </a:rPr>
              <a:t>Virtualized</a:t>
            </a:r>
            <a:r>
              <a:rPr spc="-65" dirty="0">
                <a:latin typeface="Calibri"/>
                <a:cs typeface="Calibri"/>
              </a:rPr>
              <a:t> </a:t>
            </a:r>
            <a:r>
              <a:rPr dirty="0">
                <a:latin typeface="Calibri"/>
                <a:cs typeface="Calibri"/>
              </a:rPr>
              <a:t>and</a:t>
            </a:r>
            <a:r>
              <a:rPr spc="-10" dirty="0">
                <a:latin typeface="Calibri"/>
                <a:cs typeface="Calibri"/>
              </a:rPr>
              <a:t> </a:t>
            </a:r>
            <a:r>
              <a:rPr spc="-5" dirty="0">
                <a:latin typeface="Calibri"/>
                <a:cs typeface="Calibri"/>
              </a:rPr>
              <a:t>cost</a:t>
            </a:r>
            <a:r>
              <a:rPr spc="-10" dirty="0">
                <a:latin typeface="Calibri"/>
                <a:cs typeface="Calibri"/>
              </a:rPr>
              <a:t> </a:t>
            </a:r>
            <a:r>
              <a:rPr dirty="0">
                <a:latin typeface="Calibri"/>
                <a:cs typeface="Calibri"/>
              </a:rPr>
              <a:t>friendly</a:t>
            </a:r>
            <a:r>
              <a:rPr spc="-25" dirty="0">
                <a:latin typeface="Calibri"/>
                <a:cs typeface="Calibri"/>
              </a:rPr>
              <a:t> </a:t>
            </a:r>
            <a:r>
              <a:rPr spc="-5" dirty="0">
                <a:latin typeface="Calibri"/>
                <a:cs typeface="Calibri"/>
              </a:rPr>
              <a:t>Approach</a:t>
            </a:r>
            <a:r>
              <a:rPr spc="-45" dirty="0">
                <a:latin typeface="Calibri"/>
                <a:cs typeface="Calibri"/>
              </a:rPr>
              <a:t> </a:t>
            </a:r>
            <a:r>
              <a:rPr dirty="0">
                <a:latin typeface="Calibri"/>
                <a:cs typeface="Calibri"/>
              </a:rPr>
              <a:t>to</a:t>
            </a:r>
            <a:r>
              <a:rPr spc="10" dirty="0">
                <a:latin typeface="Calibri"/>
                <a:cs typeface="Calibri"/>
              </a:rPr>
              <a:t> </a:t>
            </a:r>
            <a:r>
              <a:rPr lang="en-IN" spc="-15" dirty="0">
                <a:latin typeface="Calibri"/>
                <a:cs typeface="Calibri"/>
              </a:rPr>
              <a:t>Studies for the student to learn things in immersive manner</a:t>
            </a:r>
            <a:r>
              <a:rPr spc="-15" dirty="0">
                <a:latin typeface="Calibri"/>
                <a:cs typeface="Calibri"/>
              </a:rPr>
              <a:t>.</a:t>
            </a:r>
            <a:endParaRPr dirty="0">
              <a:latin typeface="Calibri"/>
              <a:cs typeface="Calibri"/>
            </a:endParaRPr>
          </a:p>
          <a:p>
            <a:pPr>
              <a:lnSpc>
                <a:spcPct val="100000"/>
              </a:lnSpc>
              <a:spcBef>
                <a:spcPts val="25"/>
              </a:spcBef>
            </a:pPr>
            <a:endParaRPr dirty="0">
              <a:latin typeface="Calibri"/>
              <a:cs typeface="Calibri"/>
            </a:endParaRPr>
          </a:p>
          <a:p>
            <a:pPr marL="24765">
              <a:lnSpc>
                <a:spcPct val="100000"/>
              </a:lnSpc>
              <a:spcBef>
                <a:spcPts val="5"/>
              </a:spcBef>
            </a:pPr>
            <a:r>
              <a:rPr b="1" spc="-20" dirty="0">
                <a:latin typeface="Calibri"/>
                <a:cs typeface="Calibri"/>
              </a:rPr>
              <a:t>T</a:t>
            </a:r>
            <a:r>
              <a:rPr b="1" spc="-30" dirty="0">
                <a:latin typeface="Calibri"/>
                <a:cs typeface="Calibri"/>
              </a:rPr>
              <a:t>e</a:t>
            </a:r>
            <a:r>
              <a:rPr b="1" spc="-20" dirty="0">
                <a:latin typeface="Calibri"/>
                <a:cs typeface="Calibri"/>
              </a:rPr>
              <a:t>a</a:t>
            </a:r>
            <a:r>
              <a:rPr b="1" dirty="0">
                <a:latin typeface="Calibri"/>
                <a:cs typeface="Calibri"/>
              </a:rPr>
              <a:t>m</a:t>
            </a:r>
            <a:r>
              <a:rPr b="1" spc="-70" dirty="0">
                <a:latin typeface="Calibri"/>
                <a:cs typeface="Calibri"/>
              </a:rPr>
              <a:t> </a:t>
            </a:r>
            <a:r>
              <a:rPr b="1" spc="5" dirty="0">
                <a:latin typeface="Calibri"/>
                <a:cs typeface="Calibri"/>
              </a:rPr>
              <a:t>Na</a:t>
            </a:r>
            <a:r>
              <a:rPr b="1" spc="-5" dirty="0">
                <a:latin typeface="Calibri"/>
                <a:cs typeface="Calibri"/>
              </a:rPr>
              <a:t>me</a:t>
            </a:r>
            <a:r>
              <a:rPr b="1" dirty="0">
                <a:latin typeface="Calibri"/>
                <a:cs typeface="Calibri"/>
              </a:rPr>
              <a:t>:</a:t>
            </a:r>
            <a:r>
              <a:rPr b="1" spc="-50" dirty="0">
                <a:latin typeface="Calibri"/>
                <a:cs typeface="Calibri"/>
              </a:rPr>
              <a:t> </a:t>
            </a:r>
            <a:r>
              <a:rPr lang="en-US" b="1" spc="-50" dirty="0">
                <a:latin typeface="Calibri"/>
                <a:cs typeface="Calibri"/>
              </a:rPr>
              <a:t> </a:t>
            </a:r>
            <a:r>
              <a:rPr lang="en-US" spc="-5" dirty="0">
                <a:latin typeface="Calibri"/>
                <a:cs typeface="Calibri"/>
              </a:rPr>
              <a:t>Solar Hackers</a:t>
            </a:r>
            <a:endParaRPr dirty="0">
              <a:latin typeface="Calibri"/>
              <a:cs typeface="Calibri"/>
            </a:endParaRPr>
          </a:p>
          <a:p>
            <a:pPr>
              <a:lnSpc>
                <a:spcPct val="100000"/>
              </a:lnSpc>
            </a:pPr>
            <a:endParaRPr dirty="0">
              <a:latin typeface="Calibri"/>
              <a:cs typeface="Calibri"/>
            </a:endParaRPr>
          </a:p>
          <a:p>
            <a:pPr marL="24765">
              <a:lnSpc>
                <a:spcPct val="100000"/>
              </a:lnSpc>
              <a:spcBef>
                <a:spcPts val="880"/>
              </a:spcBef>
            </a:pPr>
            <a:r>
              <a:rPr b="1" spc="-20" dirty="0">
                <a:latin typeface="Calibri"/>
                <a:cs typeface="Calibri"/>
              </a:rPr>
              <a:t>T</a:t>
            </a:r>
            <a:r>
              <a:rPr b="1" spc="-30" dirty="0">
                <a:latin typeface="Calibri"/>
                <a:cs typeface="Calibri"/>
              </a:rPr>
              <a:t>e</a:t>
            </a:r>
            <a:r>
              <a:rPr b="1" spc="-20" dirty="0">
                <a:latin typeface="Calibri"/>
                <a:cs typeface="Calibri"/>
              </a:rPr>
              <a:t>a</a:t>
            </a:r>
            <a:r>
              <a:rPr b="1" dirty="0">
                <a:latin typeface="Calibri"/>
                <a:cs typeface="Calibri"/>
              </a:rPr>
              <a:t>m</a:t>
            </a:r>
            <a:r>
              <a:rPr b="1" spc="-70" dirty="0">
                <a:latin typeface="Calibri"/>
                <a:cs typeface="Calibri"/>
              </a:rPr>
              <a:t> </a:t>
            </a:r>
            <a:r>
              <a:rPr b="1" spc="-10" dirty="0">
                <a:latin typeface="Calibri"/>
                <a:cs typeface="Calibri"/>
              </a:rPr>
              <a:t>L</a:t>
            </a:r>
            <a:r>
              <a:rPr b="1" spc="-5" dirty="0">
                <a:latin typeface="Calibri"/>
                <a:cs typeface="Calibri"/>
              </a:rPr>
              <a:t>e</a:t>
            </a:r>
            <a:r>
              <a:rPr b="1" spc="5" dirty="0">
                <a:latin typeface="Calibri"/>
                <a:cs typeface="Calibri"/>
              </a:rPr>
              <a:t>ad</a:t>
            </a:r>
            <a:r>
              <a:rPr b="1" spc="-5" dirty="0">
                <a:latin typeface="Calibri"/>
                <a:cs typeface="Calibri"/>
              </a:rPr>
              <a:t>e</a:t>
            </a:r>
            <a:r>
              <a:rPr b="1" dirty="0">
                <a:latin typeface="Calibri"/>
                <a:cs typeface="Calibri"/>
              </a:rPr>
              <a:t>r</a:t>
            </a:r>
            <a:r>
              <a:rPr b="1" spc="-45" dirty="0">
                <a:latin typeface="Calibri"/>
                <a:cs typeface="Calibri"/>
              </a:rPr>
              <a:t> </a:t>
            </a:r>
            <a:r>
              <a:rPr b="1" spc="5" dirty="0">
                <a:latin typeface="Calibri"/>
                <a:cs typeface="Calibri"/>
              </a:rPr>
              <a:t>Na</a:t>
            </a:r>
            <a:r>
              <a:rPr b="1" spc="-5" dirty="0">
                <a:latin typeface="Calibri"/>
                <a:cs typeface="Calibri"/>
              </a:rPr>
              <a:t>me</a:t>
            </a:r>
            <a:r>
              <a:rPr b="1" dirty="0">
                <a:latin typeface="Calibri"/>
                <a:cs typeface="Calibri"/>
              </a:rPr>
              <a:t>:</a:t>
            </a:r>
            <a:r>
              <a:rPr b="1" spc="-50" dirty="0">
                <a:latin typeface="Calibri"/>
                <a:cs typeface="Calibri"/>
              </a:rPr>
              <a:t> </a:t>
            </a:r>
            <a:r>
              <a:rPr lang="en-US" b="1" spc="-50" dirty="0">
                <a:latin typeface="Calibri"/>
                <a:cs typeface="Calibri"/>
              </a:rPr>
              <a:t> </a:t>
            </a:r>
            <a:r>
              <a:rPr dirty="0" err="1">
                <a:latin typeface="Calibri"/>
                <a:cs typeface="Calibri"/>
              </a:rPr>
              <a:t>P</a:t>
            </a:r>
            <a:r>
              <a:rPr spc="5" dirty="0" err="1">
                <a:latin typeface="Calibri"/>
                <a:cs typeface="Calibri"/>
              </a:rPr>
              <a:t>r</a:t>
            </a:r>
            <a:r>
              <a:rPr dirty="0" err="1">
                <a:latin typeface="Calibri"/>
                <a:cs typeface="Calibri"/>
              </a:rPr>
              <a:t>akash</a:t>
            </a:r>
            <a:r>
              <a:rPr spc="-70" dirty="0">
                <a:latin typeface="Calibri"/>
                <a:cs typeface="Calibri"/>
              </a:rPr>
              <a:t> </a:t>
            </a:r>
            <a:r>
              <a:rPr spc="-10" dirty="0">
                <a:latin typeface="Calibri"/>
                <a:cs typeface="Calibri"/>
              </a:rPr>
              <a:t>Th</a:t>
            </a:r>
            <a:r>
              <a:rPr dirty="0">
                <a:latin typeface="Calibri"/>
                <a:cs typeface="Calibri"/>
              </a:rPr>
              <a:t>ak</a:t>
            </a:r>
            <a:r>
              <a:rPr spc="-10" dirty="0">
                <a:latin typeface="Calibri"/>
                <a:cs typeface="Calibri"/>
              </a:rPr>
              <a:t>u</a:t>
            </a:r>
            <a:r>
              <a:rPr dirty="0">
                <a:latin typeface="Calibri"/>
                <a:cs typeface="Calibri"/>
              </a:rPr>
              <a:t>r</a:t>
            </a:r>
            <a:endParaRPr lang="en-US" dirty="0">
              <a:latin typeface="Calibri"/>
              <a:cs typeface="Calibri"/>
            </a:endParaRPr>
          </a:p>
          <a:p>
            <a:pPr marL="24765">
              <a:lnSpc>
                <a:spcPct val="100000"/>
              </a:lnSpc>
              <a:spcBef>
                <a:spcPts val="880"/>
              </a:spcBef>
            </a:pPr>
            <a:endParaRPr dirty="0">
              <a:latin typeface="Calibri"/>
              <a:cs typeface="Calibri"/>
            </a:endParaRPr>
          </a:p>
          <a:p>
            <a:pPr marL="24765">
              <a:lnSpc>
                <a:spcPct val="100000"/>
              </a:lnSpc>
              <a:spcBef>
                <a:spcPts val="685"/>
              </a:spcBef>
            </a:pPr>
            <a:r>
              <a:rPr b="1" dirty="0">
                <a:latin typeface="Calibri"/>
                <a:cs typeface="Calibri"/>
              </a:rPr>
              <a:t>Institute</a:t>
            </a:r>
            <a:r>
              <a:rPr b="1" spc="-90" dirty="0">
                <a:latin typeface="Calibri"/>
                <a:cs typeface="Calibri"/>
              </a:rPr>
              <a:t> </a:t>
            </a:r>
            <a:r>
              <a:rPr b="1" dirty="0">
                <a:latin typeface="Calibri"/>
                <a:cs typeface="Calibri"/>
              </a:rPr>
              <a:t>Name:</a:t>
            </a:r>
            <a:r>
              <a:rPr b="1" spc="-20" dirty="0">
                <a:latin typeface="Calibri"/>
                <a:cs typeface="Calibri"/>
              </a:rPr>
              <a:t> </a:t>
            </a:r>
            <a:r>
              <a:rPr lang="en-US" b="1" spc="-20" dirty="0">
                <a:latin typeface="Calibri"/>
                <a:cs typeface="Calibri"/>
              </a:rPr>
              <a:t> </a:t>
            </a:r>
            <a:r>
              <a:rPr spc="-40" dirty="0" err="1">
                <a:latin typeface="Calibri"/>
                <a:cs typeface="Calibri"/>
              </a:rPr>
              <a:t>Gyan</a:t>
            </a:r>
            <a:r>
              <a:rPr spc="-114" dirty="0">
                <a:latin typeface="Calibri"/>
                <a:cs typeface="Calibri"/>
              </a:rPr>
              <a:t> </a:t>
            </a:r>
            <a:r>
              <a:rPr lang="en-US" spc="-114" dirty="0">
                <a:latin typeface="Calibri"/>
                <a:cs typeface="Calibri"/>
              </a:rPr>
              <a:t> </a:t>
            </a:r>
            <a:r>
              <a:rPr spc="-40" dirty="0">
                <a:latin typeface="Calibri"/>
                <a:cs typeface="Calibri"/>
              </a:rPr>
              <a:t>Ganga</a:t>
            </a:r>
            <a:r>
              <a:rPr spc="-114" dirty="0">
                <a:latin typeface="Calibri"/>
                <a:cs typeface="Calibri"/>
              </a:rPr>
              <a:t> </a:t>
            </a:r>
            <a:r>
              <a:rPr spc="-45" dirty="0">
                <a:latin typeface="Calibri"/>
                <a:cs typeface="Calibri"/>
              </a:rPr>
              <a:t>College</a:t>
            </a:r>
            <a:r>
              <a:rPr spc="-110" dirty="0">
                <a:latin typeface="Calibri"/>
                <a:cs typeface="Calibri"/>
              </a:rPr>
              <a:t> </a:t>
            </a:r>
            <a:r>
              <a:rPr spc="-30" dirty="0">
                <a:latin typeface="Calibri"/>
                <a:cs typeface="Calibri"/>
              </a:rPr>
              <a:t>of</a:t>
            </a:r>
            <a:r>
              <a:rPr spc="-80" dirty="0">
                <a:latin typeface="Calibri"/>
                <a:cs typeface="Calibri"/>
              </a:rPr>
              <a:t> </a:t>
            </a:r>
            <a:r>
              <a:rPr spc="-50" dirty="0">
                <a:latin typeface="Calibri"/>
                <a:cs typeface="Calibri"/>
              </a:rPr>
              <a:t>Technology,</a:t>
            </a:r>
            <a:r>
              <a:rPr spc="-120" dirty="0">
                <a:latin typeface="Calibri"/>
                <a:cs typeface="Calibri"/>
              </a:rPr>
              <a:t> </a:t>
            </a:r>
            <a:r>
              <a:rPr spc="-50" dirty="0">
                <a:latin typeface="Calibri"/>
                <a:cs typeface="Calibri"/>
              </a:rPr>
              <a:t>Jabalpur</a:t>
            </a:r>
            <a:r>
              <a:rPr spc="-105" dirty="0">
                <a:latin typeface="Calibri"/>
                <a:cs typeface="Calibri"/>
              </a:rPr>
              <a:t> </a:t>
            </a:r>
            <a:r>
              <a:rPr spc="-35" dirty="0">
                <a:latin typeface="Calibri"/>
                <a:cs typeface="Calibri"/>
              </a:rPr>
              <a:t>(MP).</a:t>
            </a:r>
            <a:endParaRPr dirty="0">
              <a:latin typeface="Calibri"/>
              <a:cs typeface="Calibri"/>
            </a:endParaRPr>
          </a:p>
          <a:p>
            <a:pPr>
              <a:lnSpc>
                <a:spcPct val="100000"/>
              </a:lnSpc>
              <a:spcBef>
                <a:spcPts val="5"/>
              </a:spcBef>
            </a:pPr>
            <a:endParaRPr dirty="0">
              <a:latin typeface="Calibri"/>
              <a:cs typeface="Calibri"/>
            </a:endParaRPr>
          </a:p>
        </p:txBody>
      </p:sp>
      <p:pic>
        <p:nvPicPr>
          <p:cNvPr id="11" name="object 11"/>
          <p:cNvPicPr/>
          <p:nvPr/>
        </p:nvPicPr>
        <p:blipFill>
          <a:blip r:embed="rId4" cstate="print"/>
          <a:stretch>
            <a:fillRect/>
          </a:stretch>
        </p:blipFill>
        <p:spPr>
          <a:xfrm>
            <a:off x="3099816" y="2873881"/>
            <a:ext cx="252984" cy="256032"/>
          </a:xfrm>
          <a:prstGeom prst="rect">
            <a:avLst/>
          </a:prstGeom>
        </p:spPr>
      </p:pic>
      <p:pic>
        <p:nvPicPr>
          <p:cNvPr id="12" name="object 12"/>
          <p:cNvPicPr/>
          <p:nvPr/>
        </p:nvPicPr>
        <p:blipFill>
          <a:blip r:embed="rId5" cstate="print"/>
          <a:stretch>
            <a:fillRect/>
          </a:stretch>
        </p:blipFill>
        <p:spPr>
          <a:xfrm>
            <a:off x="3113531" y="3436205"/>
            <a:ext cx="252984" cy="256032"/>
          </a:xfrm>
          <a:prstGeom prst="rect">
            <a:avLst/>
          </a:prstGeom>
        </p:spPr>
      </p:pic>
      <p:pic>
        <p:nvPicPr>
          <p:cNvPr id="13" name="object 13"/>
          <p:cNvPicPr/>
          <p:nvPr/>
        </p:nvPicPr>
        <p:blipFill>
          <a:blip r:embed="rId6" cstate="print"/>
          <a:stretch>
            <a:fillRect/>
          </a:stretch>
        </p:blipFill>
        <p:spPr>
          <a:xfrm>
            <a:off x="3139438" y="3974631"/>
            <a:ext cx="252984" cy="256032"/>
          </a:xfrm>
          <a:prstGeom prst="rect">
            <a:avLst/>
          </a:prstGeom>
        </p:spPr>
      </p:pic>
      <p:pic>
        <p:nvPicPr>
          <p:cNvPr id="14" name="object 14"/>
          <p:cNvPicPr/>
          <p:nvPr/>
        </p:nvPicPr>
        <p:blipFill>
          <a:blip r:embed="rId7" cstate="print"/>
          <a:stretch>
            <a:fillRect/>
          </a:stretch>
        </p:blipFill>
        <p:spPr>
          <a:xfrm>
            <a:off x="3113531" y="4754145"/>
            <a:ext cx="252984" cy="256032"/>
          </a:xfrm>
          <a:prstGeom prst="rect">
            <a:avLst/>
          </a:prstGeom>
        </p:spPr>
      </p:pic>
      <p:pic>
        <p:nvPicPr>
          <p:cNvPr id="15" name="object 15"/>
          <p:cNvPicPr/>
          <p:nvPr/>
        </p:nvPicPr>
        <p:blipFill>
          <a:blip r:embed="rId8" cstate="print"/>
          <a:stretch>
            <a:fillRect/>
          </a:stretch>
        </p:blipFill>
        <p:spPr>
          <a:xfrm>
            <a:off x="3127818" y="5415094"/>
            <a:ext cx="252984" cy="249936"/>
          </a:xfrm>
          <a:prstGeom prst="rect">
            <a:avLst/>
          </a:prstGeom>
        </p:spPr>
      </p:pic>
      <p:pic>
        <p:nvPicPr>
          <p:cNvPr id="16" name="object 16"/>
          <p:cNvPicPr/>
          <p:nvPr/>
        </p:nvPicPr>
        <p:blipFill>
          <a:blip r:embed="rId9" cstate="print"/>
          <a:stretch>
            <a:fillRect/>
          </a:stretch>
        </p:blipFill>
        <p:spPr>
          <a:xfrm>
            <a:off x="3127818" y="6092569"/>
            <a:ext cx="252984" cy="252984"/>
          </a:xfrm>
          <a:prstGeom prst="rect">
            <a:avLst/>
          </a:prstGeom>
        </p:spPr>
      </p:pic>
      <p:pic>
        <p:nvPicPr>
          <p:cNvPr id="17" name="object 17"/>
          <p:cNvPicPr/>
          <p:nvPr/>
        </p:nvPicPr>
        <p:blipFill>
          <a:blip r:embed="rId10" cstate="print"/>
          <a:stretch>
            <a:fillRect/>
          </a:stretch>
        </p:blipFill>
        <p:spPr>
          <a:xfrm>
            <a:off x="9144" y="48767"/>
            <a:ext cx="859536" cy="1008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65191" y="1240536"/>
            <a:ext cx="5092700" cy="5476875"/>
            <a:chOff x="4965191" y="1240536"/>
            <a:chExt cx="5092700" cy="5476875"/>
          </a:xfrm>
        </p:grpSpPr>
        <p:sp>
          <p:nvSpPr>
            <p:cNvPr id="3" name="object 3"/>
            <p:cNvSpPr/>
            <p:nvPr/>
          </p:nvSpPr>
          <p:spPr>
            <a:xfrm>
              <a:off x="9320783" y="5980176"/>
              <a:ext cx="737235" cy="737235"/>
            </a:xfrm>
            <a:custGeom>
              <a:avLst/>
              <a:gdLst/>
              <a:ahLst/>
              <a:cxnLst/>
              <a:rect l="l" t="t" r="r" b="b"/>
              <a:pathLst>
                <a:path w="737234" h="737234">
                  <a:moveTo>
                    <a:pt x="737108" y="0"/>
                  </a:moveTo>
                  <a:lnTo>
                    <a:pt x="0" y="737108"/>
                  </a:lnTo>
                  <a:lnTo>
                    <a:pt x="737108" y="737108"/>
                  </a:lnTo>
                  <a:lnTo>
                    <a:pt x="737108" y="0"/>
                  </a:lnTo>
                  <a:close/>
                </a:path>
              </a:pathLst>
            </a:custGeom>
            <a:solidFill>
              <a:srgbClr val="FF862E"/>
            </a:solidFill>
          </p:spPr>
          <p:txBody>
            <a:bodyPr wrap="square" lIns="0" tIns="0" rIns="0" bIns="0" rtlCol="0"/>
            <a:lstStyle/>
            <a:p>
              <a:endParaRPr/>
            </a:p>
          </p:txBody>
        </p:sp>
        <p:pic>
          <p:nvPicPr>
            <p:cNvPr id="4" name="object 4"/>
            <p:cNvPicPr/>
            <p:nvPr/>
          </p:nvPicPr>
          <p:blipFill>
            <a:blip r:embed="rId2" cstate="print"/>
            <a:stretch>
              <a:fillRect/>
            </a:stretch>
          </p:blipFill>
          <p:spPr>
            <a:xfrm>
              <a:off x="5763767" y="1240536"/>
              <a:ext cx="2432304" cy="2444495"/>
            </a:xfrm>
            <a:prstGeom prst="rect">
              <a:avLst/>
            </a:prstGeom>
          </p:spPr>
        </p:pic>
        <p:pic>
          <p:nvPicPr>
            <p:cNvPr id="5" name="object 5"/>
            <p:cNvPicPr/>
            <p:nvPr/>
          </p:nvPicPr>
          <p:blipFill>
            <a:blip r:embed="rId3" cstate="print"/>
            <a:stretch>
              <a:fillRect/>
            </a:stretch>
          </p:blipFill>
          <p:spPr>
            <a:xfrm>
              <a:off x="4965191" y="3703319"/>
              <a:ext cx="4410456" cy="2834640"/>
            </a:xfrm>
            <a:prstGeom prst="rect">
              <a:avLst/>
            </a:prstGeom>
          </p:spPr>
        </p:pic>
        <p:pic>
          <p:nvPicPr>
            <p:cNvPr id="6" name="object 6"/>
            <p:cNvPicPr/>
            <p:nvPr/>
          </p:nvPicPr>
          <p:blipFill>
            <a:blip r:embed="rId4" cstate="print"/>
            <a:stretch>
              <a:fillRect/>
            </a:stretch>
          </p:blipFill>
          <p:spPr>
            <a:xfrm>
              <a:off x="8345423" y="2206752"/>
              <a:ext cx="435864" cy="512063"/>
            </a:xfrm>
            <a:prstGeom prst="rect">
              <a:avLst/>
            </a:prstGeom>
          </p:spPr>
        </p:pic>
        <p:pic>
          <p:nvPicPr>
            <p:cNvPr id="7" name="object 7"/>
            <p:cNvPicPr/>
            <p:nvPr/>
          </p:nvPicPr>
          <p:blipFill>
            <a:blip r:embed="rId5" cstate="print"/>
            <a:stretch>
              <a:fillRect/>
            </a:stretch>
          </p:blipFill>
          <p:spPr>
            <a:xfrm>
              <a:off x="8407270" y="1279107"/>
              <a:ext cx="488954" cy="482138"/>
            </a:xfrm>
            <a:prstGeom prst="rect">
              <a:avLst/>
            </a:prstGeom>
          </p:spPr>
        </p:pic>
      </p:grpSp>
      <p:sp>
        <p:nvSpPr>
          <p:cNvPr id="8" name="object 8"/>
          <p:cNvSpPr txBox="1"/>
          <p:nvPr/>
        </p:nvSpPr>
        <p:spPr>
          <a:xfrm>
            <a:off x="316737" y="1564268"/>
            <a:ext cx="4648454" cy="1989647"/>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FF862E"/>
                </a:solidFill>
                <a:latin typeface="Calibri"/>
                <a:cs typeface="Calibri"/>
              </a:rPr>
              <a:t>General</a:t>
            </a:r>
            <a:r>
              <a:rPr sz="1400" spc="70" dirty="0">
                <a:solidFill>
                  <a:srgbClr val="FF862E"/>
                </a:solidFill>
                <a:latin typeface="Calibri"/>
                <a:cs typeface="Calibri"/>
              </a:rPr>
              <a:t> </a:t>
            </a:r>
            <a:r>
              <a:rPr sz="1400" spc="-5" dirty="0">
                <a:solidFill>
                  <a:srgbClr val="FF862E"/>
                </a:solidFill>
                <a:latin typeface="Calibri"/>
                <a:cs typeface="Calibri"/>
              </a:rPr>
              <a:t>Description</a:t>
            </a:r>
            <a:r>
              <a:rPr sz="1400" spc="120" dirty="0">
                <a:solidFill>
                  <a:srgbClr val="FF862E"/>
                </a:solidFill>
                <a:latin typeface="Calibri"/>
                <a:cs typeface="Calibri"/>
              </a:rPr>
              <a:t> </a:t>
            </a:r>
            <a:r>
              <a:rPr sz="1400" spc="-5" dirty="0">
                <a:solidFill>
                  <a:srgbClr val="FF862E"/>
                </a:solidFill>
                <a:latin typeface="Calibri"/>
                <a:cs typeface="Calibri"/>
              </a:rPr>
              <a:t>of</a:t>
            </a:r>
            <a:r>
              <a:rPr sz="1400" spc="10" dirty="0">
                <a:solidFill>
                  <a:srgbClr val="FF862E"/>
                </a:solidFill>
                <a:latin typeface="Calibri"/>
                <a:cs typeface="Calibri"/>
              </a:rPr>
              <a:t> </a:t>
            </a:r>
            <a:r>
              <a:rPr sz="1400" dirty="0">
                <a:solidFill>
                  <a:srgbClr val="FF862E"/>
                </a:solidFill>
                <a:latin typeface="Calibri"/>
                <a:cs typeface="Calibri"/>
              </a:rPr>
              <a:t>Idea:</a:t>
            </a:r>
            <a:endParaRPr sz="1400" dirty="0">
              <a:latin typeface="Calibri"/>
              <a:cs typeface="Calibri"/>
            </a:endParaRPr>
          </a:p>
          <a:p>
            <a:pPr marL="12700">
              <a:lnSpc>
                <a:spcPct val="100000"/>
              </a:lnSpc>
              <a:spcBef>
                <a:spcPts val="819"/>
              </a:spcBef>
            </a:pPr>
            <a:r>
              <a:rPr sz="1400" b="1" u="heavy" spc="-30" dirty="0">
                <a:uFill>
                  <a:solidFill>
                    <a:srgbClr val="000000"/>
                  </a:solidFill>
                </a:uFill>
                <a:latin typeface="Calibri"/>
                <a:cs typeface="Calibri"/>
              </a:rPr>
              <a:t>IDEA:</a:t>
            </a:r>
            <a:endParaRPr sz="1400" dirty="0">
              <a:latin typeface="Calibri"/>
              <a:cs typeface="Calibri"/>
            </a:endParaRPr>
          </a:p>
          <a:p>
            <a:pPr marL="12700" marR="5080">
              <a:lnSpc>
                <a:spcPct val="88700"/>
              </a:lnSpc>
              <a:spcBef>
                <a:spcPts val="810"/>
              </a:spcBef>
            </a:pPr>
            <a:r>
              <a:rPr sz="1400" dirty="0">
                <a:latin typeface="Calibri"/>
                <a:cs typeface="Calibri"/>
              </a:rPr>
              <a:t>-</a:t>
            </a:r>
            <a:r>
              <a:rPr sz="1400" spc="-30" dirty="0">
                <a:latin typeface="Calibri"/>
                <a:cs typeface="Calibri"/>
              </a:rPr>
              <a:t> </a:t>
            </a:r>
            <a:r>
              <a:rPr sz="1400" dirty="0">
                <a:latin typeface="Calibri"/>
                <a:cs typeface="Calibri"/>
              </a:rPr>
              <a:t>A</a:t>
            </a:r>
            <a:r>
              <a:rPr sz="1400" spc="-15" dirty="0">
                <a:latin typeface="Calibri"/>
                <a:cs typeface="Calibri"/>
              </a:rPr>
              <a:t> </a:t>
            </a:r>
            <a:r>
              <a:rPr sz="1400" dirty="0">
                <a:latin typeface="Calibri"/>
                <a:cs typeface="Calibri"/>
              </a:rPr>
              <a:t>virtual</a:t>
            </a:r>
            <a:r>
              <a:rPr sz="1400" spc="-65" dirty="0">
                <a:latin typeface="Calibri"/>
                <a:cs typeface="Calibri"/>
              </a:rPr>
              <a:t> </a:t>
            </a:r>
            <a:r>
              <a:rPr sz="1400" spc="-5" dirty="0">
                <a:latin typeface="Calibri"/>
                <a:cs typeface="Calibri"/>
              </a:rPr>
              <a:t>platform</a:t>
            </a:r>
            <a:r>
              <a:rPr sz="1400" spc="-90" dirty="0">
                <a:latin typeface="Calibri"/>
                <a:cs typeface="Calibri"/>
              </a:rPr>
              <a:t> </a:t>
            </a:r>
            <a:r>
              <a:rPr sz="1400" dirty="0">
                <a:latin typeface="Calibri"/>
                <a:cs typeface="Calibri"/>
              </a:rPr>
              <a:t>that</a:t>
            </a:r>
            <a:r>
              <a:rPr sz="1400" spc="-55" dirty="0">
                <a:latin typeface="Calibri"/>
                <a:cs typeface="Calibri"/>
              </a:rPr>
              <a:t> </a:t>
            </a:r>
            <a:r>
              <a:rPr sz="1400" dirty="0">
                <a:latin typeface="Calibri"/>
                <a:cs typeface="Calibri"/>
              </a:rPr>
              <a:t>takes</a:t>
            </a:r>
            <a:r>
              <a:rPr sz="1400" spc="-90" dirty="0">
                <a:latin typeface="Calibri"/>
                <a:cs typeface="Calibri"/>
              </a:rPr>
              <a:t> </a:t>
            </a:r>
            <a:r>
              <a:rPr sz="1400" dirty="0">
                <a:latin typeface="Calibri"/>
                <a:cs typeface="Calibri"/>
              </a:rPr>
              <a:t>a</a:t>
            </a:r>
            <a:r>
              <a:rPr sz="1400" spc="-5" dirty="0">
                <a:latin typeface="Calibri"/>
                <a:cs typeface="Calibri"/>
              </a:rPr>
              <a:t> </a:t>
            </a:r>
            <a:r>
              <a:rPr sz="1400" dirty="0">
                <a:latin typeface="Calibri"/>
                <a:cs typeface="Calibri"/>
              </a:rPr>
              <a:t>unique</a:t>
            </a:r>
            <a:r>
              <a:rPr sz="1400" spc="-100" dirty="0">
                <a:latin typeface="Calibri"/>
                <a:cs typeface="Calibri"/>
              </a:rPr>
              <a:t> </a:t>
            </a:r>
            <a:r>
              <a:rPr sz="1400" dirty="0">
                <a:latin typeface="Calibri"/>
                <a:cs typeface="Calibri"/>
              </a:rPr>
              <a:t>approach</a:t>
            </a:r>
            <a:r>
              <a:rPr sz="1400" spc="-80" dirty="0">
                <a:latin typeface="Calibri"/>
                <a:cs typeface="Calibri"/>
              </a:rPr>
              <a:t> </a:t>
            </a:r>
            <a:r>
              <a:rPr sz="1400" dirty="0">
                <a:latin typeface="Calibri"/>
                <a:cs typeface="Calibri"/>
              </a:rPr>
              <a:t>to</a:t>
            </a:r>
            <a:r>
              <a:rPr sz="1400" spc="-15" dirty="0">
                <a:latin typeface="Calibri"/>
                <a:cs typeface="Calibri"/>
              </a:rPr>
              <a:t> </a:t>
            </a:r>
            <a:r>
              <a:rPr lang="en-IN" sz="1400" spc="-5" dirty="0">
                <a:latin typeface="Calibri"/>
                <a:cs typeface="Calibri"/>
              </a:rPr>
              <a:t>learn their syllabus subjects with immersive and interactive manner, this will create personalized and engaging learning experience that faster learning, critical thinking ,creativity ,visualization and collaboration</a:t>
            </a:r>
            <a:r>
              <a:rPr sz="1400" spc="-5" dirty="0">
                <a:latin typeface="Calibri"/>
                <a:cs typeface="Calibri"/>
              </a:rPr>
              <a:t>.</a:t>
            </a:r>
            <a:r>
              <a:rPr sz="1400" spc="-70" dirty="0">
                <a:latin typeface="Calibri"/>
                <a:cs typeface="Calibri"/>
              </a:rPr>
              <a:t> </a:t>
            </a:r>
            <a:r>
              <a:rPr sz="1400" dirty="0">
                <a:latin typeface="Calibri"/>
                <a:cs typeface="Calibri"/>
              </a:rPr>
              <a:t>A </a:t>
            </a:r>
            <a:r>
              <a:rPr sz="1400" spc="-5" dirty="0">
                <a:latin typeface="Calibri"/>
                <a:cs typeface="Calibri"/>
              </a:rPr>
              <a:t>platform</a:t>
            </a:r>
            <a:r>
              <a:rPr sz="1400" spc="-60" dirty="0">
                <a:latin typeface="Calibri"/>
                <a:cs typeface="Calibri"/>
              </a:rPr>
              <a:t> </a:t>
            </a:r>
            <a:r>
              <a:rPr sz="1400" dirty="0">
                <a:latin typeface="Calibri"/>
                <a:cs typeface="Calibri"/>
              </a:rPr>
              <a:t>ideal</a:t>
            </a:r>
            <a:r>
              <a:rPr sz="1400" spc="-70" dirty="0">
                <a:latin typeface="Calibri"/>
                <a:cs typeface="Calibri"/>
              </a:rPr>
              <a:t> </a:t>
            </a:r>
            <a:r>
              <a:rPr sz="1400" spc="-15" dirty="0">
                <a:latin typeface="Calibri"/>
                <a:cs typeface="Calibri"/>
              </a:rPr>
              <a:t>for </a:t>
            </a:r>
            <a:r>
              <a:rPr sz="1400" spc="-215" dirty="0">
                <a:latin typeface="Calibri"/>
                <a:cs typeface="Calibri"/>
              </a:rPr>
              <a:t> </a:t>
            </a:r>
            <a:r>
              <a:rPr sz="1400" spc="-10" dirty="0">
                <a:latin typeface="Calibri"/>
                <a:cs typeface="Calibri"/>
              </a:rPr>
              <a:t>individuals </a:t>
            </a:r>
            <a:r>
              <a:rPr sz="1400" dirty="0">
                <a:latin typeface="Calibri"/>
                <a:cs typeface="Calibri"/>
              </a:rPr>
              <a:t>who are </a:t>
            </a:r>
            <a:r>
              <a:rPr lang="en-IN" sz="1400" dirty="0">
                <a:latin typeface="Calibri"/>
                <a:cs typeface="Calibri"/>
              </a:rPr>
              <a:t> eager and want to learn practically</a:t>
            </a:r>
            <a:r>
              <a:rPr sz="1400" spc="-20" dirty="0">
                <a:latin typeface="Calibri"/>
                <a:cs typeface="Calibri"/>
              </a:rPr>
              <a:t>. </a:t>
            </a:r>
            <a:r>
              <a:rPr sz="1400" spc="-5" dirty="0">
                <a:latin typeface="Calibri"/>
                <a:cs typeface="Calibri"/>
              </a:rPr>
              <a:t>It </a:t>
            </a:r>
            <a:r>
              <a:rPr sz="1400" spc="-215" dirty="0">
                <a:latin typeface="Calibri"/>
                <a:cs typeface="Calibri"/>
              </a:rPr>
              <a:t> </a:t>
            </a:r>
            <a:r>
              <a:rPr sz="1400" spc="-15" dirty="0">
                <a:latin typeface="Calibri"/>
                <a:cs typeface="Calibri"/>
              </a:rPr>
              <a:t>can</a:t>
            </a:r>
            <a:r>
              <a:rPr sz="1400" spc="-35" dirty="0">
                <a:latin typeface="Calibri"/>
                <a:cs typeface="Calibri"/>
              </a:rPr>
              <a:t> </a:t>
            </a:r>
            <a:r>
              <a:rPr sz="1400" spc="-20" dirty="0">
                <a:latin typeface="Calibri"/>
                <a:cs typeface="Calibri"/>
              </a:rPr>
              <a:t>help</a:t>
            </a:r>
            <a:r>
              <a:rPr sz="1400" spc="-35" dirty="0">
                <a:latin typeface="Calibri"/>
                <a:cs typeface="Calibri"/>
              </a:rPr>
              <a:t> </a:t>
            </a:r>
            <a:r>
              <a:rPr sz="1400" spc="-20" dirty="0">
                <a:latin typeface="Calibri"/>
                <a:cs typeface="Calibri"/>
              </a:rPr>
              <a:t>serve</a:t>
            </a:r>
            <a:r>
              <a:rPr sz="1400" spc="-5" dirty="0">
                <a:latin typeface="Calibri"/>
                <a:cs typeface="Calibri"/>
              </a:rPr>
              <a:t> </a:t>
            </a:r>
            <a:r>
              <a:rPr sz="1400" spc="-15" dirty="0">
                <a:latin typeface="Calibri"/>
                <a:cs typeface="Calibri"/>
              </a:rPr>
              <a:t>as</a:t>
            </a:r>
            <a:r>
              <a:rPr sz="1400" spc="-20" dirty="0">
                <a:latin typeface="Calibri"/>
                <a:cs typeface="Calibri"/>
              </a:rPr>
              <a:t> </a:t>
            </a:r>
            <a:r>
              <a:rPr sz="1400" dirty="0">
                <a:latin typeface="Calibri"/>
                <a:cs typeface="Calibri"/>
              </a:rPr>
              <a:t>a</a:t>
            </a:r>
            <a:r>
              <a:rPr sz="1400" spc="-35" dirty="0">
                <a:latin typeface="Calibri"/>
                <a:cs typeface="Calibri"/>
              </a:rPr>
              <a:t> </a:t>
            </a:r>
            <a:r>
              <a:rPr sz="1400" spc="-20" dirty="0">
                <a:latin typeface="Calibri"/>
                <a:cs typeface="Calibri"/>
              </a:rPr>
              <a:t>guide</a:t>
            </a:r>
            <a:r>
              <a:rPr sz="1400" spc="-30" dirty="0">
                <a:latin typeface="Calibri"/>
                <a:cs typeface="Calibri"/>
              </a:rPr>
              <a:t> </a:t>
            </a:r>
            <a:r>
              <a:rPr sz="1400" spc="-15" dirty="0">
                <a:latin typeface="Calibri"/>
                <a:cs typeface="Calibri"/>
              </a:rPr>
              <a:t>for</a:t>
            </a:r>
            <a:r>
              <a:rPr sz="1400" spc="-25" dirty="0">
                <a:latin typeface="Calibri"/>
                <a:cs typeface="Calibri"/>
              </a:rPr>
              <a:t> </a:t>
            </a:r>
            <a:r>
              <a:rPr lang="en-IN" sz="1400" spc="-20" dirty="0">
                <a:latin typeface="Calibri"/>
                <a:cs typeface="Calibri"/>
              </a:rPr>
              <a:t>students</a:t>
            </a:r>
            <a:r>
              <a:rPr sz="1400" spc="5" dirty="0">
                <a:latin typeface="Calibri"/>
                <a:cs typeface="Calibri"/>
              </a:rPr>
              <a:t> </a:t>
            </a:r>
            <a:r>
              <a:rPr sz="1400" spc="-25" dirty="0">
                <a:latin typeface="Calibri"/>
                <a:cs typeface="Calibri"/>
              </a:rPr>
              <a:t>,plus</a:t>
            </a:r>
            <a:r>
              <a:rPr sz="1400" spc="-5" dirty="0">
                <a:latin typeface="Calibri"/>
                <a:cs typeface="Calibri"/>
              </a:rPr>
              <a:t> </a:t>
            </a:r>
            <a:r>
              <a:rPr sz="1400" spc="-25" dirty="0">
                <a:latin typeface="Calibri"/>
                <a:cs typeface="Calibri"/>
              </a:rPr>
              <a:t>enhancing</a:t>
            </a:r>
            <a:r>
              <a:rPr sz="1400" spc="20" dirty="0">
                <a:latin typeface="Calibri"/>
                <a:cs typeface="Calibri"/>
              </a:rPr>
              <a:t> </a:t>
            </a:r>
            <a:r>
              <a:rPr sz="1400" spc="-20" dirty="0">
                <a:latin typeface="Calibri"/>
                <a:cs typeface="Calibri"/>
              </a:rPr>
              <a:t>the</a:t>
            </a:r>
            <a:r>
              <a:rPr sz="1400" dirty="0">
                <a:latin typeface="Calibri"/>
                <a:cs typeface="Calibri"/>
              </a:rPr>
              <a:t> </a:t>
            </a:r>
            <a:r>
              <a:rPr sz="1400" spc="-20" dirty="0">
                <a:latin typeface="Calibri"/>
                <a:cs typeface="Calibri"/>
              </a:rPr>
              <a:t>experience</a:t>
            </a:r>
            <a:r>
              <a:rPr sz="1400" spc="-5" dirty="0">
                <a:latin typeface="Calibri"/>
                <a:cs typeface="Calibri"/>
              </a:rPr>
              <a:t> </a:t>
            </a:r>
            <a:r>
              <a:rPr sz="1400" spc="-10" dirty="0">
                <a:latin typeface="Calibri"/>
                <a:cs typeface="Calibri"/>
              </a:rPr>
              <a:t>in</a:t>
            </a:r>
            <a:r>
              <a:rPr sz="1400" spc="-35" dirty="0">
                <a:latin typeface="Calibri"/>
                <a:cs typeface="Calibri"/>
              </a:rPr>
              <a:t> </a:t>
            </a:r>
            <a:r>
              <a:rPr sz="1400" spc="-20" dirty="0">
                <a:latin typeface="Calibri"/>
                <a:cs typeface="Calibri"/>
              </a:rPr>
              <a:t>real</a:t>
            </a:r>
            <a:r>
              <a:rPr sz="1400" spc="-25" dirty="0">
                <a:latin typeface="Calibri"/>
                <a:cs typeface="Calibri"/>
              </a:rPr>
              <a:t> </a:t>
            </a:r>
            <a:r>
              <a:rPr sz="1400" spc="-15" dirty="0">
                <a:latin typeface="Calibri"/>
                <a:cs typeface="Calibri"/>
              </a:rPr>
              <a:t>time </a:t>
            </a:r>
            <a:r>
              <a:rPr sz="1400" spc="-10" dirty="0">
                <a:latin typeface="Calibri"/>
                <a:cs typeface="Calibri"/>
              </a:rPr>
              <a:t> </a:t>
            </a:r>
            <a:r>
              <a:rPr sz="1400" spc="-20" dirty="0">
                <a:latin typeface="Calibri"/>
                <a:cs typeface="Calibri"/>
              </a:rPr>
              <a:t>visit.</a:t>
            </a:r>
            <a:endParaRPr sz="1400" dirty="0">
              <a:latin typeface="Calibri"/>
              <a:cs typeface="Calibri"/>
            </a:endParaRPr>
          </a:p>
        </p:txBody>
      </p:sp>
      <p:sp>
        <p:nvSpPr>
          <p:cNvPr id="9" name="object 9"/>
          <p:cNvSpPr txBox="1"/>
          <p:nvPr/>
        </p:nvSpPr>
        <p:spPr>
          <a:xfrm>
            <a:off x="239711" y="3527551"/>
            <a:ext cx="745173" cy="198131"/>
          </a:xfrm>
          <a:prstGeom prst="rect">
            <a:avLst/>
          </a:prstGeom>
        </p:spPr>
        <p:txBody>
          <a:bodyPr vert="horz" wrap="square" lIns="0" tIns="13335" rIns="0" bIns="0" rtlCol="0">
            <a:spAutoFit/>
          </a:bodyPr>
          <a:lstStyle/>
          <a:p>
            <a:pPr marL="12700">
              <a:lnSpc>
                <a:spcPct val="100000"/>
              </a:lnSpc>
              <a:spcBef>
                <a:spcPts val="105"/>
              </a:spcBef>
            </a:pPr>
            <a:r>
              <a:rPr sz="1200" b="1" u="heavy" spc="-5" dirty="0">
                <a:uFill>
                  <a:solidFill>
                    <a:srgbClr val="000000"/>
                  </a:solidFill>
                </a:uFill>
                <a:latin typeface="Calibri"/>
                <a:cs typeface="Calibri"/>
              </a:rPr>
              <a:t>SOLUTION</a:t>
            </a:r>
            <a:r>
              <a:rPr sz="1000" b="1" u="heavy" spc="-5" dirty="0">
                <a:uFill>
                  <a:solidFill>
                    <a:srgbClr val="000000"/>
                  </a:solidFill>
                </a:uFill>
                <a:latin typeface="Calibri"/>
                <a:cs typeface="Calibri"/>
              </a:rPr>
              <a:t>:</a:t>
            </a:r>
            <a:endParaRPr sz="1000" dirty="0">
              <a:latin typeface="Calibri"/>
              <a:cs typeface="Calibri"/>
            </a:endParaRPr>
          </a:p>
        </p:txBody>
      </p:sp>
      <p:sp>
        <p:nvSpPr>
          <p:cNvPr id="10" name="object 10"/>
          <p:cNvSpPr txBox="1">
            <a:spLocks noGrp="1"/>
          </p:cNvSpPr>
          <p:nvPr>
            <p:ph type="title"/>
          </p:nvPr>
        </p:nvSpPr>
        <p:spPr>
          <a:xfrm>
            <a:off x="1589341" y="1158582"/>
            <a:ext cx="1459865" cy="377190"/>
          </a:xfrm>
          <a:prstGeom prst="rect">
            <a:avLst/>
          </a:prstGeom>
        </p:spPr>
        <p:txBody>
          <a:bodyPr vert="horz" wrap="square" lIns="0" tIns="13335" rIns="0" bIns="0" rtlCol="0">
            <a:spAutoFit/>
          </a:bodyPr>
          <a:lstStyle/>
          <a:p>
            <a:pPr marL="12700">
              <a:lnSpc>
                <a:spcPct val="100000"/>
              </a:lnSpc>
              <a:spcBef>
                <a:spcPts val="105"/>
              </a:spcBef>
            </a:pPr>
            <a:r>
              <a:rPr dirty="0">
                <a:latin typeface="Calibri"/>
                <a:cs typeface="Calibri"/>
              </a:rPr>
              <a:t>I</a:t>
            </a:r>
            <a:r>
              <a:rPr spc="-10" dirty="0">
                <a:latin typeface="Calibri"/>
                <a:cs typeface="Calibri"/>
              </a:rPr>
              <a:t>D</a:t>
            </a:r>
            <a:r>
              <a:rPr spc="-5" dirty="0">
                <a:latin typeface="Calibri"/>
                <a:cs typeface="Calibri"/>
              </a:rPr>
              <a:t>E</a:t>
            </a:r>
            <a:r>
              <a:rPr dirty="0">
                <a:latin typeface="Calibri"/>
                <a:cs typeface="Calibri"/>
              </a:rPr>
              <a:t>A</a:t>
            </a:r>
            <a:r>
              <a:rPr spc="-80" dirty="0">
                <a:latin typeface="Calibri"/>
                <a:cs typeface="Calibri"/>
              </a:rPr>
              <a:t> </a:t>
            </a:r>
            <a:r>
              <a:rPr spc="-5" dirty="0">
                <a:latin typeface="Calibri"/>
                <a:cs typeface="Calibri"/>
              </a:rPr>
              <a:t>Detai</a:t>
            </a:r>
            <a:r>
              <a:rPr spc="-10" dirty="0">
                <a:latin typeface="Calibri"/>
                <a:cs typeface="Calibri"/>
              </a:rPr>
              <a:t>l</a:t>
            </a:r>
            <a:r>
              <a:rPr dirty="0">
                <a:latin typeface="Calibri"/>
                <a:cs typeface="Calibri"/>
              </a:rPr>
              <a:t>s</a:t>
            </a:r>
          </a:p>
        </p:txBody>
      </p:sp>
      <p:grpSp>
        <p:nvGrpSpPr>
          <p:cNvPr id="11" name="object 11"/>
          <p:cNvGrpSpPr/>
          <p:nvPr/>
        </p:nvGrpSpPr>
        <p:grpSpPr>
          <a:xfrm>
            <a:off x="2292324" y="4192523"/>
            <a:ext cx="436245" cy="1069975"/>
            <a:chOff x="2292334" y="4331208"/>
            <a:chExt cx="436245" cy="1069975"/>
          </a:xfrm>
        </p:grpSpPr>
        <p:sp>
          <p:nvSpPr>
            <p:cNvPr id="12" name="object 12"/>
            <p:cNvSpPr/>
            <p:nvPr/>
          </p:nvSpPr>
          <p:spPr>
            <a:xfrm>
              <a:off x="2292324" y="5392419"/>
              <a:ext cx="414020" cy="7620"/>
            </a:xfrm>
            <a:custGeom>
              <a:avLst/>
              <a:gdLst/>
              <a:ahLst/>
              <a:cxnLst/>
              <a:rect l="l" t="t" r="r" b="b"/>
              <a:pathLst>
                <a:path w="414019" h="7620">
                  <a:moveTo>
                    <a:pt x="413893" y="2540"/>
                  </a:moveTo>
                  <a:lnTo>
                    <a:pt x="403504" y="2540"/>
                  </a:lnTo>
                  <a:lnTo>
                    <a:pt x="403504" y="1270"/>
                  </a:lnTo>
                  <a:lnTo>
                    <a:pt x="358038" y="1270"/>
                  </a:lnTo>
                  <a:lnTo>
                    <a:pt x="358038" y="0"/>
                  </a:lnTo>
                  <a:lnTo>
                    <a:pt x="56540" y="0"/>
                  </a:lnTo>
                  <a:lnTo>
                    <a:pt x="56540" y="1270"/>
                  </a:lnTo>
                  <a:lnTo>
                    <a:pt x="10566" y="1270"/>
                  </a:lnTo>
                  <a:lnTo>
                    <a:pt x="10566" y="2540"/>
                  </a:lnTo>
                  <a:lnTo>
                    <a:pt x="0" y="2540"/>
                  </a:lnTo>
                  <a:lnTo>
                    <a:pt x="0" y="3810"/>
                  </a:lnTo>
                  <a:lnTo>
                    <a:pt x="3810" y="3810"/>
                  </a:lnTo>
                  <a:lnTo>
                    <a:pt x="3810" y="6350"/>
                  </a:lnTo>
                  <a:lnTo>
                    <a:pt x="51930" y="6350"/>
                  </a:lnTo>
                  <a:lnTo>
                    <a:pt x="51930" y="7620"/>
                  </a:lnTo>
                  <a:lnTo>
                    <a:pt x="362585" y="7620"/>
                  </a:lnTo>
                  <a:lnTo>
                    <a:pt x="362585" y="6350"/>
                  </a:lnTo>
                  <a:lnTo>
                    <a:pt x="410159" y="6350"/>
                  </a:lnTo>
                  <a:lnTo>
                    <a:pt x="410159" y="3810"/>
                  </a:lnTo>
                  <a:lnTo>
                    <a:pt x="413893" y="3810"/>
                  </a:lnTo>
                  <a:lnTo>
                    <a:pt x="413893" y="2540"/>
                  </a:lnTo>
                  <a:close/>
                </a:path>
              </a:pathLst>
            </a:custGeom>
            <a:solidFill>
              <a:srgbClr val="CCCCCC"/>
            </a:solidFill>
          </p:spPr>
          <p:txBody>
            <a:bodyPr wrap="square" lIns="0" tIns="0" rIns="0" bIns="0" rtlCol="0"/>
            <a:lstStyle/>
            <a:p>
              <a:endParaRPr/>
            </a:p>
          </p:txBody>
        </p:sp>
        <p:sp>
          <p:nvSpPr>
            <p:cNvPr id="13" name="object 13"/>
            <p:cNvSpPr/>
            <p:nvPr/>
          </p:nvSpPr>
          <p:spPr>
            <a:xfrm>
              <a:off x="2481072" y="4794503"/>
              <a:ext cx="118110" cy="600075"/>
            </a:xfrm>
            <a:custGeom>
              <a:avLst/>
              <a:gdLst/>
              <a:ahLst/>
              <a:cxnLst/>
              <a:rect l="l" t="t" r="r" b="b"/>
              <a:pathLst>
                <a:path w="118110" h="600075">
                  <a:moveTo>
                    <a:pt x="117602" y="142748"/>
                  </a:moveTo>
                  <a:lnTo>
                    <a:pt x="115951" y="118237"/>
                  </a:lnTo>
                  <a:lnTo>
                    <a:pt x="113919" y="93726"/>
                  </a:lnTo>
                  <a:lnTo>
                    <a:pt x="112395" y="70993"/>
                  </a:lnTo>
                  <a:lnTo>
                    <a:pt x="112268" y="66421"/>
                  </a:lnTo>
                  <a:lnTo>
                    <a:pt x="112395" y="56007"/>
                  </a:lnTo>
                  <a:lnTo>
                    <a:pt x="113411" y="41529"/>
                  </a:lnTo>
                  <a:lnTo>
                    <a:pt x="112776" y="27305"/>
                  </a:lnTo>
                  <a:lnTo>
                    <a:pt x="107696" y="14605"/>
                  </a:lnTo>
                  <a:lnTo>
                    <a:pt x="107696" y="13081"/>
                  </a:lnTo>
                  <a:lnTo>
                    <a:pt x="106172" y="11557"/>
                  </a:lnTo>
                  <a:lnTo>
                    <a:pt x="93091" y="2159"/>
                  </a:lnTo>
                  <a:lnTo>
                    <a:pt x="76200" y="0"/>
                  </a:lnTo>
                  <a:lnTo>
                    <a:pt x="58801" y="3302"/>
                  </a:lnTo>
                  <a:lnTo>
                    <a:pt x="44069" y="10033"/>
                  </a:lnTo>
                  <a:lnTo>
                    <a:pt x="16637" y="30480"/>
                  </a:lnTo>
                  <a:lnTo>
                    <a:pt x="3810" y="48514"/>
                  </a:lnTo>
                  <a:lnTo>
                    <a:pt x="0" y="61468"/>
                  </a:lnTo>
                  <a:lnTo>
                    <a:pt x="0" y="66421"/>
                  </a:lnTo>
                  <a:lnTo>
                    <a:pt x="1524" y="70993"/>
                  </a:lnTo>
                  <a:lnTo>
                    <a:pt x="1524" y="80137"/>
                  </a:lnTo>
                  <a:lnTo>
                    <a:pt x="5969" y="111506"/>
                  </a:lnTo>
                  <a:lnTo>
                    <a:pt x="8382" y="143637"/>
                  </a:lnTo>
                  <a:lnTo>
                    <a:pt x="10668" y="208153"/>
                  </a:lnTo>
                  <a:lnTo>
                    <a:pt x="13843" y="257175"/>
                  </a:lnTo>
                  <a:lnTo>
                    <a:pt x="15875" y="306197"/>
                  </a:lnTo>
                  <a:lnTo>
                    <a:pt x="16764" y="355092"/>
                  </a:lnTo>
                  <a:lnTo>
                    <a:pt x="16891" y="410972"/>
                  </a:lnTo>
                  <a:lnTo>
                    <a:pt x="15367" y="550545"/>
                  </a:lnTo>
                  <a:lnTo>
                    <a:pt x="15113" y="599567"/>
                  </a:lnTo>
                  <a:lnTo>
                    <a:pt x="22733" y="596646"/>
                  </a:lnTo>
                  <a:lnTo>
                    <a:pt x="31877" y="598170"/>
                  </a:lnTo>
                  <a:lnTo>
                    <a:pt x="39497" y="599567"/>
                  </a:lnTo>
                  <a:lnTo>
                    <a:pt x="48006" y="600075"/>
                  </a:lnTo>
                  <a:lnTo>
                    <a:pt x="60579" y="599186"/>
                  </a:lnTo>
                  <a:lnTo>
                    <a:pt x="68326" y="599567"/>
                  </a:lnTo>
                  <a:lnTo>
                    <a:pt x="68326" y="599186"/>
                  </a:lnTo>
                  <a:lnTo>
                    <a:pt x="68707" y="596646"/>
                  </a:lnTo>
                  <a:lnTo>
                    <a:pt x="71882" y="575564"/>
                  </a:lnTo>
                  <a:lnTo>
                    <a:pt x="79883" y="535305"/>
                  </a:lnTo>
                  <a:lnTo>
                    <a:pt x="88138" y="492125"/>
                  </a:lnTo>
                  <a:lnTo>
                    <a:pt x="92583" y="459486"/>
                  </a:lnTo>
                  <a:lnTo>
                    <a:pt x="95377" y="434848"/>
                  </a:lnTo>
                  <a:lnTo>
                    <a:pt x="98679" y="410972"/>
                  </a:lnTo>
                  <a:lnTo>
                    <a:pt x="104648" y="363474"/>
                  </a:lnTo>
                  <a:lnTo>
                    <a:pt x="109982" y="315087"/>
                  </a:lnTo>
                  <a:lnTo>
                    <a:pt x="114427" y="265811"/>
                  </a:lnTo>
                  <a:lnTo>
                    <a:pt x="117348" y="216281"/>
                  </a:lnTo>
                  <a:lnTo>
                    <a:pt x="117602" y="142748"/>
                  </a:lnTo>
                  <a:close/>
                </a:path>
              </a:pathLst>
            </a:custGeom>
            <a:solidFill>
              <a:srgbClr val="445369"/>
            </a:solidFill>
          </p:spPr>
          <p:txBody>
            <a:bodyPr wrap="square" lIns="0" tIns="0" rIns="0" bIns="0" rtlCol="0"/>
            <a:lstStyle/>
            <a:p>
              <a:endParaRPr/>
            </a:p>
          </p:txBody>
        </p:sp>
        <p:sp>
          <p:nvSpPr>
            <p:cNvPr id="14" name="object 14"/>
            <p:cNvSpPr/>
            <p:nvPr/>
          </p:nvSpPr>
          <p:spPr>
            <a:xfrm>
              <a:off x="2505455" y="5376672"/>
              <a:ext cx="69850" cy="21590"/>
            </a:xfrm>
            <a:custGeom>
              <a:avLst/>
              <a:gdLst/>
              <a:ahLst/>
              <a:cxnLst/>
              <a:rect l="l" t="t" r="r" b="b"/>
              <a:pathLst>
                <a:path w="69850" h="21589">
                  <a:moveTo>
                    <a:pt x="46989" y="0"/>
                  </a:moveTo>
                  <a:lnTo>
                    <a:pt x="41782" y="888"/>
                  </a:lnTo>
                  <a:lnTo>
                    <a:pt x="29210" y="3428"/>
                  </a:lnTo>
                  <a:lnTo>
                    <a:pt x="13716" y="8000"/>
                  </a:lnTo>
                  <a:lnTo>
                    <a:pt x="0" y="14604"/>
                  </a:lnTo>
                  <a:lnTo>
                    <a:pt x="11175" y="17017"/>
                  </a:lnTo>
                  <a:lnTo>
                    <a:pt x="22351" y="18922"/>
                  </a:lnTo>
                  <a:lnTo>
                    <a:pt x="34798" y="20446"/>
                  </a:lnTo>
                  <a:lnTo>
                    <a:pt x="43942" y="21081"/>
                  </a:lnTo>
                  <a:lnTo>
                    <a:pt x="53975" y="20827"/>
                  </a:lnTo>
                  <a:lnTo>
                    <a:pt x="63245" y="20065"/>
                  </a:lnTo>
                  <a:lnTo>
                    <a:pt x="69723" y="19050"/>
                  </a:lnTo>
                  <a:lnTo>
                    <a:pt x="64007" y="14223"/>
                  </a:lnTo>
                  <a:lnTo>
                    <a:pt x="57276" y="10032"/>
                  </a:lnTo>
                  <a:lnTo>
                    <a:pt x="50926" y="5587"/>
                  </a:lnTo>
                  <a:lnTo>
                    <a:pt x="46989" y="0"/>
                  </a:lnTo>
                  <a:close/>
                </a:path>
              </a:pathLst>
            </a:custGeom>
            <a:solidFill>
              <a:srgbClr val="30363A"/>
            </a:solidFill>
          </p:spPr>
          <p:txBody>
            <a:bodyPr wrap="square" lIns="0" tIns="0" rIns="0" bIns="0" rtlCol="0"/>
            <a:lstStyle/>
            <a:p>
              <a:endParaRPr/>
            </a:p>
          </p:txBody>
        </p:sp>
        <p:sp>
          <p:nvSpPr>
            <p:cNvPr id="15" name="object 15"/>
            <p:cNvSpPr/>
            <p:nvPr/>
          </p:nvSpPr>
          <p:spPr>
            <a:xfrm>
              <a:off x="2404871" y="4764024"/>
              <a:ext cx="149225" cy="633730"/>
            </a:xfrm>
            <a:custGeom>
              <a:avLst/>
              <a:gdLst/>
              <a:ahLst/>
              <a:cxnLst/>
              <a:rect l="l" t="t" r="r" b="b"/>
              <a:pathLst>
                <a:path w="149225" h="633729">
                  <a:moveTo>
                    <a:pt x="55498" y="0"/>
                  </a:moveTo>
                  <a:lnTo>
                    <a:pt x="34797" y="15875"/>
                  </a:lnTo>
                  <a:lnTo>
                    <a:pt x="25145" y="62611"/>
                  </a:lnTo>
                  <a:lnTo>
                    <a:pt x="22732" y="115443"/>
                  </a:lnTo>
                  <a:lnTo>
                    <a:pt x="25145" y="210946"/>
                  </a:lnTo>
                  <a:lnTo>
                    <a:pt x="26288" y="241807"/>
                  </a:lnTo>
                  <a:lnTo>
                    <a:pt x="28066" y="272669"/>
                  </a:lnTo>
                  <a:lnTo>
                    <a:pt x="28575" y="303656"/>
                  </a:lnTo>
                  <a:lnTo>
                    <a:pt x="27812" y="333375"/>
                  </a:lnTo>
                  <a:lnTo>
                    <a:pt x="25653" y="362838"/>
                  </a:lnTo>
                  <a:lnTo>
                    <a:pt x="21970" y="392938"/>
                  </a:lnTo>
                  <a:lnTo>
                    <a:pt x="13207" y="446658"/>
                  </a:lnTo>
                  <a:lnTo>
                    <a:pt x="6730" y="502665"/>
                  </a:lnTo>
                  <a:lnTo>
                    <a:pt x="3682" y="566546"/>
                  </a:lnTo>
                  <a:lnTo>
                    <a:pt x="1523" y="583945"/>
                  </a:lnTo>
                  <a:lnTo>
                    <a:pt x="0" y="598805"/>
                  </a:lnTo>
                  <a:lnTo>
                    <a:pt x="0" y="613918"/>
                  </a:lnTo>
                  <a:lnTo>
                    <a:pt x="2158" y="632078"/>
                  </a:lnTo>
                  <a:lnTo>
                    <a:pt x="25780" y="633221"/>
                  </a:lnTo>
                  <a:lnTo>
                    <a:pt x="38607" y="633349"/>
                  </a:lnTo>
                  <a:lnTo>
                    <a:pt x="49402" y="632078"/>
                  </a:lnTo>
                  <a:lnTo>
                    <a:pt x="60070" y="627507"/>
                  </a:lnTo>
                  <a:lnTo>
                    <a:pt x="57022" y="625982"/>
                  </a:lnTo>
                  <a:lnTo>
                    <a:pt x="61594" y="615314"/>
                  </a:lnTo>
                  <a:lnTo>
                    <a:pt x="68325" y="593978"/>
                  </a:lnTo>
                  <a:lnTo>
                    <a:pt x="71246" y="583183"/>
                  </a:lnTo>
                  <a:lnTo>
                    <a:pt x="73786" y="572643"/>
                  </a:lnTo>
                  <a:lnTo>
                    <a:pt x="82422" y="531749"/>
                  </a:lnTo>
                  <a:lnTo>
                    <a:pt x="86867" y="511682"/>
                  </a:lnTo>
                  <a:lnTo>
                    <a:pt x="97408" y="472567"/>
                  </a:lnTo>
                  <a:lnTo>
                    <a:pt x="114934" y="412750"/>
                  </a:lnTo>
                  <a:lnTo>
                    <a:pt x="123062" y="371094"/>
                  </a:lnTo>
                  <a:lnTo>
                    <a:pt x="129285" y="328930"/>
                  </a:lnTo>
                  <a:lnTo>
                    <a:pt x="134111" y="286765"/>
                  </a:lnTo>
                  <a:lnTo>
                    <a:pt x="142112" y="196469"/>
                  </a:lnTo>
                  <a:lnTo>
                    <a:pt x="144017" y="147700"/>
                  </a:lnTo>
                  <a:lnTo>
                    <a:pt x="145795" y="117220"/>
                  </a:lnTo>
                  <a:lnTo>
                    <a:pt x="148716" y="83184"/>
                  </a:lnTo>
                  <a:lnTo>
                    <a:pt x="148462" y="49402"/>
                  </a:lnTo>
                  <a:lnTo>
                    <a:pt x="140969" y="19812"/>
                  </a:lnTo>
                  <a:lnTo>
                    <a:pt x="55498" y="0"/>
                  </a:lnTo>
                  <a:close/>
                </a:path>
              </a:pathLst>
            </a:custGeom>
            <a:solidFill>
              <a:srgbClr val="FF862E"/>
            </a:solidFill>
          </p:spPr>
          <p:txBody>
            <a:bodyPr wrap="square" lIns="0" tIns="0" rIns="0" bIns="0" rtlCol="0"/>
            <a:lstStyle/>
            <a:p>
              <a:endParaRPr/>
            </a:p>
          </p:txBody>
        </p:sp>
        <p:sp>
          <p:nvSpPr>
            <p:cNvPr id="16" name="object 16"/>
            <p:cNvSpPr/>
            <p:nvPr/>
          </p:nvSpPr>
          <p:spPr>
            <a:xfrm>
              <a:off x="2417063" y="5382768"/>
              <a:ext cx="64135" cy="18415"/>
            </a:xfrm>
            <a:custGeom>
              <a:avLst/>
              <a:gdLst/>
              <a:ahLst/>
              <a:cxnLst/>
              <a:rect l="l" t="t" r="r" b="b"/>
              <a:pathLst>
                <a:path w="64135" h="18414">
                  <a:moveTo>
                    <a:pt x="44068" y="0"/>
                  </a:moveTo>
                  <a:lnTo>
                    <a:pt x="38988" y="888"/>
                  </a:lnTo>
                  <a:lnTo>
                    <a:pt x="26669" y="3428"/>
                  </a:lnTo>
                  <a:lnTo>
                    <a:pt x="12065" y="7492"/>
                  </a:lnTo>
                  <a:lnTo>
                    <a:pt x="0" y="12953"/>
                  </a:lnTo>
                  <a:lnTo>
                    <a:pt x="32004" y="17906"/>
                  </a:lnTo>
                  <a:lnTo>
                    <a:pt x="39878" y="17779"/>
                  </a:lnTo>
                  <a:lnTo>
                    <a:pt x="47879" y="17525"/>
                  </a:lnTo>
                  <a:lnTo>
                    <a:pt x="55880" y="16509"/>
                  </a:lnTo>
                  <a:lnTo>
                    <a:pt x="63881" y="14604"/>
                  </a:lnTo>
                  <a:lnTo>
                    <a:pt x="59309" y="9778"/>
                  </a:lnTo>
                  <a:lnTo>
                    <a:pt x="50165" y="4825"/>
                  </a:lnTo>
                  <a:lnTo>
                    <a:pt x="44068" y="0"/>
                  </a:lnTo>
                  <a:close/>
                </a:path>
              </a:pathLst>
            </a:custGeom>
            <a:solidFill>
              <a:srgbClr val="5E5E5E"/>
            </a:solidFill>
          </p:spPr>
          <p:txBody>
            <a:bodyPr wrap="square" lIns="0" tIns="0" rIns="0" bIns="0" rtlCol="0"/>
            <a:lstStyle/>
            <a:p>
              <a:endParaRPr/>
            </a:p>
          </p:txBody>
        </p:sp>
        <p:pic>
          <p:nvPicPr>
            <p:cNvPr id="17" name="object 17"/>
            <p:cNvPicPr/>
            <p:nvPr/>
          </p:nvPicPr>
          <p:blipFill>
            <a:blip r:embed="rId6" cstate="print"/>
            <a:stretch>
              <a:fillRect/>
            </a:stretch>
          </p:blipFill>
          <p:spPr>
            <a:xfrm>
              <a:off x="2484119" y="4352544"/>
              <a:ext cx="243839" cy="298703"/>
            </a:xfrm>
            <a:prstGeom prst="rect">
              <a:avLst/>
            </a:prstGeom>
          </p:spPr>
        </p:pic>
        <p:sp>
          <p:nvSpPr>
            <p:cNvPr id="18" name="object 18"/>
            <p:cNvSpPr/>
            <p:nvPr/>
          </p:nvSpPr>
          <p:spPr>
            <a:xfrm>
              <a:off x="2389631" y="4535424"/>
              <a:ext cx="203835" cy="295910"/>
            </a:xfrm>
            <a:custGeom>
              <a:avLst/>
              <a:gdLst/>
              <a:ahLst/>
              <a:cxnLst/>
              <a:rect l="l" t="t" r="r" b="b"/>
              <a:pathLst>
                <a:path w="203835" h="295910">
                  <a:moveTo>
                    <a:pt x="117475" y="0"/>
                  </a:moveTo>
                  <a:lnTo>
                    <a:pt x="65024" y="6857"/>
                  </a:lnTo>
                  <a:lnTo>
                    <a:pt x="21970" y="28448"/>
                  </a:lnTo>
                  <a:lnTo>
                    <a:pt x="762" y="70612"/>
                  </a:lnTo>
                  <a:lnTo>
                    <a:pt x="0" y="96900"/>
                  </a:lnTo>
                  <a:lnTo>
                    <a:pt x="1650" y="122936"/>
                  </a:lnTo>
                  <a:lnTo>
                    <a:pt x="4825" y="148589"/>
                  </a:lnTo>
                  <a:lnTo>
                    <a:pt x="8381" y="173989"/>
                  </a:lnTo>
                  <a:lnTo>
                    <a:pt x="15240" y="204469"/>
                  </a:lnTo>
                  <a:lnTo>
                    <a:pt x="23368" y="234695"/>
                  </a:lnTo>
                  <a:lnTo>
                    <a:pt x="30861" y="265049"/>
                  </a:lnTo>
                  <a:lnTo>
                    <a:pt x="35941" y="295528"/>
                  </a:lnTo>
                  <a:lnTo>
                    <a:pt x="50292" y="293115"/>
                  </a:lnTo>
                  <a:lnTo>
                    <a:pt x="65024" y="292100"/>
                  </a:lnTo>
                  <a:lnTo>
                    <a:pt x="79882" y="291719"/>
                  </a:lnTo>
                  <a:lnTo>
                    <a:pt x="94106" y="290956"/>
                  </a:lnTo>
                  <a:lnTo>
                    <a:pt x="120776" y="288925"/>
                  </a:lnTo>
                  <a:lnTo>
                    <a:pt x="147828" y="287400"/>
                  </a:lnTo>
                  <a:lnTo>
                    <a:pt x="201422" y="284861"/>
                  </a:lnTo>
                  <a:lnTo>
                    <a:pt x="203581" y="271906"/>
                  </a:lnTo>
                  <a:lnTo>
                    <a:pt x="203835" y="258318"/>
                  </a:lnTo>
                  <a:lnTo>
                    <a:pt x="202311" y="216788"/>
                  </a:lnTo>
                  <a:lnTo>
                    <a:pt x="202311" y="203581"/>
                  </a:lnTo>
                  <a:lnTo>
                    <a:pt x="203454" y="152781"/>
                  </a:lnTo>
                  <a:lnTo>
                    <a:pt x="202945" y="128396"/>
                  </a:lnTo>
                  <a:lnTo>
                    <a:pt x="198374" y="79756"/>
                  </a:lnTo>
                  <a:lnTo>
                    <a:pt x="181482" y="29337"/>
                  </a:lnTo>
                  <a:lnTo>
                    <a:pt x="144272" y="4318"/>
                  </a:lnTo>
                  <a:lnTo>
                    <a:pt x="117475" y="0"/>
                  </a:lnTo>
                  <a:close/>
                </a:path>
              </a:pathLst>
            </a:custGeom>
            <a:solidFill>
              <a:srgbClr val="FF862E"/>
            </a:solidFill>
          </p:spPr>
          <p:txBody>
            <a:bodyPr wrap="square" lIns="0" tIns="0" rIns="0" bIns="0" rtlCol="0"/>
            <a:lstStyle/>
            <a:p>
              <a:endParaRPr/>
            </a:p>
          </p:txBody>
        </p:sp>
        <p:pic>
          <p:nvPicPr>
            <p:cNvPr id="19" name="object 19"/>
            <p:cNvPicPr/>
            <p:nvPr/>
          </p:nvPicPr>
          <p:blipFill>
            <a:blip r:embed="rId7" cstate="print"/>
            <a:stretch>
              <a:fillRect/>
            </a:stretch>
          </p:blipFill>
          <p:spPr>
            <a:xfrm>
              <a:off x="2432303" y="4331208"/>
              <a:ext cx="134112" cy="207263"/>
            </a:xfrm>
            <a:prstGeom prst="rect">
              <a:avLst/>
            </a:prstGeom>
          </p:spPr>
        </p:pic>
        <p:pic>
          <p:nvPicPr>
            <p:cNvPr id="20" name="object 20"/>
            <p:cNvPicPr/>
            <p:nvPr/>
          </p:nvPicPr>
          <p:blipFill>
            <a:blip r:embed="rId8" cstate="print"/>
            <a:stretch>
              <a:fillRect/>
            </a:stretch>
          </p:blipFill>
          <p:spPr>
            <a:xfrm>
              <a:off x="2605150" y="4498848"/>
              <a:ext cx="98425" cy="98932"/>
            </a:xfrm>
            <a:prstGeom prst="rect">
              <a:avLst/>
            </a:prstGeom>
          </p:spPr>
        </p:pic>
        <p:sp>
          <p:nvSpPr>
            <p:cNvPr id="21" name="object 21"/>
            <p:cNvSpPr/>
            <p:nvPr/>
          </p:nvSpPr>
          <p:spPr>
            <a:xfrm>
              <a:off x="2414015" y="4546854"/>
              <a:ext cx="267970" cy="128905"/>
            </a:xfrm>
            <a:custGeom>
              <a:avLst/>
              <a:gdLst/>
              <a:ahLst/>
              <a:cxnLst/>
              <a:rect l="l" t="t" r="r" b="b"/>
              <a:pathLst>
                <a:path w="267969" h="128904">
                  <a:moveTo>
                    <a:pt x="45084" y="0"/>
                  </a:moveTo>
                  <a:lnTo>
                    <a:pt x="27177" y="2540"/>
                  </a:lnTo>
                  <a:lnTo>
                    <a:pt x="1015" y="32004"/>
                  </a:lnTo>
                  <a:lnTo>
                    <a:pt x="0" y="43434"/>
                  </a:lnTo>
                  <a:lnTo>
                    <a:pt x="2031" y="55499"/>
                  </a:lnTo>
                  <a:lnTo>
                    <a:pt x="36956" y="95250"/>
                  </a:lnTo>
                  <a:lnTo>
                    <a:pt x="87121" y="115697"/>
                  </a:lnTo>
                  <a:lnTo>
                    <a:pt x="126872" y="125349"/>
                  </a:lnTo>
                  <a:lnTo>
                    <a:pt x="167258" y="128524"/>
                  </a:lnTo>
                  <a:lnTo>
                    <a:pt x="203453" y="121412"/>
                  </a:lnTo>
                  <a:lnTo>
                    <a:pt x="214629" y="116332"/>
                  </a:lnTo>
                  <a:lnTo>
                    <a:pt x="249554" y="85471"/>
                  </a:lnTo>
                  <a:lnTo>
                    <a:pt x="251078" y="82423"/>
                  </a:lnTo>
                  <a:lnTo>
                    <a:pt x="255650" y="74549"/>
                  </a:lnTo>
                  <a:lnTo>
                    <a:pt x="264286" y="58801"/>
                  </a:lnTo>
                  <a:lnTo>
                    <a:pt x="267969" y="50927"/>
                  </a:lnTo>
                  <a:lnTo>
                    <a:pt x="191134" y="50927"/>
                  </a:lnTo>
                  <a:lnTo>
                    <a:pt x="186054" y="45847"/>
                  </a:lnTo>
                  <a:lnTo>
                    <a:pt x="177419" y="41783"/>
                  </a:lnTo>
                  <a:lnTo>
                    <a:pt x="160400" y="35941"/>
                  </a:lnTo>
                  <a:lnTo>
                    <a:pt x="146557" y="30353"/>
                  </a:lnTo>
                  <a:lnTo>
                    <a:pt x="105028" y="14986"/>
                  </a:lnTo>
                  <a:lnTo>
                    <a:pt x="60197" y="2159"/>
                  </a:lnTo>
                  <a:lnTo>
                    <a:pt x="45084" y="0"/>
                  </a:lnTo>
                  <a:close/>
                </a:path>
              </a:pathLst>
            </a:custGeom>
            <a:solidFill>
              <a:srgbClr val="333E50"/>
            </a:solidFill>
          </p:spPr>
          <p:txBody>
            <a:bodyPr wrap="square" lIns="0" tIns="0" rIns="0" bIns="0" rtlCol="0"/>
            <a:lstStyle/>
            <a:p>
              <a:endParaRPr/>
            </a:p>
          </p:txBody>
        </p:sp>
        <p:sp>
          <p:nvSpPr>
            <p:cNvPr id="22" name="object 22"/>
            <p:cNvSpPr/>
            <p:nvPr/>
          </p:nvSpPr>
          <p:spPr>
            <a:xfrm>
              <a:off x="2667000" y="4431791"/>
              <a:ext cx="60960" cy="79375"/>
            </a:xfrm>
            <a:custGeom>
              <a:avLst/>
              <a:gdLst/>
              <a:ahLst/>
              <a:cxnLst/>
              <a:rect l="l" t="t" r="r" b="b"/>
              <a:pathLst>
                <a:path w="60960" h="79375">
                  <a:moveTo>
                    <a:pt x="60706" y="24384"/>
                  </a:moveTo>
                  <a:lnTo>
                    <a:pt x="59182" y="24384"/>
                  </a:lnTo>
                  <a:lnTo>
                    <a:pt x="56007" y="21336"/>
                  </a:lnTo>
                  <a:lnTo>
                    <a:pt x="54483" y="21336"/>
                  </a:lnTo>
                  <a:lnTo>
                    <a:pt x="51308" y="24384"/>
                  </a:lnTo>
                  <a:lnTo>
                    <a:pt x="46736" y="30480"/>
                  </a:lnTo>
                  <a:lnTo>
                    <a:pt x="45085" y="35064"/>
                  </a:lnTo>
                  <a:lnTo>
                    <a:pt x="45085" y="32016"/>
                  </a:lnTo>
                  <a:lnTo>
                    <a:pt x="45085" y="28956"/>
                  </a:lnTo>
                  <a:lnTo>
                    <a:pt x="49784" y="21336"/>
                  </a:lnTo>
                  <a:lnTo>
                    <a:pt x="52959" y="16764"/>
                  </a:lnTo>
                  <a:lnTo>
                    <a:pt x="48260" y="12204"/>
                  </a:lnTo>
                  <a:lnTo>
                    <a:pt x="35814" y="28956"/>
                  </a:lnTo>
                  <a:lnTo>
                    <a:pt x="35814" y="24384"/>
                  </a:lnTo>
                  <a:lnTo>
                    <a:pt x="38227" y="21336"/>
                  </a:lnTo>
                  <a:lnTo>
                    <a:pt x="48260" y="9144"/>
                  </a:lnTo>
                  <a:lnTo>
                    <a:pt x="45085" y="9144"/>
                  </a:lnTo>
                  <a:lnTo>
                    <a:pt x="45085" y="7620"/>
                  </a:lnTo>
                  <a:lnTo>
                    <a:pt x="43561" y="6096"/>
                  </a:lnTo>
                  <a:lnTo>
                    <a:pt x="42037" y="6096"/>
                  </a:lnTo>
                  <a:lnTo>
                    <a:pt x="32639" y="15252"/>
                  </a:lnTo>
                  <a:lnTo>
                    <a:pt x="38862" y="3048"/>
                  </a:lnTo>
                  <a:lnTo>
                    <a:pt x="35814" y="1524"/>
                  </a:lnTo>
                  <a:lnTo>
                    <a:pt x="34290" y="0"/>
                  </a:lnTo>
                  <a:lnTo>
                    <a:pt x="32639" y="0"/>
                  </a:lnTo>
                  <a:lnTo>
                    <a:pt x="26289" y="6223"/>
                  </a:lnTo>
                  <a:lnTo>
                    <a:pt x="20828" y="13728"/>
                  </a:lnTo>
                  <a:lnTo>
                    <a:pt x="16256" y="22225"/>
                  </a:lnTo>
                  <a:lnTo>
                    <a:pt x="12446" y="32016"/>
                  </a:lnTo>
                  <a:lnTo>
                    <a:pt x="12446" y="25908"/>
                  </a:lnTo>
                  <a:lnTo>
                    <a:pt x="13970" y="19812"/>
                  </a:lnTo>
                  <a:lnTo>
                    <a:pt x="13970" y="15252"/>
                  </a:lnTo>
                  <a:lnTo>
                    <a:pt x="9398" y="15252"/>
                  </a:lnTo>
                  <a:lnTo>
                    <a:pt x="7747" y="16764"/>
                  </a:lnTo>
                  <a:lnTo>
                    <a:pt x="4699" y="18288"/>
                  </a:lnTo>
                  <a:lnTo>
                    <a:pt x="4699" y="25908"/>
                  </a:lnTo>
                  <a:lnTo>
                    <a:pt x="2667" y="35953"/>
                  </a:lnTo>
                  <a:lnTo>
                    <a:pt x="1143" y="44831"/>
                  </a:lnTo>
                  <a:lnTo>
                    <a:pt x="254" y="53721"/>
                  </a:lnTo>
                  <a:lnTo>
                    <a:pt x="0" y="63881"/>
                  </a:lnTo>
                  <a:lnTo>
                    <a:pt x="29591" y="79121"/>
                  </a:lnTo>
                  <a:lnTo>
                    <a:pt x="32639" y="77597"/>
                  </a:lnTo>
                  <a:lnTo>
                    <a:pt x="37338" y="69989"/>
                  </a:lnTo>
                  <a:lnTo>
                    <a:pt x="40513" y="65405"/>
                  </a:lnTo>
                  <a:lnTo>
                    <a:pt x="45085" y="59309"/>
                  </a:lnTo>
                  <a:lnTo>
                    <a:pt x="48260" y="54737"/>
                  </a:lnTo>
                  <a:lnTo>
                    <a:pt x="49784" y="48653"/>
                  </a:lnTo>
                  <a:lnTo>
                    <a:pt x="52197" y="42164"/>
                  </a:lnTo>
                  <a:lnTo>
                    <a:pt x="54610" y="36068"/>
                  </a:lnTo>
                  <a:lnTo>
                    <a:pt x="55118" y="35064"/>
                  </a:lnTo>
                  <a:lnTo>
                    <a:pt x="57404" y="30099"/>
                  </a:lnTo>
                  <a:lnTo>
                    <a:pt x="60706" y="24384"/>
                  </a:lnTo>
                  <a:close/>
                </a:path>
              </a:pathLst>
            </a:custGeom>
            <a:solidFill>
              <a:srgbClr val="FCA25D"/>
            </a:solidFill>
          </p:spPr>
          <p:txBody>
            <a:bodyPr wrap="square" lIns="0" tIns="0" rIns="0" bIns="0" rtlCol="0"/>
            <a:lstStyle/>
            <a:p>
              <a:endParaRPr/>
            </a:p>
          </p:txBody>
        </p:sp>
      </p:grpSp>
      <p:grpSp>
        <p:nvGrpSpPr>
          <p:cNvPr id="23" name="object 23"/>
          <p:cNvGrpSpPr/>
          <p:nvPr/>
        </p:nvGrpSpPr>
        <p:grpSpPr>
          <a:xfrm>
            <a:off x="615949" y="4192523"/>
            <a:ext cx="454025" cy="1051560"/>
            <a:chOff x="603504" y="4346447"/>
            <a:chExt cx="454025" cy="1051560"/>
          </a:xfrm>
        </p:grpSpPr>
        <p:sp>
          <p:nvSpPr>
            <p:cNvPr id="24" name="object 24"/>
            <p:cNvSpPr/>
            <p:nvPr/>
          </p:nvSpPr>
          <p:spPr>
            <a:xfrm>
              <a:off x="603504" y="4764023"/>
              <a:ext cx="454025" cy="633730"/>
            </a:xfrm>
            <a:custGeom>
              <a:avLst/>
              <a:gdLst/>
              <a:ahLst/>
              <a:cxnLst/>
              <a:rect l="l" t="t" r="r" b="b"/>
              <a:pathLst>
                <a:path w="454025" h="633729">
                  <a:moveTo>
                    <a:pt x="182168" y="0"/>
                  </a:moveTo>
                  <a:lnTo>
                    <a:pt x="160781" y="17144"/>
                  </a:lnTo>
                  <a:lnTo>
                    <a:pt x="152374" y="63881"/>
                  </a:lnTo>
                  <a:lnTo>
                    <a:pt x="151625" y="115824"/>
                  </a:lnTo>
                  <a:lnTo>
                    <a:pt x="153327" y="148462"/>
                  </a:lnTo>
                  <a:lnTo>
                    <a:pt x="157302" y="210312"/>
                  </a:lnTo>
                  <a:lnTo>
                    <a:pt x="159511" y="240792"/>
                  </a:lnTo>
                  <a:lnTo>
                    <a:pt x="162433" y="270890"/>
                  </a:lnTo>
                  <a:lnTo>
                    <a:pt x="164109" y="302132"/>
                  </a:lnTo>
                  <a:lnTo>
                    <a:pt x="164515" y="331850"/>
                  </a:lnTo>
                  <a:lnTo>
                    <a:pt x="163499" y="360933"/>
                  </a:lnTo>
                  <a:lnTo>
                    <a:pt x="160908" y="390398"/>
                  </a:lnTo>
                  <a:lnTo>
                    <a:pt x="156667" y="416813"/>
                  </a:lnTo>
                  <a:lnTo>
                    <a:pt x="153136" y="443738"/>
                  </a:lnTo>
                  <a:lnTo>
                    <a:pt x="150456" y="471550"/>
                  </a:lnTo>
                  <a:lnTo>
                    <a:pt x="147205" y="525399"/>
                  </a:lnTo>
                  <a:lnTo>
                    <a:pt x="144221" y="562609"/>
                  </a:lnTo>
                  <a:lnTo>
                    <a:pt x="142354" y="600837"/>
                  </a:lnTo>
                  <a:lnTo>
                    <a:pt x="143827" y="623315"/>
                  </a:lnTo>
                  <a:lnTo>
                    <a:pt x="92786" y="623696"/>
                  </a:lnTo>
                  <a:lnTo>
                    <a:pt x="43751" y="624713"/>
                  </a:lnTo>
                  <a:lnTo>
                    <a:pt x="11556" y="625982"/>
                  </a:lnTo>
                  <a:lnTo>
                    <a:pt x="0" y="627633"/>
                  </a:lnTo>
                  <a:lnTo>
                    <a:pt x="11556" y="629284"/>
                  </a:lnTo>
                  <a:lnTo>
                    <a:pt x="43751" y="630555"/>
                  </a:lnTo>
                  <a:lnTo>
                    <a:pt x="154851" y="632078"/>
                  </a:lnTo>
                  <a:lnTo>
                    <a:pt x="173875" y="632078"/>
                  </a:lnTo>
                  <a:lnTo>
                    <a:pt x="192786" y="633730"/>
                  </a:lnTo>
                  <a:lnTo>
                    <a:pt x="201637" y="633476"/>
                  </a:lnTo>
                  <a:lnTo>
                    <a:pt x="210045" y="632587"/>
                  </a:lnTo>
                  <a:lnTo>
                    <a:pt x="212407" y="632206"/>
                  </a:lnTo>
                  <a:lnTo>
                    <a:pt x="226186" y="632206"/>
                  </a:lnTo>
                  <a:lnTo>
                    <a:pt x="360768" y="631444"/>
                  </a:lnTo>
                  <a:lnTo>
                    <a:pt x="410032" y="630555"/>
                  </a:lnTo>
                  <a:lnTo>
                    <a:pt x="442315" y="629284"/>
                  </a:lnTo>
                  <a:lnTo>
                    <a:pt x="453898" y="627633"/>
                  </a:lnTo>
                  <a:lnTo>
                    <a:pt x="442315" y="625982"/>
                  </a:lnTo>
                  <a:lnTo>
                    <a:pt x="410032" y="624713"/>
                  </a:lnTo>
                  <a:lnTo>
                    <a:pt x="385864" y="624205"/>
                  </a:lnTo>
                  <a:lnTo>
                    <a:pt x="385724" y="624077"/>
                  </a:lnTo>
                  <a:lnTo>
                    <a:pt x="384513" y="623443"/>
                  </a:lnTo>
                  <a:lnTo>
                    <a:pt x="319697" y="623443"/>
                  </a:lnTo>
                  <a:lnTo>
                    <a:pt x="309308" y="623315"/>
                  </a:lnTo>
                  <a:lnTo>
                    <a:pt x="303415" y="623315"/>
                  </a:lnTo>
                  <a:lnTo>
                    <a:pt x="298246" y="623188"/>
                  </a:lnTo>
                  <a:lnTo>
                    <a:pt x="216992" y="623062"/>
                  </a:lnTo>
                  <a:lnTo>
                    <a:pt x="215925" y="622426"/>
                  </a:lnTo>
                  <a:lnTo>
                    <a:pt x="208940" y="619251"/>
                  </a:lnTo>
                  <a:lnTo>
                    <a:pt x="209118" y="617346"/>
                  </a:lnTo>
                  <a:lnTo>
                    <a:pt x="211010" y="609219"/>
                  </a:lnTo>
                  <a:lnTo>
                    <a:pt x="214160" y="598932"/>
                  </a:lnTo>
                  <a:lnTo>
                    <a:pt x="216890" y="588518"/>
                  </a:lnTo>
                  <a:lnTo>
                    <a:pt x="219329" y="578231"/>
                  </a:lnTo>
                  <a:lnTo>
                    <a:pt x="225945" y="547243"/>
                  </a:lnTo>
                  <a:lnTo>
                    <a:pt x="234010" y="506602"/>
                  </a:lnTo>
                  <a:lnTo>
                    <a:pt x="238340" y="486790"/>
                  </a:lnTo>
                  <a:lnTo>
                    <a:pt x="243573" y="467232"/>
                  </a:lnTo>
                  <a:lnTo>
                    <a:pt x="249529" y="447801"/>
                  </a:lnTo>
                  <a:lnTo>
                    <a:pt x="255193" y="428244"/>
                  </a:lnTo>
                  <a:lnTo>
                    <a:pt x="259587" y="408686"/>
                  </a:lnTo>
                  <a:lnTo>
                    <a:pt x="267373" y="367156"/>
                  </a:lnTo>
                  <a:lnTo>
                    <a:pt x="267474" y="366140"/>
                  </a:lnTo>
                  <a:lnTo>
                    <a:pt x="303415" y="366140"/>
                  </a:lnTo>
                  <a:lnTo>
                    <a:pt x="303415" y="30606"/>
                  </a:lnTo>
                  <a:lnTo>
                    <a:pt x="302435" y="30099"/>
                  </a:lnTo>
                  <a:lnTo>
                    <a:pt x="278015" y="30099"/>
                  </a:lnTo>
                  <a:lnTo>
                    <a:pt x="274764" y="18414"/>
                  </a:lnTo>
                  <a:lnTo>
                    <a:pt x="182168" y="0"/>
                  </a:lnTo>
                  <a:close/>
                </a:path>
                <a:path w="454025" h="633729">
                  <a:moveTo>
                    <a:pt x="322033" y="45974"/>
                  </a:moveTo>
                  <a:lnTo>
                    <a:pt x="322033" y="622300"/>
                  </a:lnTo>
                  <a:lnTo>
                    <a:pt x="319697" y="623443"/>
                  </a:lnTo>
                  <a:lnTo>
                    <a:pt x="384513" y="623443"/>
                  </a:lnTo>
                  <a:lnTo>
                    <a:pt x="377977" y="620013"/>
                  </a:lnTo>
                  <a:lnTo>
                    <a:pt x="371386" y="615823"/>
                  </a:lnTo>
                  <a:lnTo>
                    <a:pt x="367964" y="611505"/>
                  </a:lnTo>
                  <a:lnTo>
                    <a:pt x="361505" y="611505"/>
                  </a:lnTo>
                  <a:lnTo>
                    <a:pt x="362026" y="594232"/>
                  </a:lnTo>
                  <a:lnTo>
                    <a:pt x="364896" y="553719"/>
                  </a:lnTo>
                  <a:lnTo>
                    <a:pt x="367487" y="510413"/>
                  </a:lnTo>
                  <a:lnTo>
                    <a:pt x="367372" y="477646"/>
                  </a:lnTo>
                  <a:lnTo>
                    <a:pt x="365848" y="453517"/>
                  </a:lnTo>
                  <a:lnTo>
                    <a:pt x="365520" y="432688"/>
                  </a:lnTo>
                  <a:lnTo>
                    <a:pt x="365631" y="408686"/>
                  </a:lnTo>
                  <a:lnTo>
                    <a:pt x="365848" y="381126"/>
                  </a:lnTo>
                  <a:lnTo>
                    <a:pt x="364350" y="332867"/>
                  </a:lnTo>
                  <a:lnTo>
                    <a:pt x="361861" y="284480"/>
                  </a:lnTo>
                  <a:lnTo>
                    <a:pt x="357949" y="235838"/>
                  </a:lnTo>
                  <a:lnTo>
                    <a:pt x="352183" y="186817"/>
                  </a:lnTo>
                  <a:lnTo>
                    <a:pt x="341566" y="139826"/>
                  </a:lnTo>
                  <a:lnTo>
                    <a:pt x="335948" y="115824"/>
                  </a:lnTo>
                  <a:lnTo>
                    <a:pt x="330936" y="91820"/>
                  </a:lnTo>
                  <a:lnTo>
                    <a:pt x="328802" y="78358"/>
                  </a:lnTo>
                  <a:lnTo>
                    <a:pt x="327520" y="63881"/>
                  </a:lnTo>
                  <a:lnTo>
                    <a:pt x="324523" y="50037"/>
                  </a:lnTo>
                  <a:lnTo>
                    <a:pt x="322033" y="45974"/>
                  </a:lnTo>
                  <a:close/>
                </a:path>
                <a:path w="454025" h="633729">
                  <a:moveTo>
                    <a:pt x="303415" y="366140"/>
                  </a:moveTo>
                  <a:lnTo>
                    <a:pt x="267474" y="366140"/>
                  </a:lnTo>
                  <a:lnTo>
                    <a:pt x="270636" y="384937"/>
                  </a:lnTo>
                  <a:lnTo>
                    <a:pt x="277799" y="432688"/>
                  </a:lnTo>
                  <a:lnTo>
                    <a:pt x="284391" y="480440"/>
                  </a:lnTo>
                  <a:lnTo>
                    <a:pt x="297002" y="576452"/>
                  </a:lnTo>
                  <a:lnTo>
                    <a:pt x="303415" y="623315"/>
                  </a:lnTo>
                  <a:lnTo>
                    <a:pt x="303415" y="366140"/>
                  </a:lnTo>
                  <a:close/>
                </a:path>
                <a:path w="454025" h="633729">
                  <a:moveTo>
                    <a:pt x="303415" y="30606"/>
                  </a:moveTo>
                  <a:lnTo>
                    <a:pt x="303415" y="623315"/>
                  </a:lnTo>
                  <a:lnTo>
                    <a:pt x="309308" y="623315"/>
                  </a:lnTo>
                  <a:lnTo>
                    <a:pt x="310667" y="623062"/>
                  </a:lnTo>
                  <a:lnTo>
                    <a:pt x="318033" y="622426"/>
                  </a:lnTo>
                  <a:lnTo>
                    <a:pt x="322033" y="622300"/>
                  </a:lnTo>
                  <a:lnTo>
                    <a:pt x="322033" y="45974"/>
                  </a:lnTo>
                  <a:lnTo>
                    <a:pt x="317271" y="38226"/>
                  </a:lnTo>
                  <a:lnTo>
                    <a:pt x="315760" y="36702"/>
                  </a:lnTo>
                  <a:lnTo>
                    <a:pt x="303415" y="30606"/>
                  </a:lnTo>
                  <a:close/>
                </a:path>
                <a:path w="454025" h="633729">
                  <a:moveTo>
                    <a:pt x="367360" y="610743"/>
                  </a:moveTo>
                  <a:lnTo>
                    <a:pt x="361657" y="611377"/>
                  </a:lnTo>
                  <a:lnTo>
                    <a:pt x="361505" y="611505"/>
                  </a:lnTo>
                  <a:lnTo>
                    <a:pt x="367964" y="611505"/>
                  </a:lnTo>
                  <a:lnTo>
                    <a:pt x="367360" y="610743"/>
                  </a:lnTo>
                  <a:close/>
                </a:path>
                <a:path w="454025" h="633729">
                  <a:moveTo>
                    <a:pt x="299986" y="28828"/>
                  </a:moveTo>
                  <a:lnTo>
                    <a:pt x="281787" y="28956"/>
                  </a:lnTo>
                  <a:lnTo>
                    <a:pt x="278015" y="30099"/>
                  </a:lnTo>
                  <a:lnTo>
                    <a:pt x="302435" y="30099"/>
                  </a:lnTo>
                  <a:lnTo>
                    <a:pt x="299986" y="28828"/>
                  </a:lnTo>
                  <a:close/>
                </a:path>
              </a:pathLst>
            </a:custGeom>
            <a:solidFill>
              <a:srgbClr val="FC7108"/>
            </a:solidFill>
          </p:spPr>
          <p:txBody>
            <a:bodyPr wrap="square" lIns="0" tIns="0" rIns="0" bIns="0" rtlCol="0"/>
            <a:lstStyle/>
            <a:p>
              <a:endParaRPr/>
            </a:p>
          </p:txBody>
        </p:sp>
        <p:pic>
          <p:nvPicPr>
            <p:cNvPr id="25" name="object 25"/>
            <p:cNvPicPr/>
            <p:nvPr/>
          </p:nvPicPr>
          <p:blipFill>
            <a:blip r:embed="rId9" cstate="print"/>
            <a:stretch>
              <a:fillRect/>
            </a:stretch>
          </p:blipFill>
          <p:spPr>
            <a:xfrm>
              <a:off x="740664" y="4486655"/>
              <a:ext cx="240792" cy="213359"/>
            </a:xfrm>
            <a:prstGeom prst="rect">
              <a:avLst/>
            </a:prstGeom>
          </p:spPr>
        </p:pic>
        <p:sp>
          <p:nvSpPr>
            <p:cNvPr id="26" name="object 26"/>
            <p:cNvSpPr/>
            <p:nvPr/>
          </p:nvSpPr>
          <p:spPr>
            <a:xfrm>
              <a:off x="691896" y="4538471"/>
              <a:ext cx="234950" cy="304800"/>
            </a:xfrm>
            <a:custGeom>
              <a:avLst/>
              <a:gdLst/>
              <a:ahLst/>
              <a:cxnLst/>
              <a:rect l="l" t="t" r="r" b="b"/>
              <a:pathLst>
                <a:path w="234950" h="304800">
                  <a:moveTo>
                    <a:pt x="108343" y="0"/>
                  </a:moveTo>
                  <a:lnTo>
                    <a:pt x="56324" y="15620"/>
                  </a:lnTo>
                  <a:lnTo>
                    <a:pt x="12750" y="44957"/>
                  </a:lnTo>
                  <a:lnTo>
                    <a:pt x="3454" y="64134"/>
                  </a:lnTo>
                  <a:lnTo>
                    <a:pt x="0" y="89280"/>
                  </a:lnTo>
                  <a:lnTo>
                    <a:pt x="3898" y="115950"/>
                  </a:lnTo>
                  <a:lnTo>
                    <a:pt x="11798" y="140969"/>
                  </a:lnTo>
                  <a:lnTo>
                    <a:pt x="21412" y="165226"/>
                  </a:lnTo>
                  <a:lnTo>
                    <a:pt x="30441" y="189229"/>
                  </a:lnTo>
                  <a:lnTo>
                    <a:pt x="39789" y="218439"/>
                  </a:lnTo>
                  <a:lnTo>
                    <a:pt x="58496" y="275208"/>
                  </a:lnTo>
                  <a:lnTo>
                    <a:pt x="66979" y="304419"/>
                  </a:lnTo>
                  <a:lnTo>
                    <a:pt x="80924" y="301116"/>
                  </a:lnTo>
                  <a:lnTo>
                    <a:pt x="95148" y="299465"/>
                  </a:lnTo>
                  <a:lnTo>
                    <a:pt x="109372" y="298450"/>
                  </a:lnTo>
                  <a:lnTo>
                    <a:pt x="123304" y="296798"/>
                  </a:lnTo>
                  <a:lnTo>
                    <a:pt x="142722" y="292861"/>
                  </a:lnTo>
                  <a:lnTo>
                    <a:pt x="181546" y="283844"/>
                  </a:lnTo>
                  <a:lnTo>
                    <a:pt x="200952" y="279907"/>
                  </a:lnTo>
                  <a:lnTo>
                    <a:pt x="219405" y="277748"/>
                  </a:lnTo>
                  <a:lnTo>
                    <a:pt x="228561" y="275844"/>
                  </a:lnTo>
                  <a:lnTo>
                    <a:pt x="234442" y="272160"/>
                  </a:lnTo>
                  <a:lnTo>
                    <a:pt x="234492" y="265175"/>
                  </a:lnTo>
                  <a:lnTo>
                    <a:pt x="231394" y="255142"/>
                  </a:lnTo>
                  <a:lnTo>
                    <a:pt x="223786" y="236854"/>
                  </a:lnTo>
                  <a:lnTo>
                    <a:pt x="223786" y="233806"/>
                  </a:lnTo>
                  <a:lnTo>
                    <a:pt x="222262" y="229234"/>
                  </a:lnTo>
                  <a:lnTo>
                    <a:pt x="220738" y="226059"/>
                  </a:lnTo>
                  <a:lnTo>
                    <a:pt x="200761" y="163067"/>
                  </a:lnTo>
                  <a:lnTo>
                    <a:pt x="191833" y="131825"/>
                  </a:lnTo>
                  <a:lnTo>
                    <a:pt x="184200" y="100075"/>
                  </a:lnTo>
                  <a:lnTo>
                    <a:pt x="181165" y="62229"/>
                  </a:lnTo>
                  <a:lnTo>
                    <a:pt x="161632" y="18414"/>
                  </a:lnTo>
                  <a:lnTo>
                    <a:pt x="123304" y="1777"/>
                  </a:lnTo>
                  <a:lnTo>
                    <a:pt x="108343" y="0"/>
                  </a:lnTo>
                  <a:close/>
                </a:path>
              </a:pathLst>
            </a:custGeom>
            <a:solidFill>
              <a:srgbClr val="FC7108"/>
            </a:solidFill>
          </p:spPr>
          <p:txBody>
            <a:bodyPr wrap="square" lIns="0" tIns="0" rIns="0" bIns="0" rtlCol="0"/>
            <a:lstStyle/>
            <a:p>
              <a:endParaRPr/>
            </a:p>
          </p:txBody>
        </p:sp>
        <p:pic>
          <p:nvPicPr>
            <p:cNvPr id="27" name="object 27"/>
            <p:cNvPicPr/>
            <p:nvPr/>
          </p:nvPicPr>
          <p:blipFill>
            <a:blip r:embed="rId10" cstate="print"/>
            <a:stretch>
              <a:fillRect/>
            </a:stretch>
          </p:blipFill>
          <p:spPr>
            <a:xfrm>
              <a:off x="728472" y="4346447"/>
              <a:ext cx="152400" cy="207263"/>
            </a:xfrm>
            <a:prstGeom prst="rect">
              <a:avLst/>
            </a:prstGeom>
          </p:spPr>
        </p:pic>
        <p:sp>
          <p:nvSpPr>
            <p:cNvPr id="28" name="object 28"/>
            <p:cNvSpPr/>
            <p:nvPr/>
          </p:nvSpPr>
          <p:spPr>
            <a:xfrm>
              <a:off x="701040" y="4587239"/>
              <a:ext cx="283845" cy="179705"/>
            </a:xfrm>
            <a:custGeom>
              <a:avLst/>
              <a:gdLst/>
              <a:ahLst/>
              <a:cxnLst/>
              <a:rect l="l" t="t" r="r" b="b"/>
              <a:pathLst>
                <a:path w="283844" h="179704">
                  <a:moveTo>
                    <a:pt x="33096" y="0"/>
                  </a:moveTo>
                  <a:lnTo>
                    <a:pt x="0" y="32385"/>
                  </a:lnTo>
                  <a:lnTo>
                    <a:pt x="838" y="45339"/>
                  </a:lnTo>
                  <a:lnTo>
                    <a:pt x="19050" y="81661"/>
                  </a:lnTo>
                  <a:lnTo>
                    <a:pt x="50952" y="111125"/>
                  </a:lnTo>
                  <a:lnTo>
                    <a:pt x="96126" y="142112"/>
                  </a:lnTo>
                  <a:lnTo>
                    <a:pt x="143573" y="166243"/>
                  </a:lnTo>
                  <a:lnTo>
                    <a:pt x="203085" y="179578"/>
                  </a:lnTo>
                  <a:lnTo>
                    <a:pt x="248361" y="164719"/>
                  </a:lnTo>
                  <a:lnTo>
                    <a:pt x="264871" y="139827"/>
                  </a:lnTo>
                  <a:lnTo>
                    <a:pt x="262826" y="133096"/>
                  </a:lnTo>
                  <a:lnTo>
                    <a:pt x="264299" y="132969"/>
                  </a:lnTo>
                  <a:lnTo>
                    <a:pt x="271030" y="131572"/>
                  </a:lnTo>
                  <a:lnTo>
                    <a:pt x="277215" y="129540"/>
                  </a:lnTo>
                  <a:lnTo>
                    <a:pt x="275691" y="128016"/>
                  </a:lnTo>
                  <a:lnTo>
                    <a:pt x="277215" y="126492"/>
                  </a:lnTo>
                  <a:lnTo>
                    <a:pt x="274180" y="126492"/>
                  </a:lnTo>
                  <a:lnTo>
                    <a:pt x="277215" y="123443"/>
                  </a:lnTo>
                  <a:lnTo>
                    <a:pt x="281762" y="121920"/>
                  </a:lnTo>
                  <a:lnTo>
                    <a:pt x="283286" y="118745"/>
                  </a:lnTo>
                  <a:lnTo>
                    <a:pt x="280250" y="117221"/>
                  </a:lnTo>
                  <a:lnTo>
                    <a:pt x="278726" y="115697"/>
                  </a:lnTo>
                  <a:lnTo>
                    <a:pt x="277215" y="115697"/>
                  </a:lnTo>
                  <a:lnTo>
                    <a:pt x="282524" y="108458"/>
                  </a:lnTo>
                  <a:lnTo>
                    <a:pt x="283184" y="105029"/>
                  </a:lnTo>
                  <a:lnTo>
                    <a:pt x="278726" y="103505"/>
                  </a:lnTo>
                  <a:lnTo>
                    <a:pt x="283286" y="100457"/>
                  </a:lnTo>
                  <a:lnTo>
                    <a:pt x="283286" y="95885"/>
                  </a:lnTo>
                  <a:lnTo>
                    <a:pt x="281762" y="89662"/>
                  </a:lnTo>
                  <a:lnTo>
                    <a:pt x="271132" y="100457"/>
                  </a:lnTo>
                  <a:lnTo>
                    <a:pt x="265061" y="100457"/>
                  </a:lnTo>
                  <a:lnTo>
                    <a:pt x="271132" y="95885"/>
                  </a:lnTo>
                  <a:lnTo>
                    <a:pt x="280250" y="86614"/>
                  </a:lnTo>
                  <a:lnTo>
                    <a:pt x="277215" y="83566"/>
                  </a:lnTo>
                  <a:lnTo>
                    <a:pt x="275691" y="85090"/>
                  </a:lnTo>
                  <a:lnTo>
                    <a:pt x="271132" y="86614"/>
                  </a:lnTo>
                  <a:lnTo>
                    <a:pt x="266585" y="89662"/>
                  </a:lnTo>
                  <a:lnTo>
                    <a:pt x="258991" y="92837"/>
                  </a:lnTo>
                  <a:lnTo>
                    <a:pt x="252920" y="97409"/>
                  </a:lnTo>
                  <a:lnTo>
                    <a:pt x="248361" y="103505"/>
                  </a:lnTo>
                  <a:lnTo>
                    <a:pt x="245313" y="105029"/>
                  </a:lnTo>
                  <a:lnTo>
                    <a:pt x="244373" y="111633"/>
                  </a:lnTo>
                  <a:lnTo>
                    <a:pt x="237985" y="109855"/>
                  </a:lnTo>
                  <a:lnTo>
                    <a:pt x="225767" y="109474"/>
                  </a:lnTo>
                  <a:lnTo>
                    <a:pt x="212686" y="109855"/>
                  </a:lnTo>
                  <a:lnTo>
                    <a:pt x="199771" y="109601"/>
                  </a:lnTo>
                  <a:lnTo>
                    <a:pt x="164579" y="80391"/>
                  </a:lnTo>
                  <a:lnTo>
                    <a:pt x="154774" y="73025"/>
                  </a:lnTo>
                  <a:lnTo>
                    <a:pt x="134467" y="59055"/>
                  </a:lnTo>
                  <a:lnTo>
                    <a:pt x="114820" y="44196"/>
                  </a:lnTo>
                  <a:lnTo>
                    <a:pt x="73812" y="14605"/>
                  </a:lnTo>
                  <a:lnTo>
                    <a:pt x="33096" y="0"/>
                  </a:lnTo>
                  <a:close/>
                </a:path>
              </a:pathLst>
            </a:custGeom>
            <a:solidFill>
              <a:srgbClr val="FC7108"/>
            </a:solidFill>
          </p:spPr>
          <p:txBody>
            <a:bodyPr wrap="square" lIns="0" tIns="0" rIns="0" bIns="0" rtlCol="0"/>
            <a:lstStyle/>
            <a:p>
              <a:endParaRPr/>
            </a:p>
          </p:txBody>
        </p:sp>
      </p:grpSp>
      <p:grpSp>
        <p:nvGrpSpPr>
          <p:cNvPr id="29" name="object 29"/>
          <p:cNvGrpSpPr/>
          <p:nvPr/>
        </p:nvGrpSpPr>
        <p:grpSpPr>
          <a:xfrm>
            <a:off x="3739896" y="3805490"/>
            <a:ext cx="819785" cy="1447800"/>
            <a:chOff x="3715511" y="3880103"/>
            <a:chExt cx="819785" cy="1447800"/>
          </a:xfrm>
        </p:grpSpPr>
        <p:sp>
          <p:nvSpPr>
            <p:cNvPr id="30" name="object 30"/>
            <p:cNvSpPr/>
            <p:nvPr/>
          </p:nvSpPr>
          <p:spPr>
            <a:xfrm>
              <a:off x="3858767" y="4571999"/>
              <a:ext cx="344805" cy="186690"/>
            </a:xfrm>
            <a:custGeom>
              <a:avLst/>
              <a:gdLst/>
              <a:ahLst/>
              <a:cxnLst/>
              <a:rect l="l" t="t" r="r" b="b"/>
              <a:pathLst>
                <a:path w="344804" h="186689">
                  <a:moveTo>
                    <a:pt x="257429" y="0"/>
                  </a:moveTo>
                  <a:lnTo>
                    <a:pt x="125349" y="14097"/>
                  </a:lnTo>
                  <a:lnTo>
                    <a:pt x="46990" y="76581"/>
                  </a:lnTo>
                  <a:lnTo>
                    <a:pt x="9652" y="144906"/>
                  </a:lnTo>
                  <a:lnTo>
                    <a:pt x="0" y="177037"/>
                  </a:lnTo>
                  <a:lnTo>
                    <a:pt x="35052" y="186308"/>
                  </a:lnTo>
                  <a:lnTo>
                    <a:pt x="129540" y="79375"/>
                  </a:lnTo>
                  <a:lnTo>
                    <a:pt x="163068" y="76326"/>
                  </a:lnTo>
                  <a:lnTo>
                    <a:pt x="184785" y="77724"/>
                  </a:lnTo>
                  <a:lnTo>
                    <a:pt x="228092" y="81025"/>
                  </a:lnTo>
                  <a:lnTo>
                    <a:pt x="249809" y="82423"/>
                  </a:lnTo>
                  <a:lnTo>
                    <a:pt x="267208" y="84327"/>
                  </a:lnTo>
                  <a:lnTo>
                    <a:pt x="289306" y="86106"/>
                  </a:lnTo>
                  <a:lnTo>
                    <a:pt x="312166" y="85217"/>
                  </a:lnTo>
                  <a:lnTo>
                    <a:pt x="332105" y="79375"/>
                  </a:lnTo>
                  <a:lnTo>
                    <a:pt x="338201" y="76326"/>
                  </a:lnTo>
                  <a:lnTo>
                    <a:pt x="342773" y="70231"/>
                  </a:lnTo>
                  <a:lnTo>
                    <a:pt x="344297" y="59562"/>
                  </a:lnTo>
                  <a:lnTo>
                    <a:pt x="336677" y="32638"/>
                  </a:lnTo>
                  <a:lnTo>
                    <a:pt x="313436" y="14858"/>
                  </a:lnTo>
                  <a:lnTo>
                    <a:pt x="283845" y="4572"/>
                  </a:lnTo>
                  <a:lnTo>
                    <a:pt x="257429" y="0"/>
                  </a:lnTo>
                  <a:close/>
                </a:path>
              </a:pathLst>
            </a:custGeom>
            <a:solidFill>
              <a:srgbClr val="30363A"/>
            </a:solidFill>
          </p:spPr>
          <p:txBody>
            <a:bodyPr wrap="square" lIns="0" tIns="0" rIns="0" bIns="0" rtlCol="0"/>
            <a:lstStyle/>
            <a:p>
              <a:endParaRPr/>
            </a:p>
          </p:txBody>
        </p:sp>
        <p:pic>
          <p:nvPicPr>
            <p:cNvPr id="31" name="object 31"/>
            <p:cNvPicPr/>
            <p:nvPr/>
          </p:nvPicPr>
          <p:blipFill>
            <a:blip r:embed="rId11" cstate="print"/>
            <a:stretch>
              <a:fillRect/>
            </a:stretch>
          </p:blipFill>
          <p:spPr>
            <a:xfrm>
              <a:off x="3715511" y="4757927"/>
              <a:ext cx="198120" cy="198119"/>
            </a:xfrm>
            <a:prstGeom prst="rect">
              <a:avLst/>
            </a:prstGeom>
          </p:spPr>
        </p:pic>
        <p:sp>
          <p:nvSpPr>
            <p:cNvPr id="32" name="object 32"/>
            <p:cNvSpPr/>
            <p:nvPr/>
          </p:nvSpPr>
          <p:spPr>
            <a:xfrm>
              <a:off x="4089018" y="4840604"/>
              <a:ext cx="446405" cy="389890"/>
            </a:xfrm>
            <a:custGeom>
              <a:avLst/>
              <a:gdLst/>
              <a:ahLst/>
              <a:cxnLst/>
              <a:rect l="l" t="t" r="r" b="b"/>
              <a:pathLst>
                <a:path w="446404" h="389889">
                  <a:moveTo>
                    <a:pt x="70103" y="0"/>
                  </a:moveTo>
                  <a:lnTo>
                    <a:pt x="25653" y="10795"/>
                  </a:lnTo>
                  <a:lnTo>
                    <a:pt x="24129" y="13843"/>
                  </a:lnTo>
                  <a:lnTo>
                    <a:pt x="7238" y="28194"/>
                  </a:lnTo>
                  <a:lnTo>
                    <a:pt x="0" y="50673"/>
                  </a:lnTo>
                  <a:lnTo>
                    <a:pt x="2158" y="74549"/>
                  </a:lnTo>
                  <a:lnTo>
                    <a:pt x="13461" y="93218"/>
                  </a:lnTo>
                  <a:lnTo>
                    <a:pt x="31750" y="104140"/>
                  </a:lnTo>
                  <a:lnTo>
                    <a:pt x="52958" y="110744"/>
                  </a:lnTo>
                  <a:lnTo>
                    <a:pt x="95757" y="119126"/>
                  </a:lnTo>
                  <a:lnTo>
                    <a:pt x="141223" y="130810"/>
                  </a:lnTo>
                  <a:lnTo>
                    <a:pt x="185673" y="143637"/>
                  </a:lnTo>
                  <a:lnTo>
                    <a:pt x="227583" y="158496"/>
                  </a:lnTo>
                  <a:lnTo>
                    <a:pt x="263525" y="173101"/>
                  </a:lnTo>
                  <a:lnTo>
                    <a:pt x="290829" y="215392"/>
                  </a:lnTo>
                  <a:lnTo>
                    <a:pt x="336168" y="300609"/>
                  </a:lnTo>
                  <a:lnTo>
                    <a:pt x="351663" y="328295"/>
                  </a:lnTo>
                  <a:lnTo>
                    <a:pt x="359282" y="343408"/>
                  </a:lnTo>
                  <a:lnTo>
                    <a:pt x="366521" y="360045"/>
                  </a:lnTo>
                  <a:lnTo>
                    <a:pt x="374395" y="375920"/>
                  </a:lnTo>
                  <a:lnTo>
                    <a:pt x="383666" y="389382"/>
                  </a:lnTo>
                  <a:lnTo>
                    <a:pt x="398144" y="380365"/>
                  </a:lnTo>
                  <a:lnTo>
                    <a:pt x="414908" y="374523"/>
                  </a:lnTo>
                  <a:lnTo>
                    <a:pt x="431672" y="369189"/>
                  </a:lnTo>
                  <a:lnTo>
                    <a:pt x="446150" y="361950"/>
                  </a:lnTo>
                  <a:lnTo>
                    <a:pt x="439673" y="356489"/>
                  </a:lnTo>
                  <a:lnTo>
                    <a:pt x="432434" y="353060"/>
                  </a:lnTo>
                  <a:lnTo>
                    <a:pt x="425195" y="350266"/>
                  </a:lnTo>
                  <a:lnTo>
                    <a:pt x="418718" y="346583"/>
                  </a:lnTo>
                  <a:lnTo>
                    <a:pt x="413511" y="338709"/>
                  </a:lnTo>
                  <a:lnTo>
                    <a:pt x="409447" y="327914"/>
                  </a:lnTo>
                  <a:lnTo>
                    <a:pt x="403478" y="306959"/>
                  </a:lnTo>
                  <a:lnTo>
                    <a:pt x="396875" y="287274"/>
                  </a:lnTo>
                  <a:lnTo>
                    <a:pt x="368172" y="190754"/>
                  </a:lnTo>
                  <a:lnTo>
                    <a:pt x="354710" y="147955"/>
                  </a:lnTo>
                  <a:lnTo>
                    <a:pt x="336676" y="108458"/>
                  </a:lnTo>
                  <a:lnTo>
                    <a:pt x="298195" y="74803"/>
                  </a:lnTo>
                  <a:lnTo>
                    <a:pt x="294131" y="74676"/>
                  </a:lnTo>
                  <a:lnTo>
                    <a:pt x="265683" y="57404"/>
                  </a:lnTo>
                  <a:lnTo>
                    <a:pt x="219963" y="34290"/>
                  </a:lnTo>
                  <a:lnTo>
                    <a:pt x="170179" y="14986"/>
                  </a:lnTo>
                  <a:lnTo>
                    <a:pt x="119252" y="2540"/>
                  </a:lnTo>
                  <a:lnTo>
                    <a:pt x="70103" y="0"/>
                  </a:lnTo>
                  <a:close/>
                </a:path>
              </a:pathLst>
            </a:custGeom>
            <a:solidFill>
              <a:srgbClr val="30363A"/>
            </a:solidFill>
          </p:spPr>
          <p:txBody>
            <a:bodyPr wrap="square" lIns="0" tIns="0" rIns="0" bIns="0" rtlCol="0"/>
            <a:lstStyle/>
            <a:p>
              <a:endParaRPr/>
            </a:p>
          </p:txBody>
        </p:sp>
        <p:sp>
          <p:nvSpPr>
            <p:cNvPr id="33" name="object 33"/>
            <p:cNvSpPr/>
            <p:nvPr/>
          </p:nvSpPr>
          <p:spPr>
            <a:xfrm>
              <a:off x="3788663" y="4562855"/>
              <a:ext cx="448309" cy="765175"/>
            </a:xfrm>
            <a:custGeom>
              <a:avLst/>
              <a:gdLst/>
              <a:ahLst/>
              <a:cxnLst/>
              <a:rect l="l" t="t" r="r" b="b"/>
              <a:pathLst>
                <a:path w="448310" h="765175">
                  <a:moveTo>
                    <a:pt x="349885" y="0"/>
                  </a:moveTo>
                  <a:lnTo>
                    <a:pt x="336676" y="3175"/>
                  </a:lnTo>
                  <a:lnTo>
                    <a:pt x="308737" y="29337"/>
                  </a:lnTo>
                  <a:lnTo>
                    <a:pt x="285369" y="68326"/>
                  </a:lnTo>
                  <a:lnTo>
                    <a:pt x="277240" y="99187"/>
                  </a:lnTo>
                  <a:lnTo>
                    <a:pt x="278384" y="132715"/>
                  </a:lnTo>
                  <a:lnTo>
                    <a:pt x="282701" y="166751"/>
                  </a:lnTo>
                  <a:lnTo>
                    <a:pt x="294005" y="233172"/>
                  </a:lnTo>
                  <a:lnTo>
                    <a:pt x="300863" y="267462"/>
                  </a:lnTo>
                  <a:lnTo>
                    <a:pt x="303022" y="284607"/>
                  </a:lnTo>
                  <a:lnTo>
                    <a:pt x="303149" y="301752"/>
                  </a:lnTo>
                  <a:lnTo>
                    <a:pt x="310641" y="302387"/>
                  </a:lnTo>
                  <a:lnTo>
                    <a:pt x="304546" y="314579"/>
                  </a:lnTo>
                  <a:lnTo>
                    <a:pt x="295528" y="338328"/>
                  </a:lnTo>
                  <a:lnTo>
                    <a:pt x="279653" y="383413"/>
                  </a:lnTo>
                  <a:lnTo>
                    <a:pt x="263271" y="428879"/>
                  </a:lnTo>
                  <a:lnTo>
                    <a:pt x="245618" y="473964"/>
                  </a:lnTo>
                  <a:lnTo>
                    <a:pt x="225425" y="518160"/>
                  </a:lnTo>
                  <a:lnTo>
                    <a:pt x="190373" y="561213"/>
                  </a:lnTo>
                  <a:lnTo>
                    <a:pt x="146176" y="597408"/>
                  </a:lnTo>
                  <a:lnTo>
                    <a:pt x="130428" y="609092"/>
                  </a:lnTo>
                  <a:lnTo>
                    <a:pt x="99568" y="632968"/>
                  </a:lnTo>
                  <a:lnTo>
                    <a:pt x="83820" y="644652"/>
                  </a:lnTo>
                  <a:lnTo>
                    <a:pt x="40132" y="676402"/>
                  </a:lnTo>
                  <a:lnTo>
                    <a:pt x="13335" y="695452"/>
                  </a:lnTo>
                  <a:lnTo>
                    <a:pt x="0" y="702564"/>
                  </a:lnTo>
                  <a:lnTo>
                    <a:pt x="10413" y="717042"/>
                  </a:lnTo>
                  <a:lnTo>
                    <a:pt x="25526" y="750570"/>
                  </a:lnTo>
                  <a:lnTo>
                    <a:pt x="35051" y="765048"/>
                  </a:lnTo>
                  <a:lnTo>
                    <a:pt x="39243" y="758317"/>
                  </a:lnTo>
                  <a:lnTo>
                    <a:pt x="41656" y="750570"/>
                  </a:lnTo>
                  <a:lnTo>
                    <a:pt x="43814" y="742061"/>
                  </a:lnTo>
                  <a:lnTo>
                    <a:pt x="47244" y="734568"/>
                  </a:lnTo>
                  <a:lnTo>
                    <a:pt x="55118" y="729107"/>
                  </a:lnTo>
                  <a:lnTo>
                    <a:pt x="65912" y="724281"/>
                  </a:lnTo>
                  <a:lnTo>
                    <a:pt x="86868" y="716280"/>
                  </a:lnTo>
                  <a:lnTo>
                    <a:pt x="130175" y="697865"/>
                  </a:lnTo>
                  <a:lnTo>
                    <a:pt x="172974" y="677545"/>
                  </a:lnTo>
                  <a:lnTo>
                    <a:pt x="214630" y="654939"/>
                  </a:lnTo>
                  <a:lnTo>
                    <a:pt x="254635" y="629412"/>
                  </a:lnTo>
                  <a:lnTo>
                    <a:pt x="292353" y="600837"/>
                  </a:lnTo>
                  <a:lnTo>
                    <a:pt x="327533" y="568452"/>
                  </a:lnTo>
                  <a:lnTo>
                    <a:pt x="371856" y="513842"/>
                  </a:lnTo>
                  <a:lnTo>
                    <a:pt x="403606" y="451104"/>
                  </a:lnTo>
                  <a:lnTo>
                    <a:pt x="424180" y="379349"/>
                  </a:lnTo>
                  <a:lnTo>
                    <a:pt x="428878" y="339852"/>
                  </a:lnTo>
                  <a:lnTo>
                    <a:pt x="426465" y="304800"/>
                  </a:lnTo>
                  <a:lnTo>
                    <a:pt x="419608" y="292862"/>
                  </a:lnTo>
                  <a:lnTo>
                    <a:pt x="421005" y="272288"/>
                  </a:lnTo>
                  <a:lnTo>
                    <a:pt x="421894" y="262128"/>
                  </a:lnTo>
                  <a:lnTo>
                    <a:pt x="423672" y="247142"/>
                  </a:lnTo>
                  <a:lnTo>
                    <a:pt x="424814" y="231648"/>
                  </a:lnTo>
                  <a:lnTo>
                    <a:pt x="426465" y="201168"/>
                  </a:lnTo>
                  <a:lnTo>
                    <a:pt x="431038" y="171323"/>
                  </a:lnTo>
                  <a:lnTo>
                    <a:pt x="438276" y="141097"/>
                  </a:lnTo>
                  <a:lnTo>
                    <a:pt x="444881" y="110744"/>
                  </a:lnTo>
                  <a:lnTo>
                    <a:pt x="447801" y="80899"/>
                  </a:lnTo>
                  <a:lnTo>
                    <a:pt x="431291" y="33401"/>
                  </a:lnTo>
                  <a:lnTo>
                    <a:pt x="388365" y="7747"/>
                  </a:lnTo>
                  <a:lnTo>
                    <a:pt x="349885" y="0"/>
                  </a:lnTo>
                  <a:close/>
                </a:path>
              </a:pathLst>
            </a:custGeom>
            <a:solidFill>
              <a:srgbClr val="FF862E"/>
            </a:solidFill>
          </p:spPr>
          <p:txBody>
            <a:bodyPr wrap="square" lIns="0" tIns="0" rIns="0" bIns="0" rtlCol="0"/>
            <a:lstStyle/>
            <a:p>
              <a:endParaRPr/>
            </a:p>
          </p:txBody>
        </p:sp>
        <p:pic>
          <p:nvPicPr>
            <p:cNvPr id="34" name="object 34"/>
            <p:cNvPicPr/>
            <p:nvPr/>
          </p:nvPicPr>
          <p:blipFill>
            <a:blip r:embed="rId12" cstate="print"/>
            <a:stretch>
              <a:fillRect/>
            </a:stretch>
          </p:blipFill>
          <p:spPr>
            <a:xfrm>
              <a:off x="4133087" y="4379975"/>
              <a:ext cx="121920" cy="195072"/>
            </a:xfrm>
            <a:prstGeom prst="rect">
              <a:avLst/>
            </a:prstGeom>
          </p:spPr>
        </p:pic>
        <p:sp>
          <p:nvSpPr>
            <p:cNvPr id="35" name="object 35"/>
            <p:cNvSpPr/>
            <p:nvPr/>
          </p:nvSpPr>
          <p:spPr>
            <a:xfrm>
              <a:off x="4212335" y="4626863"/>
              <a:ext cx="48895" cy="182880"/>
            </a:xfrm>
            <a:custGeom>
              <a:avLst/>
              <a:gdLst/>
              <a:ahLst/>
              <a:cxnLst/>
              <a:rect l="l" t="t" r="r" b="b"/>
              <a:pathLst>
                <a:path w="48895" h="182879">
                  <a:moveTo>
                    <a:pt x="3175" y="0"/>
                  </a:moveTo>
                  <a:lnTo>
                    <a:pt x="0" y="4572"/>
                  </a:lnTo>
                  <a:lnTo>
                    <a:pt x="23367" y="168783"/>
                  </a:lnTo>
                  <a:lnTo>
                    <a:pt x="38988" y="182625"/>
                  </a:lnTo>
                  <a:lnTo>
                    <a:pt x="48387" y="158115"/>
                  </a:lnTo>
                  <a:lnTo>
                    <a:pt x="3175" y="0"/>
                  </a:lnTo>
                  <a:close/>
                </a:path>
              </a:pathLst>
            </a:custGeom>
            <a:solidFill>
              <a:srgbClr val="FCA25D"/>
            </a:solidFill>
          </p:spPr>
          <p:txBody>
            <a:bodyPr wrap="square" lIns="0" tIns="0" rIns="0" bIns="0" rtlCol="0"/>
            <a:lstStyle/>
            <a:p>
              <a:endParaRPr/>
            </a:p>
          </p:txBody>
        </p:sp>
        <p:sp>
          <p:nvSpPr>
            <p:cNvPr id="36" name="object 36"/>
            <p:cNvSpPr/>
            <p:nvPr/>
          </p:nvSpPr>
          <p:spPr>
            <a:xfrm>
              <a:off x="4453127" y="4514087"/>
              <a:ext cx="45720" cy="57785"/>
            </a:xfrm>
            <a:custGeom>
              <a:avLst/>
              <a:gdLst/>
              <a:ahLst/>
              <a:cxnLst/>
              <a:rect l="l" t="t" r="r" b="b"/>
              <a:pathLst>
                <a:path w="45720" h="57785">
                  <a:moveTo>
                    <a:pt x="25019" y="0"/>
                  </a:moveTo>
                  <a:lnTo>
                    <a:pt x="21971" y="0"/>
                  </a:lnTo>
                  <a:lnTo>
                    <a:pt x="16129" y="3428"/>
                  </a:lnTo>
                  <a:lnTo>
                    <a:pt x="11175" y="10160"/>
                  </a:lnTo>
                  <a:lnTo>
                    <a:pt x="7620" y="18034"/>
                  </a:lnTo>
                  <a:lnTo>
                    <a:pt x="6223" y="25018"/>
                  </a:lnTo>
                  <a:lnTo>
                    <a:pt x="6223" y="34417"/>
                  </a:lnTo>
                  <a:lnTo>
                    <a:pt x="0" y="35941"/>
                  </a:lnTo>
                  <a:lnTo>
                    <a:pt x="4063" y="41529"/>
                  </a:lnTo>
                  <a:lnTo>
                    <a:pt x="8762" y="46862"/>
                  </a:lnTo>
                  <a:lnTo>
                    <a:pt x="13843" y="52197"/>
                  </a:lnTo>
                  <a:lnTo>
                    <a:pt x="18796" y="57785"/>
                  </a:lnTo>
                  <a:lnTo>
                    <a:pt x="25019" y="56261"/>
                  </a:lnTo>
                  <a:lnTo>
                    <a:pt x="29845" y="51562"/>
                  </a:lnTo>
                  <a:lnTo>
                    <a:pt x="42291" y="45338"/>
                  </a:lnTo>
                  <a:lnTo>
                    <a:pt x="45466" y="46862"/>
                  </a:lnTo>
                  <a:lnTo>
                    <a:pt x="42291" y="40639"/>
                  </a:lnTo>
                  <a:lnTo>
                    <a:pt x="38608" y="31750"/>
                  </a:lnTo>
                  <a:lnTo>
                    <a:pt x="34036" y="23241"/>
                  </a:lnTo>
                  <a:lnTo>
                    <a:pt x="31242" y="14478"/>
                  </a:lnTo>
                  <a:lnTo>
                    <a:pt x="32893" y="4699"/>
                  </a:lnTo>
                  <a:lnTo>
                    <a:pt x="31369" y="4699"/>
                  </a:lnTo>
                  <a:lnTo>
                    <a:pt x="25019" y="0"/>
                  </a:lnTo>
                  <a:close/>
                </a:path>
              </a:pathLst>
            </a:custGeom>
            <a:solidFill>
              <a:srgbClr val="BEBEBE"/>
            </a:solidFill>
          </p:spPr>
          <p:txBody>
            <a:bodyPr wrap="square" lIns="0" tIns="0" rIns="0" bIns="0" rtlCol="0"/>
            <a:lstStyle/>
            <a:p>
              <a:endParaRPr/>
            </a:p>
          </p:txBody>
        </p:sp>
        <p:sp>
          <p:nvSpPr>
            <p:cNvPr id="37" name="object 37"/>
            <p:cNvSpPr/>
            <p:nvPr/>
          </p:nvSpPr>
          <p:spPr>
            <a:xfrm>
              <a:off x="4474463" y="4511039"/>
              <a:ext cx="39370" cy="60960"/>
            </a:xfrm>
            <a:custGeom>
              <a:avLst/>
              <a:gdLst/>
              <a:ahLst/>
              <a:cxnLst/>
              <a:rect l="l" t="t" r="r" b="b"/>
              <a:pathLst>
                <a:path w="39370" h="60960">
                  <a:moveTo>
                    <a:pt x="18161" y="0"/>
                  </a:moveTo>
                  <a:lnTo>
                    <a:pt x="13588" y="4825"/>
                  </a:lnTo>
                  <a:lnTo>
                    <a:pt x="9016" y="8000"/>
                  </a:lnTo>
                  <a:lnTo>
                    <a:pt x="4572" y="14351"/>
                  </a:lnTo>
                  <a:lnTo>
                    <a:pt x="0" y="19050"/>
                  </a:lnTo>
                  <a:lnTo>
                    <a:pt x="3048" y="60452"/>
                  </a:lnTo>
                  <a:lnTo>
                    <a:pt x="9016" y="55626"/>
                  </a:lnTo>
                  <a:lnTo>
                    <a:pt x="16637" y="54102"/>
                  </a:lnTo>
                  <a:lnTo>
                    <a:pt x="24130" y="49276"/>
                  </a:lnTo>
                  <a:lnTo>
                    <a:pt x="30225" y="46101"/>
                  </a:lnTo>
                  <a:lnTo>
                    <a:pt x="33147" y="41402"/>
                  </a:lnTo>
                  <a:lnTo>
                    <a:pt x="33147" y="39751"/>
                  </a:lnTo>
                  <a:lnTo>
                    <a:pt x="34671" y="38227"/>
                  </a:lnTo>
                  <a:lnTo>
                    <a:pt x="34671" y="34925"/>
                  </a:lnTo>
                  <a:lnTo>
                    <a:pt x="31750" y="31750"/>
                  </a:lnTo>
                  <a:lnTo>
                    <a:pt x="33147" y="28575"/>
                  </a:lnTo>
                  <a:lnTo>
                    <a:pt x="39243" y="20701"/>
                  </a:lnTo>
                  <a:lnTo>
                    <a:pt x="30225" y="20701"/>
                  </a:lnTo>
                  <a:lnTo>
                    <a:pt x="30225" y="6350"/>
                  </a:lnTo>
                  <a:lnTo>
                    <a:pt x="22606" y="6350"/>
                  </a:lnTo>
                  <a:lnTo>
                    <a:pt x="25653" y="3175"/>
                  </a:lnTo>
                  <a:lnTo>
                    <a:pt x="21082" y="1650"/>
                  </a:lnTo>
                  <a:lnTo>
                    <a:pt x="18161" y="0"/>
                  </a:lnTo>
                  <a:close/>
                </a:path>
              </a:pathLst>
            </a:custGeom>
            <a:solidFill>
              <a:srgbClr val="FCA25D"/>
            </a:solidFill>
          </p:spPr>
          <p:txBody>
            <a:bodyPr wrap="square" lIns="0" tIns="0" rIns="0" bIns="0" rtlCol="0"/>
            <a:lstStyle/>
            <a:p>
              <a:endParaRPr/>
            </a:p>
          </p:txBody>
        </p:sp>
        <p:sp>
          <p:nvSpPr>
            <p:cNvPr id="38" name="object 38"/>
            <p:cNvSpPr/>
            <p:nvPr/>
          </p:nvSpPr>
          <p:spPr>
            <a:xfrm>
              <a:off x="4148327" y="4556759"/>
              <a:ext cx="320040" cy="143510"/>
            </a:xfrm>
            <a:custGeom>
              <a:avLst/>
              <a:gdLst/>
              <a:ahLst/>
              <a:cxnLst/>
              <a:rect l="l" t="t" r="r" b="b"/>
              <a:pathLst>
                <a:path w="320039" h="143510">
                  <a:moveTo>
                    <a:pt x="301498" y="0"/>
                  </a:moveTo>
                  <a:lnTo>
                    <a:pt x="186944" y="74040"/>
                  </a:lnTo>
                  <a:lnTo>
                    <a:pt x="154812" y="69341"/>
                  </a:lnTo>
                  <a:lnTo>
                    <a:pt x="138557" y="63753"/>
                  </a:lnTo>
                  <a:lnTo>
                    <a:pt x="90677" y="38481"/>
                  </a:lnTo>
                  <a:lnTo>
                    <a:pt x="39370" y="22478"/>
                  </a:lnTo>
                  <a:lnTo>
                    <a:pt x="21971" y="24637"/>
                  </a:lnTo>
                  <a:lnTo>
                    <a:pt x="18923" y="24637"/>
                  </a:lnTo>
                  <a:lnTo>
                    <a:pt x="5587" y="38100"/>
                  </a:lnTo>
                  <a:lnTo>
                    <a:pt x="254" y="51815"/>
                  </a:lnTo>
                  <a:lnTo>
                    <a:pt x="0" y="67056"/>
                  </a:lnTo>
                  <a:lnTo>
                    <a:pt x="15494" y="96265"/>
                  </a:lnTo>
                  <a:lnTo>
                    <a:pt x="61722" y="124840"/>
                  </a:lnTo>
                  <a:lnTo>
                    <a:pt x="178054" y="143001"/>
                  </a:lnTo>
                  <a:lnTo>
                    <a:pt x="258318" y="104901"/>
                  </a:lnTo>
                  <a:lnTo>
                    <a:pt x="304800" y="51562"/>
                  </a:lnTo>
                  <a:lnTo>
                    <a:pt x="319786" y="24637"/>
                  </a:lnTo>
                  <a:lnTo>
                    <a:pt x="301498" y="0"/>
                  </a:lnTo>
                  <a:close/>
                </a:path>
              </a:pathLst>
            </a:custGeom>
            <a:solidFill>
              <a:srgbClr val="333E50"/>
            </a:solidFill>
          </p:spPr>
          <p:txBody>
            <a:bodyPr wrap="square" lIns="0" tIns="0" rIns="0" bIns="0" rtlCol="0"/>
            <a:lstStyle/>
            <a:p>
              <a:endParaRPr/>
            </a:p>
          </p:txBody>
        </p:sp>
        <p:pic>
          <p:nvPicPr>
            <p:cNvPr id="39" name="object 39"/>
            <p:cNvPicPr/>
            <p:nvPr/>
          </p:nvPicPr>
          <p:blipFill>
            <a:blip r:embed="rId13" cstate="print"/>
            <a:stretch>
              <a:fillRect/>
            </a:stretch>
          </p:blipFill>
          <p:spPr>
            <a:xfrm>
              <a:off x="3822191" y="3880103"/>
              <a:ext cx="701039" cy="502920"/>
            </a:xfrm>
            <a:prstGeom prst="rect">
              <a:avLst/>
            </a:prstGeom>
          </p:spPr>
        </p:pic>
      </p:grpSp>
      <p:sp>
        <p:nvSpPr>
          <p:cNvPr id="40" name="object 40"/>
          <p:cNvSpPr/>
          <p:nvPr/>
        </p:nvSpPr>
        <p:spPr>
          <a:xfrm>
            <a:off x="3739896" y="5391911"/>
            <a:ext cx="819785" cy="8890"/>
          </a:xfrm>
          <a:custGeom>
            <a:avLst/>
            <a:gdLst/>
            <a:ahLst/>
            <a:cxnLst/>
            <a:rect l="l" t="t" r="r" b="b"/>
            <a:pathLst>
              <a:path w="819785" h="8889">
                <a:moveTo>
                  <a:pt x="409066" y="0"/>
                </a:moveTo>
                <a:lnTo>
                  <a:pt x="250189" y="635"/>
                </a:lnTo>
                <a:lnTo>
                  <a:pt x="120141" y="2158"/>
                </a:lnTo>
                <a:lnTo>
                  <a:pt x="32257" y="3682"/>
                </a:lnTo>
                <a:lnTo>
                  <a:pt x="0" y="4444"/>
                </a:lnTo>
                <a:lnTo>
                  <a:pt x="120141" y="6604"/>
                </a:lnTo>
                <a:lnTo>
                  <a:pt x="250189" y="8127"/>
                </a:lnTo>
                <a:lnTo>
                  <a:pt x="409066" y="8762"/>
                </a:lnTo>
                <a:lnTo>
                  <a:pt x="568832" y="8381"/>
                </a:lnTo>
                <a:lnTo>
                  <a:pt x="699388" y="7365"/>
                </a:lnTo>
                <a:lnTo>
                  <a:pt x="819657" y="5842"/>
                </a:lnTo>
                <a:lnTo>
                  <a:pt x="699388" y="2920"/>
                </a:lnTo>
                <a:lnTo>
                  <a:pt x="568832" y="888"/>
                </a:lnTo>
                <a:lnTo>
                  <a:pt x="409066" y="0"/>
                </a:lnTo>
                <a:close/>
              </a:path>
            </a:pathLst>
          </a:custGeom>
          <a:solidFill>
            <a:srgbClr val="CCCCCC"/>
          </a:solidFill>
        </p:spPr>
        <p:txBody>
          <a:bodyPr wrap="square" lIns="0" tIns="0" rIns="0" bIns="0" rtlCol="0"/>
          <a:lstStyle/>
          <a:p>
            <a:endParaRPr/>
          </a:p>
        </p:txBody>
      </p:sp>
      <p:sp>
        <p:nvSpPr>
          <p:cNvPr id="41" name="object 41"/>
          <p:cNvSpPr txBox="1"/>
          <p:nvPr/>
        </p:nvSpPr>
        <p:spPr>
          <a:xfrm>
            <a:off x="415669" y="5328030"/>
            <a:ext cx="1108331" cy="1005916"/>
          </a:xfrm>
          <a:prstGeom prst="rect">
            <a:avLst/>
          </a:prstGeom>
        </p:spPr>
        <p:txBody>
          <a:bodyPr vert="horz" wrap="square" lIns="0" tIns="93980" rIns="0" bIns="0" rtlCol="0">
            <a:spAutoFit/>
          </a:bodyPr>
          <a:lstStyle/>
          <a:p>
            <a:pPr algn="ctr">
              <a:lnSpc>
                <a:spcPct val="100000"/>
              </a:lnSpc>
              <a:spcBef>
                <a:spcPts val="740"/>
              </a:spcBef>
            </a:pPr>
            <a:r>
              <a:rPr sz="900" b="1" spc="-5" dirty="0">
                <a:solidFill>
                  <a:srgbClr val="202A34"/>
                </a:solidFill>
                <a:latin typeface="Calibri"/>
                <a:cs typeface="Calibri"/>
              </a:rPr>
              <a:t>Visually</a:t>
            </a:r>
            <a:r>
              <a:rPr sz="900" b="1" spc="-50" dirty="0">
                <a:solidFill>
                  <a:srgbClr val="202A34"/>
                </a:solidFill>
                <a:latin typeface="Calibri"/>
                <a:cs typeface="Calibri"/>
              </a:rPr>
              <a:t> </a:t>
            </a:r>
            <a:r>
              <a:rPr sz="900" b="1" dirty="0">
                <a:solidFill>
                  <a:srgbClr val="202A34"/>
                </a:solidFill>
                <a:latin typeface="Calibri"/>
                <a:cs typeface="Calibri"/>
              </a:rPr>
              <a:t>Satisfying</a:t>
            </a:r>
            <a:endParaRPr sz="900" dirty="0">
              <a:latin typeface="Calibri"/>
              <a:cs typeface="Calibri"/>
            </a:endParaRPr>
          </a:p>
          <a:p>
            <a:pPr marL="94615" marR="77470" indent="1270" algn="ctr">
              <a:lnSpc>
                <a:spcPct val="98700"/>
              </a:lnSpc>
              <a:spcBef>
                <a:spcPts val="520"/>
              </a:spcBef>
            </a:pPr>
            <a:r>
              <a:rPr sz="750" b="1" spc="-10" dirty="0">
                <a:solidFill>
                  <a:srgbClr val="8396AE"/>
                </a:solidFill>
                <a:latin typeface="Calibri"/>
                <a:cs typeface="Calibri"/>
              </a:rPr>
              <a:t>E</a:t>
            </a:r>
            <a:r>
              <a:rPr sz="750" b="1" dirty="0">
                <a:solidFill>
                  <a:srgbClr val="8396AE"/>
                </a:solidFill>
                <a:latin typeface="Calibri"/>
                <a:cs typeface="Calibri"/>
              </a:rPr>
              <a:t>lde</a:t>
            </a:r>
            <a:r>
              <a:rPr sz="750" b="1" spc="-10" dirty="0">
                <a:solidFill>
                  <a:srgbClr val="8396AE"/>
                </a:solidFill>
                <a:latin typeface="Calibri"/>
                <a:cs typeface="Calibri"/>
              </a:rPr>
              <a:t>r</a:t>
            </a:r>
            <a:r>
              <a:rPr sz="750" b="1" spc="-25" dirty="0">
                <a:solidFill>
                  <a:srgbClr val="8396AE"/>
                </a:solidFill>
                <a:latin typeface="Calibri"/>
                <a:cs typeface="Calibri"/>
              </a:rPr>
              <a:t>l</a:t>
            </a:r>
            <a:r>
              <a:rPr sz="750" b="1" spc="-5" dirty="0">
                <a:solidFill>
                  <a:srgbClr val="8396AE"/>
                </a:solidFill>
                <a:latin typeface="Calibri"/>
                <a:cs typeface="Calibri"/>
              </a:rPr>
              <a:t>y</a:t>
            </a:r>
            <a:r>
              <a:rPr sz="750" b="1" spc="-65" dirty="0">
                <a:solidFill>
                  <a:srgbClr val="8396AE"/>
                </a:solidFill>
                <a:latin typeface="Calibri"/>
                <a:cs typeface="Calibri"/>
              </a:rPr>
              <a:t> </a:t>
            </a:r>
            <a:r>
              <a:rPr sz="1400" b="1" spc="-15" dirty="0">
                <a:solidFill>
                  <a:srgbClr val="8396AE"/>
                </a:solidFill>
                <a:latin typeface="Calibri"/>
                <a:cs typeface="Calibri"/>
              </a:rPr>
              <a:t>a</a:t>
            </a:r>
            <a:r>
              <a:rPr sz="1400" b="1" dirty="0">
                <a:solidFill>
                  <a:srgbClr val="8396AE"/>
                </a:solidFill>
                <a:latin typeface="Calibri"/>
                <a:cs typeface="Calibri"/>
              </a:rPr>
              <a:t>n</a:t>
            </a:r>
            <a:r>
              <a:rPr sz="1400" b="1" spc="-5" dirty="0">
                <a:solidFill>
                  <a:srgbClr val="8396AE"/>
                </a:solidFill>
                <a:latin typeface="Calibri"/>
                <a:cs typeface="Calibri"/>
              </a:rPr>
              <a:t>d</a:t>
            </a:r>
            <a:r>
              <a:rPr sz="750" b="1" spc="-5" dirty="0">
                <a:solidFill>
                  <a:srgbClr val="8396AE"/>
                </a:solidFill>
                <a:latin typeface="Calibri"/>
                <a:cs typeface="Calibri"/>
              </a:rPr>
              <a:t>  </a:t>
            </a:r>
            <a:r>
              <a:rPr sz="750" b="1" spc="-10" dirty="0">
                <a:solidFill>
                  <a:srgbClr val="8396AE"/>
                </a:solidFill>
                <a:latin typeface="Calibri"/>
                <a:cs typeface="Calibri"/>
              </a:rPr>
              <a:t>Challenged </a:t>
            </a:r>
            <a:r>
              <a:rPr sz="750" b="1" spc="-5" dirty="0">
                <a:solidFill>
                  <a:srgbClr val="8396AE"/>
                </a:solidFill>
                <a:latin typeface="Calibri"/>
                <a:cs typeface="Calibri"/>
              </a:rPr>
              <a:t> </a:t>
            </a:r>
            <a:r>
              <a:rPr sz="750" b="1" spc="5" dirty="0">
                <a:solidFill>
                  <a:srgbClr val="8396AE"/>
                </a:solidFill>
                <a:latin typeface="Calibri"/>
                <a:cs typeface="Calibri"/>
              </a:rPr>
              <a:t>D</a:t>
            </a:r>
            <a:r>
              <a:rPr sz="750" b="1" dirty="0">
                <a:solidFill>
                  <a:srgbClr val="8396AE"/>
                </a:solidFill>
                <a:latin typeface="Calibri"/>
                <a:cs typeface="Calibri"/>
              </a:rPr>
              <a:t>evot</a:t>
            </a:r>
            <a:r>
              <a:rPr sz="750" b="1" spc="-20" dirty="0">
                <a:solidFill>
                  <a:srgbClr val="8396AE"/>
                </a:solidFill>
                <a:latin typeface="Calibri"/>
                <a:cs typeface="Calibri"/>
              </a:rPr>
              <a:t>ee</a:t>
            </a:r>
            <a:r>
              <a:rPr sz="750" b="1" spc="-5" dirty="0">
                <a:solidFill>
                  <a:srgbClr val="8396AE"/>
                </a:solidFill>
                <a:latin typeface="Calibri"/>
                <a:cs typeface="Calibri"/>
              </a:rPr>
              <a:t>s</a:t>
            </a:r>
            <a:r>
              <a:rPr sz="750" b="1" spc="-80" dirty="0">
                <a:solidFill>
                  <a:srgbClr val="8396AE"/>
                </a:solidFill>
                <a:latin typeface="Calibri"/>
                <a:cs typeface="Calibri"/>
              </a:rPr>
              <a:t> </a:t>
            </a:r>
            <a:r>
              <a:rPr sz="750" b="1" spc="-10" dirty="0">
                <a:solidFill>
                  <a:srgbClr val="8396AE"/>
                </a:solidFill>
                <a:latin typeface="Calibri"/>
                <a:cs typeface="Calibri"/>
              </a:rPr>
              <a:t>c</a:t>
            </a:r>
            <a:r>
              <a:rPr sz="750" b="1" spc="-15" dirty="0">
                <a:solidFill>
                  <a:srgbClr val="8396AE"/>
                </a:solidFill>
                <a:latin typeface="Calibri"/>
                <a:cs typeface="Calibri"/>
              </a:rPr>
              <a:t>a</a:t>
            </a:r>
            <a:r>
              <a:rPr sz="750" b="1" spc="-5" dirty="0">
                <a:solidFill>
                  <a:srgbClr val="8396AE"/>
                </a:solidFill>
                <a:latin typeface="Calibri"/>
                <a:cs typeface="Calibri"/>
              </a:rPr>
              <a:t>n  </a:t>
            </a:r>
            <a:r>
              <a:rPr sz="1000" b="1" spc="5" dirty="0">
                <a:solidFill>
                  <a:srgbClr val="8396AE"/>
                </a:solidFill>
                <a:latin typeface="Calibri"/>
                <a:cs typeface="Calibri"/>
              </a:rPr>
              <a:t>e</a:t>
            </a:r>
            <a:r>
              <a:rPr sz="1000" b="1" spc="-35" dirty="0">
                <a:solidFill>
                  <a:srgbClr val="8396AE"/>
                </a:solidFill>
                <a:latin typeface="Calibri"/>
                <a:cs typeface="Calibri"/>
              </a:rPr>
              <a:t>x</a:t>
            </a:r>
            <a:r>
              <a:rPr sz="1000" b="1" dirty="0">
                <a:solidFill>
                  <a:srgbClr val="8396AE"/>
                </a:solidFill>
                <a:latin typeface="Calibri"/>
                <a:cs typeface="Calibri"/>
              </a:rPr>
              <a:t>pl</a:t>
            </a:r>
            <a:r>
              <a:rPr sz="1000" b="1" spc="-25" dirty="0">
                <a:solidFill>
                  <a:srgbClr val="8396AE"/>
                </a:solidFill>
                <a:latin typeface="Calibri"/>
                <a:cs typeface="Calibri"/>
              </a:rPr>
              <a:t>o</a:t>
            </a:r>
            <a:r>
              <a:rPr sz="1000" b="1" spc="-10" dirty="0">
                <a:solidFill>
                  <a:srgbClr val="8396AE"/>
                </a:solidFill>
                <a:latin typeface="Calibri"/>
                <a:cs typeface="Calibri"/>
              </a:rPr>
              <a:t>r</a:t>
            </a:r>
            <a:r>
              <a:rPr sz="1000" b="1" spc="-5" dirty="0">
                <a:solidFill>
                  <a:srgbClr val="8396AE"/>
                </a:solidFill>
                <a:latin typeface="Calibri"/>
                <a:cs typeface="Calibri"/>
              </a:rPr>
              <a:t>e</a:t>
            </a:r>
            <a:r>
              <a:rPr sz="1000" b="1" spc="-20" dirty="0">
                <a:solidFill>
                  <a:srgbClr val="8396AE"/>
                </a:solidFill>
                <a:latin typeface="Calibri"/>
                <a:cs typeface="Calibri"/>
              </a:rPr>
              <a:t> </a:t>
            </a:r>
            <a:r>
              <a:rPr sz="1000" b="1" spc="-25" dirty="0">
                <a:solidFill>
                  <a:srgbClr val="8396AE"/>
                </a:solidFill>
                <a:latin typeface="Calibri"/>
                <a:cs typeface="Calibri"/>
              </a:rPr>
              <a:t>36</a:t>
            </a:r>
            <a:r>
              <a:rPr sz="1000" b="1" dirty="0">
                <a:solidFill>
                  <a:srgbClr val="8396AE"/>
                </a:solidFill>
                <a:latin typeface="Calibri"/>
                <a:cs typeface="Calibri"/>
              </a:rPr>
              <a:t>0</a:t>
            </a:r>
            <a:r>
              <a:rPr sz="1000" b="1" spc="-5" dirty="0">
                <a:solidFill>
                  <a:srgbClr val="8396AE"/>
                </a:solidFill>
                <a:latin typeface="Arial"/>
                <a:cs typeface="Arial"/>
              </a:rPr>
              <a:t>°</a:t>
            </a:r>
            <a:r>
              <a:rPr sz="1000" b="1" spc="-75" dirty="0">
                <a:solidFill>
                  <a:srgbClr val="8396AE"/>
                </a:solidFill>
                <a:latin typeface="Arial"/>
                <a:cs typeface="Arial"/>
              </a:rPr>
              <a:t> </a:t>
            </a:r>
            <a:r>
              <a:rPr sz="750" b="1" dirty="0">
                <a:solidFill>
                  <a:srgbClr val="8396AE"/>
                </a:solidFill>
                <a:latin typeface="Calibri"/>
                <a:cs typeface="Calibri"/>
              </a:rPr>
              <a:t>vi</a:t>
            </a:r>
            <a:r>
              <a:rPr sz="750" b="1" spc="5" dirty="0">
                <a:solidFill>
                  <a:srgbClr val="8396AE"/>
                </a:solidFill>
                <a:latin typeface="Calibri"/>
                <a:cs typeface="Calibri"/>
              </a:rPr>
              <a:t>e</a:t>
            </a:r>
            <a:r>
              <a:rPr sz="750" b="1" spc="-5" dirty="0">
                <a:solidFill>
                  <a:srgbClr val="8396AE"/>
                </a:solidFill>
                <a:latin typeface="Calibri"/>
                <a:cs typeface="Calibri"/>
              </a:rPr>
              <a:t>w  of </a:t>
            </a:r>
            <a:r>
              <a:rPr lang="en-IN" sz="750" b="1" spc="-10" dirty="0">
                <a:solidFill>
                  <a:srgbClr val="8396AE"/>
                </a:solidFill>
                <a:latin typeface="Calibri"/>
                <a:cs typeface="Calibri"/>
              </a:rPr>
              <a:t>all subjects</a:t>
            </a:r>
            <a:r>
              <a:rPr sz="750" b="1" spc="-10" dirty="0">
                <a:solidFill>
                  <a:srgbClr val="8396AE"/>
                </a:solidFill>
                <a:latin typeface="Calibri"/>
                <a:cs typeface="Calibri"/>
              </a:rPr>
              <a:t> </a:t>
            </a:r>
            <a:r>
              <a:rPr sz="750" b="1" spc="-5" dirty="0">
                <a:solidFill>
                  <a:srgbClr val="8396AE"/>
                </a:solidFill>
                <a:latin typeface="Calibri"/>
                <a:cs typeface="Calibri"/>
              </a:rPr>
              <a:t>all </a:t>
            </a:r>
            <a:r>
              <a:rPr sz="750" b="1" dirty="0">
                <a:solidFill>
                  <a:srgbClr val="8396AE"/>
                </a:solidFill>
                <a:latin typeface="Calibri"/>
                <a:cs typeface="Calibri"/>
              </a:rPr>
              <a:t> ove</a:t>
            </a:r>
            <a:r>
              <a:rPr sz="750" b="1" spc="-5" dirty="0">
                <a:solidFill>
                  <a:srgbClr val="8396AE"/>
                </a:solidFill>
                <a:latin typeface="Calibri"/>
                <a:cs typeface="Calibri"/>
              </a:rPr>
              <a:t>r</a:t>
            </a:r>
            <a:r>
              <a:rPr sz="750" b="1" spc="-75" dirty="0">
                <a:solidFill>
                  <a:srgbClr val="8396AE"/>
                </a:solidFill>
                <a:latin typeface="Calibri"/>
                <a:cs typeface="Calibri"/>
              </a:rPr>
              <a:t> </a:t>
            </a:r>
            <a:r>
              <a:rPr sz="750" b="1" spc="-15" dirty="0">
                <a:solidFill>
                  <a:srgbClr val="8396AE"/>
                </a:solidFill>
                <a:latin typeface="Calibri"/>
                <a:cs typeface="Calibri"/>
              </a:rPr>
              <a:t>I</a:t>
            </a:r>
            <a:r>
              <a:rPr sz="750" b="1" dirty="0">
                <a:solidFill>
                  <a:srgbClr val="8396AE"/>
                </a:solidFill>
                <a:latin typeface="Calibri"/>
                <a:cs typeface="Calibri"/>
              </a:rPr>
              <a:t>ndi</a:t>
            </a:r>
            <a:r>
              <a:rPr sz="750" b="1" spc="-15" dirty="0">
                <a:solidFill>
                  <a:srgbClr val="8396AE"/>
                </a:solidFill>
                <a:latin typeface="Calibri"/>
                <a:cs typeface="Calibri"/>
              </a:rPr>
              <a:t>a</a:t>
            </a:r>
            <a:r>
              <a:rPr sz="750" b="1" spc="-5" dirty="0">
                <a:solidFill>
                  <a:srgbClr val="8396AE"/>
                </a:solidFill>
                <a:latin typeface="Calibri"/>
                <a:cs typeface="Calibri"/>
              </a:rPr>
              <a:t>.</a:t>
            </a:r>
            <a:endParaRPr sz="750" dirty="0">
              <a:latin typeface="Calibri"/>
              <a:cs typeface="Calibri"/>
            </a:endParaRPr>
          </a:p>
        </p:txBody>
      </p:sp>
      <p:sp>
        <p:nvSpPr>
          <p:cNvPr id="42" name="object 42"/>
          <p:cNvSpPr txBox="1"/>
          <p:nvPr/>
        </p:nvSpPr>
        <p:spPr>
          <a:xfrm>
            <a:off x="1993519" y="5378246"/>
            <a:ext cx="1118870" cy="1465145"/>
          </a:xfrm>
          <a:prstGeom prst="rect">
            <a:avLst/>
          </a:prstGeom>
        </p:spPr>
        <p:txBody>
          <a:bodyPr vert="horz" wrap="square" lIns="0" tIns="88265" rIns="0" bIns="0" rtlCol="0">
            <a:spAutoFit/>
          </a:bodyPr>
          <a:lstStyle/>
          <a:p>
            <a:pPr marL="19685" algn="ctr">
              <a:lnSpc>
                <a:spcPct val="100000"/>
              </a:lnSpc>
              <a:spcBef>
                <a:spcPts val="695"/>
              </a:spcBef>
            </a:pPr>
            <a:r>
              <a:rPr sz="1000" b="1" spc="5" dirty="0">
                <a:solidFill>
                  <a:srgbClr val="202A34"/>
                </a:solidFill>
                <a:latin typeface="Calibri"/>
                <a:cs typeface="Calibri"/>
              </a:rPr>
              <a:t>S</a:t>
            </a:r>
            <a:r>
              <a:rPr sz="1000" b="1" spc="10" dirty="0">
                <a:solidFill>
                  <a:srgbClr val="202A34"/>
                </a:solidFill>
                <a:latin typeface="Calibri"/>
                <a:cs typeface="Calibri"/>
              </a:rPr>
              <a:t>a</a:t>
            </a:r>
            <a:r>
              <a:rPr sz="1000" b="1" dirty="0">
                <a:solidFill>
                  <a:srgbClr val="202A34"/>
                </a:solidFill>
                <a:latin typeface="Calibri"/>
                <a:cs typeface="Calibri"/>
              </a:rPr>
              <a:t>v</a:t>
            </a:r>
            <a:r>
              <a:rPr sz="1000" b="1" spc="5" dirty="0">
                <a:solidFill>
                  <a:srgbClr val="202A34"/>
                </a:solidFill>
                <a:latin typeface="Calibri"/>
                <a:cs typeface="Calibri"/>
              </a:rPr>
              <a:t>e</a:t>
            </a:r>
            <a:r>
              <a:rPr sz="1000" b="1" spc="-60" dirty="0">
                <a:solidFill>
                  <a:srgbClr val="202A34"/>
                </a:solidFill>
                <a:latin typeface="Calibri"/>
                <a:cs typeface="Calibri"/>
              </a:rPr>
              <a:t> </a:t>
            </a:r>
            <a:r>
              <a:rPr sz="1000" b="1" spc="5" dirty="0">
                <a:solidFill>
                  <a:srgbClr val="202A34"/>
                </a:solidFill>
                <a:latin typeface="Calibri"/>
                <a:cs typeface="Calibri"/>
              </a:rPr>
              <a:t>T</a:t>
            </a:r>
            <a:r>
              <a:rPr sz="1000" b="1" spc="-10" dirty="0">
                <a:solidFill>
                  <a:srgbClr val="202A34"/>
                </a:solidFill>
                <a:latin typeface="Calibri"/>
                <a:cs typeface="Calibri"/>
              </a:rPr>
              <a:t>i</a:t>
            </a:r>
            <a:r>
              <a:rPr sz="1000" b="1" dirty="0">
                <a:solidFill>
                  <a:srgbClr val="202A34"/>
                </a:solidFill>
                <a:latin typeface="Calibri"/>
                <a:cs typeface="Calibri"/>
              </a:rPr>
              <a:t>m</a:t>
            </a:r>
            <a:r>
              <a:rPr sz="1000" b="1" spc="5" dirty="0">
                <a:solidFill>
                  <a:srgbClr val="202A34"/>
                </a:solidFill>
                <a:latin typeface="Calibri"/>
                <a:cs typeface="Calibri"/>
              </a:rPr>
              <a:t>e</a:t>
            </a:r>
            <a:r>
              <a:rPr sz="1000" b="1" spc="-40" dirty="0">
                <a:solidFill>
                  <a:srgbClr val="202A34"/>
                </a:solidFill>
                <a:latin typeface="Calibri"/>
                <a:cs typeface="Calibri"/>
              </a:rPr>
              <a:t> </a:t>
            </a:r>
            <a:r>
              <a:rPr sz="1000" b="1" spc="5" dirty="0">
                <a:solidFill>
                  <a:srgbClr val="202A34"/>
                </a:solidFill>
                <a:latin typeface="Calibri"/>
                <a:cs typeface="Calibri"/>
              </a:rPr>
              <a:t>&amp;</a:t>
            </a:r>
            <a:r>
              <a:rPr sz="1000" b="1" spc="-35" dirty="0">
                <a:solidFill>
                  <a:srgbClr val="202A34"/>
                </a:solidFill>
                <a:latin typeface="Calibri"/>
                <a:cs typeface="Calibri"/>
              </a:rPr>
              <a:t> </a:t>
            </a:r>
            <a:r>
              <a:rPr sz="1000" b="1" dirty="0">
                <a:solidFill>
                  <a:srgbClr val="202A34"/>
                </a:solidFill>
                <a:latin typeface="Calibri"/>
                <a:cs typeface="Calibri"/>
              </a:rPr>
              <a:t>C</a:t>
            </a:r>
            <a:r>
              <a:rPr sz="1000" b="1" spc="-10" dirty="0">
                <a:solidFill>
                  <a:srgbClr val="202A34"/>
                </a:solidFill>
                <a:latin typeface="Calibri"/>
                <a:cs typeface="Calibri"/>
              </a:rPr>
              <a:t>o</a:t>
            </a:r>
            <a:r>
              <a:rPr sz="1000" b="1" spc="-5" dirty="0">
                <a:solidFill>
                  <a:srgbClr val="202A34"/>
                </a:solidFill>
                <a:latin typeface="Calibri"/>
                <a:cs typeface="Calibri"/>
              </a:rPr>
              <a:t>s</a:t>
            </a:r>
            <a:r>
              <a:rPr sz="1000" b="1" dirty="0">
                <a:solidFill>
                  <a:srgbClr val="202A34"/>
                </a:solidFill>
                <a:latin typeface="Calibri"/>
                <a:cs typeface="Calibri"/>
              </a:rPr>
              <a:t>t</a:t>
            </a:r>
            <a:endParaRPr sz="1000" dirty="0">
              <a:latin typeface="Calibri"/>
              <a:cs typeface="Calibri"/>
            </a:endParaRPr>
          </a:p>
          <a:p>
            <a:pPr marL="12700" marR="5080" indent="-3175" algn="ctr">
              <a:lnSpc>
                <a:spcPct val="100699"/>
              </a:lnSpc>
              <a:spcBef>
                <a:spcPts val="595"/>
              </a:spcBef>
            </a:pPr>
            <a:r>
              <a:rPr sz="1000" b="1" spc="-10" dirty="0">
                <a:solidFill>
                  <a:srgbClr val="8396AE"/>
                </a:solidFill>
                <a:latin typeface="Calibri"/>
                <a:cs typeface="Calibri"/>
              </a:rPr>
              <a:t>D</a:t>
            </a:r>
            <a:r>
              <a:rPr sz="1000" b="1" spc="5" dirty="0">
                <a:solidFill>
                  <a:srgbClr val="8396AE"/>
                </a:solidFill>
                <a:latin typeface="Calibri"/>
                <a:cs typeface="Calibri"/>
              </a:rPr>
              <a:t>e</a:t>
            </a:r>
            <a:r>
              <a:rPr sz="1000" b="1" dirty="0">
                <a:solidFill>
                  <a:srgbClr val="8396AE"/>
                </a:solidFill>
                <a:latin typeface="Calibri"/>
                <a:cs typeface="Calibri"/>
              </a:rPr>
              <a:t>v</a:t>
            </a:r>
            <a:r>
              <a:rPr sz="1000" b="1" spc="-10" dirty="0">
                <a:solidFill>
                  <a:srgbClr val="8396AE"/>
                </a:solidFill>
                <a:latin typeface="Calibri"/>
                <a:cs typeface="Calibri"/>
              </a:rPr>
              <a:t>ot</a:t>
            </a:r>
            <a:r>
              <a:rPr sz="1000" b="1" spc="5" dirty="0">
                <a:solidFill>
                  <a:srgbClr val="8396AE"/>
                </a:solidFill>
                <a:latin typeface="Calibri"/>
                <a:cs typeface="Calibri"/>
              </a:rPr>
              <a:t>e</a:t>
            </a:r>
            <a:r>
              <a:rPr sz="1000" b="1" spc="-15" dirty="0">
                <a:solidFill>
                  <a:srgbClr val="8396AE"/>
                </a:solidFill>
                <a:latin typeface="Calibri"/>
                <a:cs typeface="Calibri"/>
              </a:rPr>
              <a:t>e</a:t>
            </a:r>
            <a:r>
              <a:rPr sz="1000" b="1" dirty="0">
                <a:solidFill>
                  <a:srgbClr val="8396AE"/>
                </a:solidFill>
                <a:latin typeface="Calibri"/>
                <a:cs typeface="Calibri"/>
              </a:rPr>
              <a:t>s</a:t>
            </a:r>
            <a:r>
              <a:rPr sz="1000" b="1" spc="-50" dirty="0">
                <a:solidFill>
                  <a:srgbClr val="8396AE"/>
                </a:solidFill>
                <a:latin typeface="Calibri"/>
                <a:cs typeface="Calibri"/>
              </a:rPr>
              <a:t> </a:t>
            </a:r>
            <a:r>
              <a:rPr sz="1000" b="1" dirty="0">
                <a:solidFill>
                  <a:srgbClr val="8396AE"/>
                </a:solidFill>
                <a:latin typeface="Calibri"/>
                <a:cs typeface="Calibri"/>
              </a:rPr>
              <a:t>c</a:t>
            </a:r>
            <a:r>
              <a:rPr sz="1000" b="1" spc="-10" dirty="0">
                <a:solidFill>
                  <a:srgbClr val="8396AE"/>
                </a:solidFill>
                <a:latin typeface="Calibri"/>
                <a:cs typeface="Calibri"/>
              </a:rPr>
              <a:t>a</a:t>
            </a:r>
            <a:r>
              <a:rPr sz="1000" b="1" dirty="0">
                <a:solidFill>
                  <a:srgbClr val="8396AE"/>
                </a:solidFill>
                <a:latin typeface="Calibri"/>
                <a:cs typeface="Calibri"/>
              </a:rPr>
              <a:t>n</a:t>
            </a:r>
            <a:r>
              <a:rPr sz="1000" b="1" spc="20" dirty="0">
                <a:solidFill>
                  <a:srgbClr val="8396AE"/>
                </a:solidFill>
                <a:latin typeface="Calibri"/>
                <a:cs typeface="Calibri"/>
              </a:rPr>
              <a:t> </a:t>
            </a:r>
            <a:r>
              <a:rPr sz="1000" b="1" dirty="0">
                <a:solidFill>
                  <a:srgbClr val="8396AE"/>
                </a:solidFill>
                <a:latin typeface="Calibri"/>
                <a:cs typeface="Calibri"/>
              </a:rPr>
              <a:t>v</a:t>
            </a:r>
            <a:r>
              <a:rPr sz="1000" b="1" spc="-10" dirty="0">
                <a:solidFill>
                  <a:srgbClr val="8396AE"/>
                </a:solidFill>
                <a:latin typeface="Calibri"/>
                <a:cs typeface="Calibri"/>
              </a:rPr>
              <a:t>i</a:t>
            </a:r>
            <a:r>
              <a:rPr sz="1000" b="1" spc="10" dirty="0">
                <a:solidFill>
                  <a:srgbClr val="8396AE"/>
                </a:solidFill>
                <a:latin typeface="Calibri"/>
                <a:cs typeface="Calibri"/>
              </a:rPr>
              <a:t>r</a:t>
            </a:r>
            <a:r>
              <a:rPr sz="1000" b="1" spc="-5" dirty="0">
                <a:solidFill>
                  <a:srgbClr val="8396AE"/>
                </a:solidFill>
                <a:latin typeface="Calibri"/>
                <a:cs typeface="Calibri"/>
              </a:rPr>
              <a:t>tu</a:t>
            </a:r>
            <a:r>
              <a:rPr sz="1000" b="1" spc="5" dirty="0">
                <a:solidFill>
                  <a:srgbClr val="8396AE"/>
                </a:solidFill>
                <a:latin typeface="Calibri"/>
                <a:cs typeface="Calibri"/>
              </a:rPr>
              <a:t>a</a:t>
            </a:r>
            <a:r>
              <a:rPr sz="1000" b="1" spc="-10" dirty="0">
                <a:solidFill>
                  <a:srgbClr val="8396AE"/>
                </a:solidFill>
                <a:latin typeface="Calibri"/>
                <a:cs typeface="Calibri"/>
              </a:rPr>
              <a:t>ll</a:t>
            </a:r>
            <a:r>
              <a:rPr sz="1000" b="1" spc="5" dirty="0">
                <a:solidFill>
                  <a:srgbClr val="8396AE"/>
                </a:solidFill>
                <a:latin typeface="Calibri"/>
                <a:cs typeface="Calibri"/>
              </a:rPr>
              <a:t>y</a:t>
            </a:r>
            <a:r>
              <a:rPr sz="1000" b="1" spc="-85" dirty="0">
                <a:solidFill>
                  <a:srgbClr val="8396AE"/>
                </a:solidFill>
                <a:latin typeface="Calibri"/>
                <a:cs typeface="Calibri"/>
              </a:rPr>
              <a:t> </a:t>
            </a:r>
            <a:r>
              <a:rPr sz="1000" b="1" spc="-10" dirty="0">
                <a:solidFill>
                  <a:srgbClr val="8396AE"/>
                </a:solidFill>
                <a:latin typeface="Calibri"/>
                <a:cs typeface="Calibri"/>
              </a:rPr>
              <a:t>att</a:t>
            </a:r>
            <a:r>
              <a:rPr sz="1000" b="1" spc="5" dirty="0">
                <a:solidFill>
                  <a:srgbClr val="8396AE"/>
                </a:solidFill>
                <a:latin typeface="Calibri"/>
                <a:cs typeface="Calibri"/>
              </a:rPr>
              <a:t>e</a:t>
            </a:r>
            <a:r>
              <a:rPr sz="1000" b="1" spc="-10" dirty="0">
                <a:solidFill>
                  <a:srgbClr val="8396AE"/>
                </a:solidFill>
                <a:latin typeface="Calibri"/>
                <a:cs typeface="Calibri"/>
              </a:rPr>
              <a:t>n</a:t>
            </a:r>
            <a:r>
              <a:rPr sz="1000" b="1" dirty="0">
                <a:solidFill>
                  <a:srgbClr val="8396AE"/>
                </a:solidFill>
                <a:latin typeface="Calibri"/>
                <a:cs typeface="Calibri"/>
              </a:rPr>
              <a:t>d </a:t>
            </a:r>
            <a:r>
              <a:rPr sz="1000" b="1" spc="-40" dirty="0">
                <a:solidFill>
                  <a:srgbClr val="8396AE"/>
                </a:solidFill>
                <a:latin typeface="Calibri"/>
                <a:cs typeface="Calibri"/>
              </a:rPr>
              <a:t> </a:t>
            </a:r>
            <a:r>
              <a:rPr sz="1000" b="1" spc="-10" dirty="0">
                <a:solidFill>
                  <a:srgbClr val="8396AE"/>
                </a:solidFill>
                <a:latin typeface="Calibri"/>
                <a:cs typeface="Calibri"/>
              </a:rPr>
              <a:t>th</a:t>
            </a:r>
            <a:r>
              <a:rPr sz="1000" b="1" dirty="0">
                <a:solidFill>
                  <a:srgbClr val="8396AE"/>
                </a:solidFill>
                <a:latin typeface="Calibri"/>
                <a:cs typeface="Calibri"/>
              </a:rPr>
              <a:t>e</a:t>
            </a:r>
            <a:r>
              <a:rPr lang="en-IN" sz="1000" b="1" dirty="0">
                <a:solidFill>
                  <a:srgbClr val="8396AE"/>
                </a:solidFill>
                <a:latin typeface="Calibri"/>
                <a:cs typeface="Calibri"/>
              </a:rPr>
              <a:t> class</a:t>
            </a:r>
            <a:r>
              <a:rPr sz="1000" b="1" dirty="0">
                <a:solidFill>
                  <a:srgbClr val="8396AE"/>
                </a:solidFill>
                <a:latin typeface="Calibri"/>
                <a:cs typeface="Calibri"/>
              </a:rPr>
              <a:t>  </a:t>
            </a:r>
            <a:r>
              <a:rPr lang="en-IN" sz="1400" b="1" spc="-5" dirty="0">
                <a:solidFill>
                  <a:srgbClr val="8396AE"/>
                </a:solidFill>
                <a:latin typeface="Calibri"/>
                <a:cs typeface="Calibri"/>
              </a:rPr>
              <a:t>Immersive</a:t>
            </a:r>
            <a:r>
              <a:rPr sz="1000" b="1" spc="-30" dirty="0">
                <a:solidFill>
                  <a:srgbClr val="8396AE"/>
                </a:solidFill>
                <a:latin typeface="Calibri"/>
                <a:cs typeface="Calibri"/>
              </a:rPr>
              <a:t> </a:t>
            </a:r>
            <a:r>
              <a:rPr sz="1000" b="1" spc="5" dirty="0">
                <a:solidFill>
                  <a:srgbClr val="8396AE"/>
                </a:solidFill>
                <a:latin typeface="Calibri"/>
                <a:cs typeface="Calibri"/>
              </a:rPr>
              <a:t>f</a:t>
            </a:r>
            <a:r>
              <a:rPr sz="1000" b="1" spc="-15" dirty="0">
                <a:solidFill>
                  <a:srgbClr val="8396AE"/>
                </a:solidFill>
                <a:latin typeface="Calibri"/>
                <a:cs typeface="Calibri"/>
              </a:rPr>
              <a:t>r</a:t>
            </a:r>
            <a:r>
              <a:rPr sz="1000" b="1" spc="-10" dirty="0">
                <a:solidFill>
                  <a:srgbClr val="8396AE"/>
                </a:solidFill>
                <a:latin typeface="Calibri"/>
                <a:cs typeface="Calibri"/>
              </a:rPr>
              <a:t>o</a:t>
            </a:r>
            <a:r>
              <a:rPr sz="1000" b="1" dirty="0">
                <a:solidFill>
                  <a:srgbClr val="8396AE"/>
                </a:solidFill>
                <a:latin typeface="Calibri"/>
                <a:cs typeface="Calibri"/>
              </a:rPr>
              <a:t>m</a:t>
            </a:r>
            <a:r>
              <a:rPr sz="1000" b="1" spc="-45" dirty="0">
                <a:solidFill>
                  <a:srgbClr val="8396AE"/>
                </a:solidFill>
                <a:latin typeface="Calibri"/>
                <a:cs typeface="Calibri"/>
              </a:rPr>
              <a:t> </a:t>
            </a:r>
            <a:r>
              <a:rPr sz="1000" b="1" spc="-10" dirty="0">
                <a:solidFill>
                  <a:srgbClr val="8396AE"/>
                </a:solidFill>
                <a:latin typeface="Calibri"/>
                <a:cs typeface="Calibri"/>
              </a:rPr>
              <a:t>th</a:t>
            </a:r>
            <a:r>
              <a:rPr sz="1000" b="1" dirty="0">
                <a:solidFill>
                  <a:srgbClr val="8396AE"/>
                </a:solidFill>
                <a:latin typeface="Calibri"/>
                <a:cs typeface="Calibri"/>
              </a:rPr>
              <a:t>e</a:t>
            </a:r>
            <a:r>
              <a:rPr sz="1000" b="1" spc="-35" dirty="0">
                <a:solidFill>
                  <a:srgbClr val="8396AE"/>
                </a:solidFill>
                <a:latin typeface="Calibri"/>
                <a:cs typeface="Calibri"/>
              </a:rPr>
              <a:t> </a:t>
            </a:r>
            <a:r>
              <a:rPr sz="1000" b="1" dirty="0">
                <a:solidFill>
                  <a:srgbClr val="8396AE"/>
                </a:solidFill>
                <a:latin typeface="Calibri"/>
                <a:cs typeface="Calibri"/>
              </a:rPr>
              <a:t>c</a:t>
            </a:r>
            <a:r>
              <a:rPr sz="1000" b="1" spc="-10" dirty="0">
                <a:solidFill>
                  <a:srgbClr val="8396AE"/>
                </a:solidFill>
                <a:latin typeface="Calibri"/>
                <a:cs typeface="Calibri"/>
              </a:rPr>
              <a:t>o</a:t>
            </a:r>
            <a:r>
              <a:rPr sz="1000" b="1" spc="-5" dirty="0">
                <a:solidFill>
                  <a:srgbClr val="8396AE"/>
                </a:solidFill>
                <a:latin typeface="Calibri"/>
                <a:cs typeface="Calibri"/>
              </a:rPr>
              <a:t>m</a:t>
            </a:r>
            <a:r>
              <a:rPr sz="1000" b="1" spc="5" dirty="0">
                <a:solidFill>
                  <a:srgbClr val="8396AE"/>
                </a:solidFill>
                <a:latin typeface="Calibri"/>
                <a:cs typeface="Calibri"/>
              </a:rPr>
              <a:t>f</a:t>
            </a:r>
            <a:r>
              <a:rPr sz="1000" b="1" spc="-10" dirty="0">
                <a:solidFill>
                  <a:srgbClr val="8396AE"/>
                </a:solidFill>
                <a:latin typeface="Calibri"/>
                <a:cs typeface="Calibri"/>
              </a:rPr>
              <a:t>o</a:t>
            </a:r>
            <a:r>
              <a:rPr sz="1000" b="1" spc="-15" dirty="0">
                <a:solidFill>
                  <a:srgbClr val="8396AE"/>
                </a:solidFill>
                <a:latin typeface="Calibri"/>
                <a:cs typeface="Calibri"/>
              </a:rPr>
              <a:t>r</a:t>
            </a:r>
            <a:r>
              <a:rPr sz="1000" b="1" dirty="0">
                <a:solidFill>
                  <a:srgbClr val="8396AE"/>
                </a:solidFill>
                <a:latin typeface="Calibri"/>
                <a:cs typeface="Calibri"/>
              </a:rPr>
              <a:t>t</a:t>
            </a:r>
            <a:r>
              <a:rPr sz="1000" b="1" spc="-25" dirty="0">
                <a:solidFill>
                  <a:srgbClr val="8396AE"/>
                </a:solidFill>
                <a:latin typeface="Calibri"/>
                <a:cs typeface="Calibri"/>
              </a:rPr>
              <a:t> </a:t>
            </a:r>
            <a:r>
              <a:rPr sz="1000" b="1" spc="-10" dirty="0">
                <a:solidFill>
                  <a:srgbClr val="8396AE"/>
                </a:solidFill>
                <a:latin typeface="Calibri"/>
                <a:cs typeface="Calibri"/>
              </a:rPr>
              <a:t>o</a:t>
            </a:r>
            <a:r>
              <a:rPr sz="1000" b="1" dirty="0">
                <a:solidFill>
                  <a:srgbClr val="8396AE"/>
                </a:solidFill>
                <a:latin typeface="Calibri"/>
                <a:cs typeface="Calibri"/>
              </a:rPr>
              <a:t>f</a:t>
            </a:r>
            <a:r>
              <a:rPr sz="1000" b="1" spc="-35" dirty="0">
                <a:solidFill>
                  <a:srgbClr val="8396AE"/>
                </a:solidFill>
                <a:latin typeface="Calibri"/>
                <a:cs typeface="Calibri"/>
              </a:rPr>
              <a:t> </a:t>
            </a:r>
            <a:r>
              <a:rPr sz="1000" b="1" spc="-10" dirty="0">
                <a:solidFill>
                  <a:srgbClr val="8396AE"/>
                </a:solidFill>
                <a:latin typeface="Calibri"/>
                <a:cs typeface="Calibri"/>
              </a:rPr>
              <a:t>th</a:t>
            </a:r>
            <a:r>
              <a:rPr sz="1000" b="1" spc="5" dirty="0">
                <a:solidFill>
                  <a:srgbClr val="8396AE"/>
                </a:solidFill>
                <a:latin typeface="Calibri"/>
                <a:cs typeface="Calibri"/>
              </a:rPr>
              <a:t>e</a:t>
            </a:r>
            <a:r>
              <a:rPr sz="1000" b="1" spc="-5" dirty="0">
                <a:solidFill>
                  <a:srgbClr val="8396AE"/>
                </a:solidFill>
                <a:latin typeface="Calibri"/>
                <a:cs typeface="Calibri"/>
              </a:rPr>
              <a:t>i</a:t>
            </a:r>
            <a:r>
              <a:rPr sz="1000" b="1" spc="60" dirty="0">
                <a:solidFill>
                  <a:srgbClr val="8396AE"/>
                </a:solidFill>
                <a:latin typeface="Calibri"/>
                <a:cs typeface="Calibri"/>
              </a:rPr>
              <a:t>r</a:t>
            </a:r>
            <a:r>
              <a:rPr sz="1000" b="1" spc="-10" dirty="0">
                <a:solidFill>
                  <a:srgbClr val="8396AE"/>
                </a:solidFill>
                <a:latin typeface="Calibri"/>
                <a:cs typeface="Calibri"/>
              </a:rPr>
              <a:t>ho</a:t>
            </a:r>
            <a:r>
              <a:rPr sz="1000" b="1" spc="-5" dirty="0">
                <a:solidFill>
                  <a:srgbClr val="8396AE"/>
                </a:solidFill>
                <a:latin typeface="Calibri"/>
                <a:cs typeface="Calibri"/>
              </a:rPr>
              <a:t>m</a:t>
            </a:r>
            <a:r>
              <a:rPr sz="1000" b="1" dirty="0">
                <a:solidFill>
                  <a:srgbClr val="8396AE"/>
                </a:solidFill>
                <a:latin typeface="Calibri"/>
                <a:cs typeface="Calibri"/>
              </a:rPr>
              <a:t>e  </a:t>
            </a:r>
            <a:r>
              <a:rPr sz="1000" b="1" spc="10" dirty="0">
                <a:solidFill>
                  <a:srgbClr val="8396AE"/>
                </a:solidFill>
                <a:latin typeface="Calibri"/>
                <a:cs typeface="Calibri"/>
              </a:rPr>
              <a:t>w</a:t>
            </a:r>
            <a:r>
              <a:rPr sz="1000" b="1" spc="-5" dirty="0">
                <a:solidFill>
                  <a:srgbClr val="8396AE"/>
                </a:solidFill>
                <a:latin typeface="Calibri"/>
                <a:cs typeface="Calibri"/>
              </a:rPr>
              <a:t>i</a:t>
            </a:r>
            <a:r>
              <a:rPr sz="1000" b="1" spc="-10" dirty="0">
                <a:solidFill>
                  <a:srgbClr val="8396AE"/>
                </a:solidFill>
                <a:latin typeface="Calibri"/>
                <a:cs typeface="Calibri"/>
              </a:rPr>
              <a:t>t</a:t>
            </a:r>
            <a:r>
              <a:rPr sz="1000" b="1" spc="-5" dirty="0">
                <a:solidFill>
                  <a:srgbClr val="8396AE"/>
                </a:solidFill>
                <a:latin typeface="Calibri"/>
                <a:cs typeface="Calibri"/>
              </a:rPr>
              <a:t>hou</a:t>
            </a:r>
            <a:r>
              <a:rPr sz="1000" b="1" spc="55" dirty="0">
                <a:solidFill>
                  <a:srgbClr val="8396AE"/>
                </a:solidFill>
                <a:latin typeface="Calibri"/>
                <a:cs typeface="Calibri"/>
              </a:rPr>
              <a:t>t</a:t>
            </a:r>
            <a:r>
              <a:rPr sz="1000" b="1" spc="-10" dirty="0">
                <a:solidFill>
                  <a:srgbClr val="8396AE"/>
                </a:solidFill>
                <a:latin typeface="Calibri"/>
                <a:cs typeface="Calibri"/>
              </a:rPr>
              <a:t>an</a:t>
            </a:r>
            <a:r>
              <a:rPr sz="1000" b="1" dirty="0">
                <a:solidFill>
                  <a:srgbClr val="8396AE"/>
                </a:solidFill>
                <a:latin typeface="Calibri"/>
                <a:cs typeface="Calibri"/>
              </a:rPr>
              <a:t>y</a:t>
            </a:r>
            <a:r>
              <a:rPr sz="1000" b="1" spc="-20" dirty="0">
                <a:solidFill>
                  <a:srgbClr val="8396AE"/>
                </a:solidFill>
                <a:latin typeface="Calibri"/>
                <a:cs typeface="Calibri"/>
              </a:rPr>
              <a:t> </a:t>
            </a:r>
            <a:r>
              <a:rPr sz="1000" b="1" spc="5" dirty="0">
                <a:solidFill>
                  <a:srgbClr val="8396AE"/>
                </a:solidFill>
                <a:latin typeface="Calibri"/>
                <a:cs typeface="Calibri"/>
              </a:rPr>
              <a:t>ex</a:t>
            </a:r>
            <a:r>
              <a:rPr sz="1000" b="1" spc="-10" dirty="0">
                <a:solidFill>
                  <a:srgbClr val="8396AE"/>
                </a:solidFill>
                <a:latin typeface="Calibri"/>
                <a:cs typeface="Calibri"/>
              </a:rPr>
              <a:t>t</a:t>
            </a:r>
            <a:r>
              <a:rPr sz="1000" b="1" spc="-15" dirty="0">
                <a:solidFill>
                  <a:srgbClr val="8396AE"/>
                </a:solidFill>
                <a:latin typeface="Calibri"/>
                <a:cs typeface="Calibri"/>
              </a:rPr>
              <a:t>r</a:t>
            </a:r>
            <a:r>
              <a:rPr sz="1000" b="1" dirty="0">
                <a:solidFill>
                  <a:srgbClr val="8396AE"/>
                </a:solidFill>
                <a:latin typeface="Calibri"/>
                <a:cs typeface="Calibri"/>
              </a:rPr>
              <a:t>a</a:t>
            </a:r>
            <a:r>
              <a:rPr sz="1000" b="1" spc="-25" dirty="0">
                <a:solidFill>
                  <a:srgbClr val="8396AE"/>
                </a:solidFill>
                <a:latin typeface="Calibri"/>
                <a:cs typeface="Calibri"/>
              </a:rPr>
              <a:t> </a:t>
            </a:r>
            <a:r>
              <a:rPr sz="1000" b="1" dirty="0">
                <a:solidFill>
                  <a:srgbClr val="8396AE"/>
                </a:solidFill>
                <a:latin typeface="Calibri"/>
                <a:cs typeface="Calibri"/>
              </a:rPr>
              <a:t>c</a:t>
            </a:r>
            <a:r>
              <a:rPr sz="1000" b="1" spc="-10" dirty="0">
                <a:solidFill>
                  <a:srgbClr val="8396AE"/>
                </a:solidFill>
                <a:latin typeface="Calibri"/>
                <a:cs typeface="Calibri"/>
              </a:rPr>
              <a:t>ost</a:t>
            </a:r>
            <a:r>
              <a:rPr sz="1000" b="1" dirty="0">
                <a:solidFill>
                  <a:srgbClr val="8396AE"/>
                </a:solidFill>
                <a:latin typeface="Calibri"/>
                <a:cs typeface="Calibri"/>
              </a:rPr>
              <a:t>.</a:t>
            </a:r>
            <a:endParaRPr sz="1000" dirty="0">
              <a:latin typeface="Calibri"/>
              <a:cs typeface="Calibri"/>
            </a:endParaRPr>
          </a:p>
        </p:txBody>
      </p:sp>
      <p:sp>
        <p:nvSpPr>
          <p:cNvPr id="43" name="object 43"/>
          <p:cNvSpPr txBox="1"/>
          <p:nvPr/>
        </p:nvSpPr>
        <p:spPr>
          <a:xfrm>
            <a:off x="3750690" y="5457190"/>
            <a:ext cx="809118" cy="1276824"/>
          </a:xfrm>
          <a:prstGeom prst="rect">
            <a:avLst/>
          </a:prstGeom>
        </p:spPr>
        <p:txBody>
          <a:bodyPr vert="horz" wrap="square" lIns="0" tIns="11430" rIns="0" bIns="0" rtlCol="0">
            <a:spAutoFit/>
          </a:bodyPr>
          <a:lstStyle/>
          <a:p>
            <a:pPr marL="12700">
              <a:lnSpc>
                <a:spcPct val="100000"/>
              </a:lnSpc>
              <a:spcBef>
                <a:spcPts val="90"/>
              </a:spcBef>
            </a:pPr>
            <a:r>
              <a:rPr sz="800" b="1" spc="-10" dirty="0">
                <a:solidFill>
                  <a:srgbClr val="202A34"/>
                </a:solidFill>
                <a:latin typeface="Calibri"/>
                <a:cs typeface="Calibri"/>
              </a:rPr>
              <a:t>Us</a:t>
            </a:r>
            <a:r>
              <a:rPr sz="800" b="1" dirty="0">
                <a:solidFill>
                  <a:srgbClr val="202A34"/>
                </a:solidFill>
                <a:latin typeface="Calibri"/>
                <a:cs typeface="Calibri"/>
              </a:rPr>
              <a:t>e</a:t>
            </a:r>
            <a:r>
              <a:rPr sz="800" b="1" spc="-5" dirty="0">
                <a:solidFill>
                  <a:srgbClr val="202A34"/>
                </a:solidFill>
                <a:latin typeface="Calibri"/>
                <a:cs typeface="Calibri"/>
              </a:rPr>
              <a:t>r</a:t>
            </a:r>
            <a:r>
              <a:rPr sz="800" b="1" spc="-35" dirty="0">
                <a:solidFill>
                  <a:srgbClr val="202A34"/>
                </a:solidFill>
                <a:latin typeface="Calibri"/>
                <a:cs typeface="Calibri"/>
              </a:rPr>
              <a:t> </a:t>
            </a:r>
            <a:r>
              <a:rPr sz="800" b="1" spc="-5" dirty="0">
                <a:solidFill>
                  <a:srgbClr val="202A34"/>
                </a:solidFill>
                <a:latin typeface="Calibri"/>
                <a:cs typeface="Calibri"/>
              </a:rPr>
              <a:t>E</a:t>
            </a:r>
            <a:r>
              <a:rPr sz="800" b="1" spc="-10" dirty="0">
                <a:solidFill>
                  <a:srgbClr val="202A34"/>
                </a:solidFill>
                <a:latin typeface="Calibri"/>
                <a:cs typeface="Calibri"/>
              </a:rPr>
              <a:t>xp</a:t>
            </a:r>
            <a:r>
              <a:rPr sz="800" b="1" dirty="0">
                <a:solidFill>
                  <a:srgbClr val="202A34"/>
                </a:solidFill>
                <a:latin typeface="Calibri"/>
                <a:cs typeface="Calibri"/>
              </a:rPr>
              <a:t>e</a:t>
            </a:r>
            <a:r>
              <a:rPr sz="800" b="1" spc="-20" dirty="0">
                <a:solidFill>
                  <a:srgbClr val="202A34"/>
                </a:solidFill>
                <a:latin typeface="Calibri"/>
                <a:cs typeface="Calibri"/>
              </a:rPr>
              <a:t>r</a:t>
            </a:r>
            <a:r>
              <a:rPr sz="800" b="1" dirty="0">
                <a:solidFill>
                  <a:srgbClr val="202A34"/>
                </a:solidFill>
                <a:latin typeface="Calibri"/>
                <a:cs typeface="Calibri"/>
              </a:rPr>
              <a:t>ie</a:t>
            </a:r>
            <a:r>
              <a:rPr sz="800" b="1" spc="-10" dirty="0">
                <a:solidFill>
                  <a:srgbClr val="202A34"/>
                </a:solidFill>
                <a:latin typeface="Calibri"/>
                <a:cs typeface="Calibri"/>
              </a:rPr>
              <a:t>n</a:t>
            </a:r>
            <a:r>
              <a:rPr sz="800" b="1" dirty="0">
                <a:solidFill>
                  <a:srgbClr val="202A34"/>
                </a:solidFill>
                <a:latin typeface="Calibri"/>
                <a:cs typeface="Calibri"/>
              </a:rPr>
              <a:t>c</a:t>
            </a:r>
            <a:r>
              <a:rPr sz="800" b="1" spc="-5" dirty="0">
                <a:solidFill>
                  <a:srgbClr val="202A34"/>
                </a:solidFill>
                <a:latin typeface="Calibri"/>
                <a:cs typeface="Calibri"/>
              </a:rPr>
              <a:t>e</a:t>
            </a:r>
            <a:endParaRPr sz="800" dirty="0">
              <a:latin typeface="Calibri"/>
              <a:cs typeface="Calibri"/>
            </a:endParaRPr>
          </a:p>
          <a:p>
            <a:pPr marL="43180" marR="20955" indent="20955">
              <a:lnSpc>
                <a:spcPct val="108900"/>
              </a:lnSpc>
              <a:spcBef>
                <a:spcPts val="625"/>
              </a:spcBef>
            </a:pPr>
            <a:r>
              <a:rPr sz="800" b="1" spc="15" dirty="0">
                <a:solidFill>
                  <a:srgbClr val="8396AE"/>
                </a:solidFill>
                <a:latin typeface="Calibri"/>
                <a:cs typeface="Calibri"/>
              </a:rPr>
              <a:t>Smooth </a:t>
            </a:r>
            <a:r>
              <a:rPr sz="800" b="1" spc="10" dirty="0">
                <a:solidFill>
                  <a:srgbClr val="8396AE"/>
                </a:solidFill>
                <a:latin typeface="Calibri"/>
                <a:cs typeface="Calibri"/>
              </a:rPr>
              <a:t>booking </a:t>
            </a:r>
            <a:r>
              <a:rPr sz="800" b="1" spc="15" dirty="0">
                <a:solidFill>
                  <a:srgbClr val="8396AE"/>
                </a:solidFill>
                <a:latin typeface="Calibri"/>
                <a:cs typeface="Calibri"/>
              </a:rPr>
              <a:t> </a:t>
            </a:r>
            <a:r>
              <a:rPr sz="800" b="1" spc="-5" dirty="0">
                <a:solidFill>
                  <a:srgbClr val="8396AE"/>
                </a:solidFill>
                <a:latin typeface="Calibri"/>
                <a:cs typeface="Calibri"/>
              </a:rPr>
              <a:t>p</a:t>
            </a:r>
            <a:r>
              <a:rPr sz="800" b="1" spc="35" dirty="0">
                <a:solidFill>
                  <a:srgbClr val="8396AE"/>
                </a:solidFill>
                <a:latin typeface="Calibri"/>
                <a:cs typeface="Calibri"/>
              </a:rPr>
              <a:t>r</a:t>
            </a:r>
            <a:r>
              <a:rPr sz="800" b="1" spc="15" dirty="0">
                <a:solidFill>
                  <a:srgbClr val="8396AE"/>
                </a:solidFill>
                <a:latin typeface="Calibri"/>
                <a:cs typeface="Calibri"/>
              </a:rPr>
              <a:t>o</a:t>
            </a:r>
            <a:r>
              <a:rPr sz="800" b="1" spc="5" dirty="0">
                <a:solidFill>
                  <a:srgbClr val="8396AE"/>
                </a:solidFill>
                <a:latin typeface="Calibri"/>
                <a:cs typeface="Calibri"/>
              </a:rPr>
              <a:t>c</a:t>
            </a:r>
            <a:r>
              <a:rPr sz="800" b="1" dirty="0">
                <a:solidFill>
                  <a:srgbClr val="8396AE"/>
                </a:solidFill>
                <a:latin typeface="Calibri"/>
                <a:cs typeface="Calibri"/>
              </a:rPr>
              <a:t>ess,</a:t>
            </a:r>
            <a:r>
              <a:rPr sz="800" b="1" spc="-5" dirty="0">
                <a:solidFill>
                  <a:srgbClr val="8396AE"/>
                </a:solidFill>
                <a:latin typeface="Calibri"/>
                <a:cs typeface="Calibri"/>
              </a:rPr>
              <a:t> </a:t>
            </a:r>
            <a:r>
              <a:rPr sz="1050" b="1" spc="-5" dirty="0">
                <a:solidFill>
                  <a:srgbClr val="8396AE"/>
                </a:solidFill>
                <a:latin typeface="Calibri"/>
                <a:cs typeface="Calibri"/>
              </a:rPr>
              <a:t>s</a:t>
            </a:r>
            <a:r>
              <a:rPr sz="1050" b="1" spc="25" dirty="0">
                <a:solidFill>
                  <a:srgbClr val="8396AE"/>
                </a:solidFill>
                <a:latin typeface="Calibri"/>
                <a:cs typeface="Calibri"/>
              </a:rPr>
              <a:t>u</a:t>
            </a:r>
            <a:r>
              <a:rPr sz="1050" b="1" spc="5" dirty="0">
                <a:solidFill>
                  <a:srgbClr val="8396AE"/>
                </a:solidFill>
                <a:latin typeface="Calibri"/>
                <a:cs typeface="Calibri"/>
              </a:rPr>
              <a:t>p</a:t>
            </a:r>
            <a:r>
              <a:rPr sz="1050" b="1" spc="25" dirty="0">
                <a:solidFill>
                  <a:srgbClr val="8396AE"/>
                </a:solidFill>
                <a:latin typeface="Calibri"/>
                <a:cs typeface="Calibri"/>
              </a:rPr>
              <a:t>p</a:t>
            </a:r>
            <a:r>
              <a:rPr sz="1050" b="1" spc="5" dirty="0">
                <a:solidFill>
                  <a:srgbClr val="8396AE"/>
                </a:solidFill>
                <a:latin typeface="Calibri"/>
                <a:cs typeface="Calibri"/>
              </a:rPr>
              <a:t>or</a:t>
            </a:r>
            <a:r>
              <a:rPr sz="1050" b="1" spc="10" dirty="0">
                <a:solidFill>
                  <a:srgbClr val="8396AE"/>
                </a:solidFill>
                <a:latin typeface="Calibri"/>
                <a:cs typeface="Calibri"/>
              </a:rPr>
              <a:t>t</a:t>
            </a:r>
            <a:r>
              <a:rPr sz="1050" b="1" spc="-5" dirty="0">
                <a:solidFill>
                  <a:srgbClr val="8396AE"/>
                </a:solidFill>
                <a:latin typeface="Calibri"/>
                <a:cs typeface="Calibri"/>
              </a:rPr>
              <a:t>i</a:t>
            </a:r>
            <a:r>
              <a:rPr sz="1050" b="1" dirty="0">
                <a:solidFill>
                  <a:srgbClr val="8396AE"/>
                </a:solidFill>
                <a:latin typeface="Calibri"/>
                <a:cs typeface="Calibri"/>
              </a:rPr>
              <a:t>ng  </a:t>
            </a:r>
            <a:r>
              <a:rPr sz="1050" b="1" spc="-5" dirty="0">
                <a:solidFill>
                  <a:srgbClr val="8396AE"/>
                </a:solidFill>
                <a:latin typeface="Calibri"/>
                <a:cs typeface="Calibri"/>
              </a:rPr>
              <a:t>s</a:t>
            </a:r>
            <a:r>
              <a:rPr sz="1050" b="1" spc="15" dirty="0">
                <a:solidFill>
                  <a:srgbClr val="8396AE"/>
                </a:solidFill>
                <a:latin typeface="Calibri"/>
                <a:cs typeface="Calibri"/>
              </a:rPr>
              <a:t>e</a:t>
            </a:r>
            <a:r>
              <a:rPr sz="1050" b="1" dirty="0">
                <a:solidFill>
                  <a:srgbClr val="8396AE"/>
                </a:solidFill>
                <a:latin typeface="Calibri"/>
                <a:cs typeface="Calibri"/>
              </a:rPr>
              <a:t>v</a:t>
            </a:r>
            <a:r>
              <a:rPr sz="1050" b="1" spc="15" dirty="0">
                <a:solidFill>
                  <a:srgbClr val="8396AE"/>
                </a:solidFill>
                <a:latin typeface="Calibri"/>
                <a:cs typeface="Calibri"/>
              </a:rPr>
              <a:t>e</a:t>
            </a:r>
            <a:r>
              <a:rPr sz="1050" b="1" spc="5" dirty="0">
                <a:solidFill>
                  <a:srgbClr val="8396AE"/>
                </a:solidFill>
                <a:latin typeface="Calibri"/>
                <a:cs typeface="Calibri"/>
              </a:rPr>
              <a:t>r</a:t>
            </a:r>
            <a:r>
              <a:rPr sz="1050" b="1" spc="-5" dirty="0">
                <a:solidFill>
                  <a:srgbClr val="8396AE"/>
                </a:solidFill>
                <a:latin typeface="Calibri"/>
                <a:cs typeface="Calibri"/>
              </a:rPr>
              <a:t>a</a:t>
            </a:r>
            <a:r>
              <a:rPr sz="1050" b="1" dirty="0">
                <a:solidFill>
                  <a:srgbClr val="8396AE"/>
                </a:solidFill>
                <a:latin typeface="Calibri"/>
                <a:cs typeface="Calibri"/>
              </a:rPr>
              <a:t>l </a:t>
            </a:r>
            <a:r>
              <a:rPr sz="1050" b="1" spc="-5" dirty="0">
                <a:solidFill>
                  <a:srgbClr val="8396AE"/>
                </a:solidFill>
                <a:latin typeface="Calibri"/>
                <a:cs typeface="Calibri"/>
              </a:rPr>
              <a:t>la</a:t>
            </a:r>
            <a:r>
              <a:rPr sz="1050" b="1" spc="5" dirty="0">
                <a:solidFill>
                  <a:srgbClr val="8396AE"/>
                </a:solidFill>
                <a:latin typeface="Calibri"/>
                <a:cs typeface="Calibri"/>
              </a:rPr>
              <a:t>n</a:t>
            </a:r>
            <a:r>
              <a:rPr sz="1050" b="1" dirty="0">
                <a:solidFill>
                  <a:srgbClr val="8396AE"/>
                </a:solidFill>
                <a:latin typeface="Calibri"/>
                <a:cs typeface="Calibri"/>
              </a:rPr>
              <a:t>g</a:t>
            </a:r>
            <a:r>
              <a:rPr sz="1050" b="1" spc="5" dirty="0">
                <a:solidFill>
                  <a:srgbClr val="8396AE"/>
                </a:solidFill>
                <a:latin typeface="Calibri"/>
                <a:cs typeface="Calibri"/>
              </a:rPr>
              <a:t>u</a:t>
            </a:r>
            <a:r>
              <a:rPr sz="1050" b="1" spc="15" dirty="0">
                <a:solidFill>
                  <a:srgbClr val="8396AE"/>
                </a:solidFill>
                <a:latin typeface="Calibri"/>
                <a:cs typeface="Calibri"/>
              </a:rPr>
              <a:t>a</a:t>
            </a:r>
            <a:r>
              <a:rPr sz="1050" b="1" dirty="0">
                <a:solidFill>
                  <a:srgbClr val="8396AE"/>
                </a:solidFill>
                <a:latin typeface="Calibri"/>
                <a:cs typeface="Calibri"/>
              </a:rPr>
              <a:t>g</a:t>
            </a:r>
            <a:r>
              <a:rPr sz="1050" b="1" spc="15" dirty="0">
                <a:solidFill>
                  <a:srgbClr val="8396AE"/>
                </a:solidFill>
                <a:latin typeface="Calibri"/>
                <a:cs typeface="Calibri"/>
              </a:rPr>
              <a:t>e</a:t>
            </a:r>
            <a:r>
              <a:rPr sz="1050" b="1" dirty="0">
                <a:solidFill>
                  <a:srgbClr val="8396AE"/>
                </a:solidFill>
                <a:latin typeface="Calibri"/>
                <a:cs typeface="Calibri"/>
              </a:rPr>
              <a:t>s</a:t>
            </a:r>
            <a:r>
              <a:rPr sz="1050" b="1" spc="20" dirty="0">
                <a:solidFill>
                  <a:srgbClr val="8396AE"/>
                </a:solidFill>
                <a:latin typeface="Calibri"/>
                <a:cs typeface="Calibri"/>
              </a:rPr>
              <a:t> </a:t>
            </a:r>
            <a:r>
              <a:rPr sz="800" b="1" spc="15" dirty="0">
                <a:solidFill>
                  <a:srgbClr val="8396AE"/>
                </a:solidFill>
                <a:latin typeface="Calibri"/>
                <a:cs typeface="Calibri"/>
              </a:rPr>
              <a:t>a</a:t>
            </a:r>
            <a:r>
              <a:rPr sz="800" b="1" spc="25" dirty="0">
                <a:solidFill>
                  <a:srgbClr val="8396AE"/>
                </a:solidFill>
                <a:latin typeface="Calibri"/>
                <a:cs typeface="Calibri"/>
              </a:rPr>
              <a:t>n</a:t>
            </a:r>
            <a:r>
              <a:rPr sz="800" b="1" spc="5" dirty="0">
                <a:solidFill>
                  <a:srgbClr val="8396AE"/>
                </a:solidFill>
                <a:latin typeface="Calibri"/>
                <a:cs typeface="Calibri"/>
              </a:rPr>
              <a:t>d </a:t>
            </a:r>
            <a:r>
              <a:rPr sz="800" b="1" spc="15" dirty="0">
                <a:solidFill>
                  <a:srgbClr val="8396AE"/>
                </a:solidFill>
                <a:latin typeface="Calibri"/>
                <a:cs typeface="Calibri"/>
              </a:rPr>
              <a:t>a</a:t>
            </a:r>
            <a:r>
              <a:rPr sz="800" b="1" spc="5" dirty="0">
                <a:solidFill>
                  <a:srgbClr val="8396AE"/>
                </a:solidFill>
                <a:latin typeface="Calibri"/>
                <a:cs typeface="Calibri"/>
              </a:rPr>
              <a:t>u</a:t>
            </a:r>
            <a:r>
              <a:rPr sz="800" b="1" spc="25" dirty="0">
                <a:solidFill>
                  <a:srgbClr val="8396AE"/>
                </a:solidFill>
                <a:latin typeface="Calibri"/>
                <a:cs typeface="Calibri"/>
              </a:rPr>
              <a:t>d</a:t>
            </a:r>
            <a:r>
              <a:rPr sz="800" b="1" spc="15" dirty="0">
                <a:solidFill>
                  <a:srgbClr val="8396AE"/>
                </a:solidFill>
                <a:latin typeface="Calibri"/>
                <a:cs typeface="Calibri"/>
              </a:rPr>
              <a:t>i</a:t>
            </a:r>
            <a:r>
              <a:rPr sz="800" b="1" spc="5" dirty="0">
                <a:solidFill>
                  <a:srgbClr val="8396AE"/>
                </a:solidFill>
                <a:latin typeface="Calibri"/>
                <a:cs typeface="Calibri"/>
              </a:rPr>
              <a:t>o</a:t>
            </a:r>
            <a:r>
              <a:rPr sz="800" b="1" spc="-20" dirty="0">
                <a:solidFill>
                  <a:srgbClr val="8396AE"/>
                </a:solidFill>
                <a:latin typeface="Calibri"/>
                <a:cs typeface="Calibri"/>
              </a:rPr>
              <a:t> </a:t>
            </a:r>
            <a:r>
              <a:rPr sz="800" b="1" spc="10" dirty="0">
                <a:solidFill>
                  <a:srgbClr val="8396AE"/>
                </a:solidFill>
                <a:latin typeface="Calibri"/>
                <a:cs typeface="Calibri"/>
              </a:rPr>
              <a:t>t</a:t>
            </a:r>
            <a:r>
              <a:rPr sz="800" b="1" spc="30" dirty="0">
                <a:solidFill>
                  <a:srgbClr val="8396AE"/>
                </a:solidFill>
                <a:latin typeface="Calibri"/>
                <a:cs typeface="Calibri"/>
              </a:rPr>
              <a:t>r</a:t>
            </a:r>
            <a:r>
              <a:rPr sz="800" b="1" spc="15" dirty="0">
                <a:solidFill>
                  <a:srgbClr val="8396AE"/>
                </a:solidFill>
                <a:latin typeface="Calibri"/>
                <a:cs typeface="Calibri"/>
              </a:rPr>
              <a:t>a</a:t>
            </a:r>
            <a:r>
              <a:rPr sz="800" b="1" spc="5" dirty="0">
                <a:solidFill>
                  <a:srgbClr val="8396AE"/>
                </a:solidFill>
                <a:latin typeface="Calibri"/>
                <a:cs typeface="Calibri"/>
              </a:rPr>
              <a:t>n</a:t>
            </a:r>
            <a:r>
              <a:rPr sz="800" b="1" spc="-5" dirty="0">
                <a:solidFill>
                  <a:srgbClr val="8396AE"/>
                </a:solidFill>
                <a:latin typeface="Calibri"/>
                <a:cs typeface="Calibri"/>
              </a:rPr>
              <a:t>s</a:t>
            </a:r>
            <a:r>
              <a:rPr sz="800" b="1" spc="-10" dirty="0">
                <a:solidFill>
                  <a:srgbClr val="8396AE"/>
                </a:solidFill>
                <a:latin typeface="Calibri"/>
                <a:cs typeface="Calibri"/>
              </a:rPr>
              <a:t>c</a:t>
            </a:r>
            <a:r>
              <a:rPr sz="800" b="1" spc="5" dirty="0">
                <a:solidFill>
                  <a:srgbClr val="8396AE"/>
                </a:solidFill>
                <a:latin typeface="Calibri"/>
                <a:cs typeface="Calibri"/>
              </a:rPr>
              <a:t>r</a:t>
            </a:r>
            <a:r>
              <a:rPr sz="800" b="1" spc="-5" dirty="0">
                <a:solidFill>
                  <a:srgbClr val="8396AE"/>
                </a:solidFill>
                <a:latin typeface="Calibri"/>
                <a:cs typeface="Calibri"/>
              </a:rPr>
              <a:t>i</a:t>
            </a:r>
            <a:r>
              <a:rPr sz="800" b="1" spc="5" dirty="0">
                <a:solidFill>
                  <a:srgbClr val="8396AE"/>
                </a:solidFill>
                <a:latin typeface="Calibri"/>
                <a:cs typeface="Calibri"/>
              </a:rPr>
              <a:t>p</a:t>
            </a:r>
            <a:r>
              <a:rPr sz="800" b="1" spc="10" dirty="0">
                <a:solidFill>
                  <a:srgbClr val="8396AE"/>
                </a:solidFill>
                <a:latin typeface="Calibri"/>
                <a:cs typeface="Calibri"/>
              </a:rPr>
              <a:t>t.</a:t>
            </a:r>
            <a:endParaRPr sz="800" dirty="0">
              <a:latin typeface="Calibri"/>
              <a:cs typeface="Calibri"/>
            </a:endParaRPr>
          </a:p>
        </p:txBody>
      </p:sp>
      <p:pic>
        <p:nvPicPr>
          <p:cNvPr id="44" name="object 44"/>
          <p:cNvPicPr/>
          <p:nvPr/>
        </p:nvPicPr>
        <p:blipFill>
          <a:blip r:embed="rId14" cstate="print"/>
          <a:stretch>
            <a:fillRect/>
          </a:stretch>
        </p:blipFill>
        <p:spPr>
          <a:xfrm>
            <a:off x="2319274" y="3897577"/>
            <a:ext cx="279908" cy="276961"/>
          </a:xfrm>
          <a:prstGeom prst="rect">
            <a:avLst/>
          </a:prstGeom>
        </p:spPr>
      </p:pic>
      <p:pic>
        <p:nvPicPr>
          <p:cNvPr id="45" name="object 45"/>
          <p:cNvPicPr/>
          <p:nvPr/>
        </p:nvPicPr>
        <p:blipFill>
          <a:blip r:embed="rId15" cstate="print"/>
          <a:stretch>
            <a:fillRect/>
          </a:stretch>
        </p:blipFill>
        <p:spPr>
          <a:xfrm>
            <a:off x="649885" y="3897577"/>
            <a:ext cx="276961" cy="185927"/>
          </a:xfrm>
          <a:prstGeom prst="rect">
            <a:avLst/>
          </a:prstGeom>
        </p:spPr>
      </p:pic>
      <p:sp>
        <p:nvSpPr>
          <p:cNvPr id="46" name="object 46"/>
          <p:cNvSpPr txBox="1"/>
          <p:nvPr/>
        </p:nvSpPr>
        <p:spPr>
          <a:xfrm>
            <a:off x="8468359" y="1787728"/>
            <a:ext cx="422275" cy="146685"/>
          </a:xfrm>
          <a:prstGeom prst="rect">
            <a:avLst/>
          </a:prstGeom>
        </p:spPr>
        <p:txBody>
          <a:bodyPr vert="horz" wrap="square" lIns="0" tIns="12065" rIns="0" bIns="0" rtlCol="0">
            <a:spAutoFit/>
          </a:bodyPr>
          <a:lstStyle/>
          <a:p>
            <a:pPr marL="12700">
              <a:lnSpc>
                <a:spcPct val="100000"/>
              </a:lnSpc>
              <a:spcBef>
                <a:spcPts val="95"/>
              </a:spcBef>
            </a:pPr>
            <a:r>
              <a:rPr sz="800" spc="-10" dirty="0">
                <a:solidFill>
                  <a:srgbClr val="C54746"/>
                </a:solidFill>
                <a:latin typeface="Calibri"/>
                <a:cs typeface="Calibri"/>
              </a:rPr>
              <a:t>CONTACT</a:t>
            </a:r>
            <a:endParaRPr sz="800">
              <a:latin typeface="Calibri"/>
              <a:cs typeface="Calibri"/>
            </a:endParaRPr>
          </a:p>
        </p:txBody>
      </p:sp>
      <p:pic>
        <p:nvPicPr>
          <p:cNvPr id="47" name="object 47"/>
          <p:cNvPicPr/>
          <p:nvPr/>
        </p:nvPicPr>
        <p:blipFill>
          <a:blip r:embed="rId16" cstate="print"/>
          <a:stretch>
            <a:fillRect/>
          </a:stretch>
        </p:blipFill>
        <p:spPr>
          <a:xfrm>
            <a:off x="8074152" y="3163823"/>
            <a:ext cx="576072" cy="579120"/>
          </a:xfrm>
          <a:prstGeom prst="rect">
            <a:avLst/>
          </a:prstGeom>
        </p:spPr>
      </p:pic>
      <p:sp>
        <p:nvSpPr>
          <p:cNvPr id="48" name="object 48"/>
          <p:cNvSpPr txBox="1"/>
          <p:nvPr/>
        </p:nvSpPr>
        <p:spPr>
          <a:xfrm>
            <a:off x="8213217" y="2972561"/>
            <a:ext cx="260350" cy="164465"/>
          </a:xfrm>
          <a:prstGeom prst="rect">
            <a:avLst/>
          </a:prstGeom>
        </p:spPr>
        <p:txBody>
          <a:bodyPr vert="horz" wrap="square" lIns="0" tIns="13970" rIns="0" bIns="0" rtlCol="0">
            <a:spAutoFit/>
          </a:bodyPr>
          <a:lstStyle/>
          <a:p>
            <a:pPr marL="12700">
              <a:lnSpc>
                <a:spcPct val="100000"/>
              </a:lnSpc>
              <a:spcBef>
                <a:spcPts val="110"/>
              </a:spcBef>
            </a:pPr>
            <a:r>
              <a:rPr sz="900" spc="5" dirty="0">
                <a:solidFill>
                  <a:srgbClr val="00AFEF"/>
                </a:solidFill>
                <a:latin typeface="Calibri"/>
                <a:cs typeface="Calibri"/>
              </a:rPr>
              <a:t>I</a:t>
            </a:r>
            <a:r>
              <a:rPr sz="900" spc="15" dirty="0">
                <a:solidFill>
                  <a:srgbClr val="00AFEF"/>
                </a:solidFill>
                <a:latin typeface="Calibri"/>
                <a:cs typeface="Calibri"/>
              </a:rPr>
              <a:t>N</a:t>
            </a:r>
            <a:r>
              <a:rPr sz="900" spc="-10" dirty="0">
                <a:solidFill>
                  <a:srgbClr val="00AFEF"/>
                </a:solidFill>
                <a:latin typeface="Calibri"/>
                <a:cs typeface="Calibri"/>
              </a:rPr>
              <a:t>F</a:t>
            </a:r>
            <a:r>
              <a:rPr sz="900" spc="5" dirty="0">
                <a:solidFill>
                  <a:srgbClr val="00AFEF"/>
                </a:solidFill>
                <a:latin typeface="Calibri"/>
                <a:cs typeface="Calibri"/>
              </a:rPr>
              <a:t>O</a:t>
            </a:r>
            <a:endParaRPr sz="900">
              <a:latin typeface="Calibri"/>
              <a:cs typeface="Calibri"/>
            </a:endParaRPr>
          </a:p>
        </p:txBody>
      </p:sp>
      <p:sp>
        <p:nvSpPr>
          <p:cNvPr id="49" name="object 49"/>
          <p:cNvSpPr txBox="1"/>
          <p:nvPr/>
        </p:nvSpPr>
        <p:spPr>
          <a:xfrm>
            <a:off x="8371458" y="2745435"/>
            <a:ext cx="453390" cy="146685"/>
          </a:xfrm>
          <a:prstGeom prst="rect">
            <a:avLst/>
          </a:prstGeom>
        </p:spPr>
        <p:txBody>
          <a:bodyPr vert="horz" wrap="square" lIns="0" tIns="12065" rIns="0" bIns="0" rtlCol="0">
            <a:spAutoFit/>
          </a:bodyPr>
          <a:lstStyle/>
          <a:p>
            <a:pPr marL="12700">
              <a:lnSpc>
                <a:spcPct val="100000"/>
              </a:lnSpc>
              <a:spcBef>
                <a:spcPts val="95"/>
              </a:spcBef>
            </a:pPr>
            <a:r>
              <a:rPr sz="800" spc="-10" dirty="0">
                <a:solidFill>
                  <a:srgbClr val="E88551"/>
                </a:solidFill>
                <a:latin typeface="Calibri"/>
                <a:cs typeface="Calibri"/>
              </a:rPr>
              <a:t>LOCATION</a:t>
            </a:r>
            <a:endParaRPr sz="800">
              <a:latin typeface="Calibri"/>
              <a:cs typeface="Calibri"/>
            </a:endParaRPr>
          </a:p>
        </p:txBody>
      </p:sp>
      <p:pic>
        <p:nvPicPr>
          <p:cNvPr id="50" name="object 50"/>
          <p:cNvPicPr/>
          <p:nvPr/>
        </p:nvPicPr>
        <p:blipFill>
          <a:blip r:embed="rId17" cstate="print"/>
          <a:stretch>
            <a:fillRect/>
          </a:stretch>
        </p:blipFill>
        <p:spPr>
          <a:xfrm>
            <a:off x="97535" y="152400"/>
            <a:ext cx="713232" cy="762000"/>
          </a:xfrm>
          <a:prstGeom prst="rect">
            <a:avLst/>
          </a:prstGeom>
        </p:spPr>
      </p:pic>
      <p:sp>
        <p:nvSpPr>
          <p:cNvPr id="51" name="object 51"/>
          <p:cNvSpPr txBox="1"/>
          <p:nvPr/>
        </p:nvSpPr>
        <p:spPr>
          <a:xfrm>
            <a:off x="6824471" y="2124455"/>
            <a:ext cx="914400" cy="594360"/>
          </a:xfrm>
          <a:prstGeom prst="rect">
            <a:avLst/>
          </a:prstGeom>
          <a:solidFill>
            <a:srgbClr val="E88551"/>
          </a:solidFill>
        </p:spPr>
        <p:txBody>
          <a:bodyPr vert="horz" wrap="square" lIns="0" tIns="184785" rIns="0" bIns="0" rtlCol="0">
            <a:spAutoFit/>
          </a:bodyPr>
          <a:lstStyle/>
          <a:p>
            <a:pPr marL="127000">
              <a:lnSpc>
                <a:spcPct val="100000"/>
              </a:lnSpc>
              <a:spcBef>
                <a:spcPts val="1455"/>
              </a:spcBef>
            </a:pPr>
            <a:r>
              <a:rPr sz="1800" b="1" spc="-10" dirty="0">
                <a:latin typeface="Calibri"/>
                <a:cs typeface="Calibri"/>
              </a:rPr>
              <a:t>AR/VR</a:t>
            </a:r>
            <a:endParaRPr sz="1800">
              <a:latin typeface="Calibri"/>
              <a:cs typeface="Calibri"/>
            </a:endParaRPr>
          </a:p>
        </p:txBody>
      </p:sp>
      <p:grpSp>
        <p:nvGrpSpPr>
          <p:cNvPr id="52" name="object 52"/>
          <p:cNvGrpSpPr/>
          <p:nvPr/>
        </p:nvGrpSpPr>
        <p:grpSpPr>
          <a:xfrm>
            <a:off x="8305800" y="5196840"/>
            <a:ext cx="1057910" cy="512445"/>
            <a:chOff x="8305800" y="5196840"/>
            <a:chExt cx="1057910" cy="512445"/>
          </a:xfrm>
        </p:grpSpPr>
        <p:sp>
          <p:nvSpPr>
            <p:cNvPr id="53" name="object 53"/>
            <p:cNvSpPr/>
            <p:nvPr/>
          </p:nvSpPr>
          <p:spPr>
            <a:xfrm>
              <a:off x="8317991" y="5209032"/>
              <a:ext cx="1033780" cy="487680"/>
            </a:xfrm>
            <a:custGeom>
              <a:avLst/>
              <a:gdLst/>
              <a:ahLst/>
              <a:cxnLst/>
              <a:rect l="l" t="t" r="r" b="b"/>
              <a:pathLst>
                <a:path w="1033779" h="487679">
                  <a:moveTo>
                    <a:pt x="1033272" y="0"/>
                  </a:moveTo>
                  <a:lnTo>
                    <a:pt x="0" y="0"/>
                  </a:lnTo>
                  <a:lnTo>
                    <a:pt x="0" y="487680"/>
                  </a:lnTo>
                  <a:lnTo>
                    <a:pt x="1033272" y="487680"/>
                  </a:lnTo>
                  <a:lnTo>
                    <a:pt x="1033272" y="0"/>
                  </a:lnTo>
                  <a:close/>
                </a:path>
              </a:pathLst>
            </a:custGeom>
            <a:solidFill>
              <a:srgbClr val="FFFFFF"/>
            </a:solidFill>
          </p:spPr>
          <p:txBody>
            <a:bodyPr wrap="square" lIns="0" tIns="0" rIns="0" bIns="0" rtlCol="0"/>
            <a:lstStyle/>
            <a:p>
              <a:endParaRPr/>
            </a:p>
          </p:txBody>
        </p:sp>
        <p:sp>
          <p:nvSpPr>
            <p:cNvPr id="54" name="object 54"/>
            <p:cNvSpPr/>
            <p:nvPr/>
          </p:nvSpPr>
          <p:spPr>
            <a:xfrm>
              <a:off x="8317991" y="5209032"/>
              <a:ext cx="1033780" cy="487680"/>
            </a:xfrm>
            <a:custGeom>
              <a:avLst/>
              <a:gdLst/>
              <a:ahLst/>
              <a:cxnLst/>
              <a:rect l="l" t="t" r="r" b="b"/>
              <a:pathLst>
                <a:path w="1033779" h="487679">
                  <a:moveTo>
                    <a:pt x="0" y="487680"/>
                  </a:moveTo>
                  <a:lnTo>
                    <a:pt x="1033272" y="487680"/>
                  </a:lnTo>
                  <a:lnTo>
                    <a:pt x="1033272" y="0"/>
                  </a:lnTo>
                  <a:lnTo>
                    <a:pt x="0" y="0"/>
                  </a:lnTo>
                  <a:lnTo>
                    <a:pt x="0" y="487680"/>
                  </a:lnTo>
                  <a:close/>
                </a:path>
              </a:pathLst>
            </a:custGeom>
            <a:ln w="24384">
              <a:solidFill>
                <a:srgbClr val="FFFFFF"/>
              </a:solidFill>
            </a:ln>
          </p:spPr>
          <p:txBody>
            <a:bodyPr wrap="square" lIns="0" tIns="0" rIns="0" bIns="0" rtlCol="0"/>
            <a:lstStyle/>
            <a:p>
              <a:endParaRPr/>
            </a:p>
          </p:txBody>
        </p:sp>
      </p:grpSp>
      <p:sp>
        <p:nvSpPr>
          <p:cNvPr id="55" name="TextBox 54">
            <a:extLst>
              <a:ext uri="{FF2B5EF4-FFF2-40B4-BE49-F238E27FC236}">
                <a16:creationId xmlns:a16="http://schemas.microsoft.com/office/drawing/2014/main" id="{BF741DE4-C150-D26A-85FA-37D0EF991B2F}"/>
              </a:ext>
            </a:extLst>
          </p:cNvPr>
          <p:cNvSpPr txBox="1"/>
          <p:nvPr/>
        </p:nvSpPr>
        <p:spPr>
          <a:xfrm>
            <a:off x="8470010" y="5046255"/>
            <a:ext cx="841247" cy="600164"/>
          </a:xfrm>
          <a:prstGeom prst="rect">
            <a:avLst/>
          </a:prstGeom>
          <a:solidFill>
            <a:schemeClr val="accent6">
              <a:lumMod val="40000"/>
              <a:lumOff val="60000"/>
            </a:schemeClr>
          </a:solidFill>
        </p:spPr>
        <p:txBody>
          <a:bodyPr wrap="square" rtlCol="0">
            <a:spAutoFit/>
          </a:bodyPr>
          <a:lstStyle/>
          <a:p>
            <a:pPr algn="ctr"/>
            <a:endParaRPr lang="en-US" sz="1100" dirty="0"/>
          </a:p>
          <a:p>
            <a:pPr algn="ctr"/>
            <a:r>
              <a:rPr lang="en-US" sz="1100" dirty="0"/>
              <a:t>Azure</a:t>
            </a:r>
          </a:p>
          <a:p>
            <a:pPr algn="ctr"/>
            <a:endParaRPr lang="en-IN"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57BF-25CD-937B-A73F-EF9CDBDE1A4C}"/>
              </a:ext>
            </a:extLst>
          </p:cNvPr>
          <p:cNvSpPr>
            <a:spLocks noGrp="1"/>
          </p:cNvSpPr>
          <p:nvPr>
            <p:ph type="ctrTitle"/>
          </p:nvPr>
        </p:nvSpPr>
        <p:spPr>
          <a:xfrm>
            <a:off x="754380" y="152400"/>
            <a:ext cx="8549640" cy="353943"/>
          </a:xfrm>
        </p:spPr>
        <p:txBody>
          <a:bodyPr/>
          <a:lstStyle/>
          <a:p>
            <a:pPr algn="ctr"/>
            <a:r>
              <a:rPr lang="en-IN" dirty="0"/>
              <a:t>Key Aspects of Model</a:t>
            </a:r>
          </a:p>
        </p:txBody>
      </p:sp>
      <p:sp>
        <p:nvSpPr>
          <p:cNvPr id="3" name="Subtitle 2">
            <a:extLst>
              <a:ext uri="{FF2B5EF4-FFF2-40B4-BE49-F238E27FC236}">
                <a16:creationId xmlns:a16="http://schemas.microsoft.com/office/drawing/2014/main" id="{FB65E869-7BBD-FDB9-CEA1-521A2868428B}"/>
              </a:ext>
            </a:extLst>
          </p:cNvPr>
          <p:cNvSpPr>
            <a:spLocks noGrp="1"/>
          </p:cNvSpPr>
          <p:nvPr>
            <p:ph type="subTitle" idx="4"/>
          </p:nvPr>
        </p:nvSpPr>
        <p:spPr>
          <a:xfrm>
            <a:off x="76200" y="762000"/>
            <a:ext cx="9677400" cy="4708981"/>
          </a:xfrm>
        </p:spPr>
        <p:txBody>
          <a:bodyPr/>
          <a:lstStyle/>
          <a:p>
            <a:pPr marL="285750" indent="-285750">
              <a:buFont typeface="Arial" panose="020B0604020202020204" pitchFamily="34" charset="0"/>
              <a:buChar char="•"/>
            </a:pPr>
            <a:r>
              <a:rPr lang="en-US" dirty="0"/>
              <a:t>Virtual Reality (VR) is an immersive technology that transports users into a completely digital environment. By wearing a VR headset, users can experience a completely different world, interact with virtual objects, and even feel as if they are really there.</a:t>
            </a:r>
          </a:p>
          <a:p>
            <a:pPr marL="285750" indent="-285750">
              <a:buFont typeface="Arial" panose="020B0604020202020204" pitchFamily="34" charset="0"/>
              <a:buChar char="•"/>
            </a:pPr>
            <a:r>
              <a:rPr lang="en-US" dirty="0"/>
              <a:t>Augmented reality, or AR, is a technology that overlays digital information onto the physical world around you, creating an interactive and immersive experience.</a:t>
            </a:r>
            <a:endParaRPr lang="en-IN" dirty="0"/>
          </a:p>
          <a:p>
            <a:pPr marL="285750" indent="-285750">
              <a:buFont typeface="Arial" panose="020B0604020202020204" pitchFamily="34" charset="0"/>
              <a:buChar char="•"/>
            </a:pPr>
            <a:r>
              <a:rPr lang="en-IN" dirty="0"/>
              <a:t>Using AR and VR Technology in learning will be effective way to engage students to enhance their understanding and visualization by providing interactive environment for each topic practically.</a:t>
            </a:r>
          </a:p>
          <a:p>
            <a:pPr marL="285750" indent="-285750">
              <a:buFont typeface="Arial" panose="020B0604020202020204" pitchFamily="34" charset="0"/>
              <a:buChar char="•"/>
            </a:pPr>
            <a:r>
              <a:rPr lang="en-IN" dirty="0"/>
              <a:t>By leveraging the immersive and interactive nature of these technologies we create personalized and engaging experience that enhance their critical thinking, creativity, simulation collaboration and team management etc.</a:t>
            </a:r>
          </a:p>
          <a:p>
            <a:pPr marL="285750" indent="-285750">
              <a:buFont typeface="Arial" panose="020B0604020202020204" pitchFamily="34" charset="0"/>
              <a:buChar char="•"/>
            </a:pPr>
            <a:r>
              <a:rPr lang="en-IN" dirty="0"/>
              <a:t>In Students dashboard we show their performance graph, provide them analysis of their activity and based on their activities we recommend them improvement areas etc.</a:t>
            </a:r>
          </a:p>
          <a:p>
            <a:pPr marL="285750" indent="-285750">
              <a:buFont typeface="Arial" panose="020B0604020202020204" pitchFamily="34" charset="0"/>
              <a:buChar char="•"/>
            </a:pPr>
            <a:r>
              <a:rPr lang="en-IN" dirty="0"/>
              <a:t>We had seen  that many students are not comfortable with English and feel demotivated mostly Hindi medium, In future we will create AI model Character (Avtar) with real time voice capturing and interacting in that language in which they want. </a:t>
            </a:r>
          </a:p>
          <a:p>
            <a:pPr marL="285750" indent="-285750">
              <a:buFont typeface="Arial" panose="020B0604020202020204" pitchFamily="34" charset="0"/>
              <a:buChar char="•"/>
            </a:pPr>
            <a:r>
              <a:rPr lang="en-IN" dirty="0"/>
              <a:t>Some time Students not grab given topics like if we are learning about history architecture so we provide  them before and after view of architecture with all session view of any tourist place.</a:t>
            </a:r>
          </a:p>
        </p:txBody>
      </p:sp>
      <p:sp>
        <p:nvSpPr>
          <p:cNvPr id="4" name="TextBox 3">
            <a:extLst>
              <a:ext uri="{FF2B5EF4-FFF2-40B4-BE49-F238E27FC236}">
                <a16:creationId xmlns:a16="http://schemas.microsoft.com/office/drawing/2014/main" id="{21F6AAAC-A2C9-DAD8-2045-19880B59C3BB}"/>
              </a:ext>
            </a:extLst>
          </p:cNvPr>
          <p:cNvSpPr txBox="1"/>
          <p:nvPr/>
        </p:nvSpPr>
        <p:spPr>
          <a:xfrm>
            <a:off x="1066800" y="5727309"/>
            <a:ext cx="7696200" cy="923330"/>
          </a:xfrm>
          <a:prstGeom prst="rect">
            <a:avLst/>
          </a:prstGeom>
          <a:noFill/>
        </p:spPr>
        <p:txBody>
          <a:bodyPr wrap="square" rtlCol="0">
            <a:spAutoFit/>
          </a:bodyPr>
          <a:lstStyle/>
          <a:p>
            <a:pPr algn="ctr"/>
            <a:r>
              <a:rPr lang="en-IN" b="1" i="0" dirty="0">
                <a:solidFill>
                  <a:srgbClr val="040C28"/>
                </a:solidFill>
                <a:effectLst/>
                <a:latin typeface="Google Sans"/>
              </a:rPr>
              <a:t>2H2       +             O2                 =                  2H2O</a:t>
            </a:r>
          </a:p>
          <a:p>
            <a:pPr algn="ctr"/>
            <a:endParaRPr lang="en-IN" b="1" dirty="0">
              <a:solidFill>
                <a:srgbClr val="040C28"/>
              </a:solidFill>
              <a:latin typeface="Google Sans"/>
            </a:endParaRPr>
          </a:p>
          <a:p>
            <a:pPr algn="ctr"/>
            <a:r>
              <a:rPr lang="en-IN" b="1" i="0" dirty="0">
                <a:solidFill>
                  <a:srgbClr val="040C28"/>
                </a:solidFill>
                <a:effectLst/>
                <a:latin typeface="Google Sans"/>
              </a:rPr>
              <a:t> </a:t>
            </a:r>
            <a:endParaRPr lang="en-IN" b="1" dirty="0"/>
          </a:p>
        </p:txBody>
      </p:sp>
      <p:pic>
        <p:nvPicPr>
          <p:cNvPr id="7" name="Picture 2" descr="The Colors of Hydrogen – Brown, Grey, Blue and Green – Think ...">
            <a:extLst>
              <a:ext uri="{FF2B5EF4-FFF2-40B4-BE49-F238E27FC236}">
                <a16:creationId xmlns:a16="http://schemas.microsoft.com/office/drawing/2014/main" id="{83CDB775-B271-9BAA-C518-EF6104AF9D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172200"/>
            <a:ext cx="838200" cy="364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oxygen photo">
            <a:extLst>
              <a:ext uri="{FF2B5EF4-FFF2-40B4-BE49-F238E27FC236}">
                <a16:creationId xmlns:a16="http://schemas.microsoft.com/office/drawing/2014/main" id="{B46FA942-913C-EB17-D912-C48EB0C19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781533"/>
            <a:ext cx="76200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question mark photo tech">
            <a:extLst>
              <a:ext uri="{FF2B5EF4-FFF2-40B4-BE49-F238E27FC236}">
                <a16:creationId xmlns:a16="http://schemas.microsoft.com/office/drawing/2014/main" id="{BE0C772B-809B-E960-EA66-C497D893C2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2137" y="6166624"/>
            <a:ext cx="838200" cy="364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water photo">
            <a:extLst>
              <a:ext uri="{FF2B5EF4-FFF2-40B4-BE49-F238E27FC236}">
                <a16:creationId xmlns:a16="http://schemas.microsoft.com/office/drawing/2014/main" id="{B8887EFD-0153-9B0A-0A74-65DB84D00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4" y="6166624"/>
            <a:ext cx="838200" cy="3648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itrogen Cycling in Nature - AGRIVI">
            <a:extLst>
              <a:ext uri="{FF2B5EF4-FFF2-40B4-BE49-F238E27FC236}">
                <a16:creationId xmlns:a16="http://schemas.microsoft.com/office/drawing/2014/main" id="{54475A00-CBAC-3849-FB04-BC2403E2F55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5008" y="7010400"/>
            <a:ext cx="56949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otassium - The Active ALKALI METAL! - YouTube">
            <a:extLst>
              <a:ext uri="{FF2B5EF4-FFF2-40B4-BE49-F238E27FC236}">
                <a16:creationId xmlns:a16="http://schemas.microsoft.com/office/drawing/2014/main" id="{B3DDB616-98EC-DB9D-D0F4-991A1E54891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2366" y="7010400"/>
            <a:ext cx="680359" cy="381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711FE1-10F4-BE32-47F2-CDA834A9F928}"/>
              </a:ext>
            </a:extLst>
          </p:cNvPr>
          <p:cNvSpPr txBox="1"/>
          <p:nvPr/>
        </p:nvSpPr>
        <p:spPr>
          <a:xfrm>
            <a:off x="3984703" y="6575556"/>
            <a:ext cx="1474766" cy="369332"/>
          </a:xfrm>
          <a:prstGeom prst="rect">
            <a:avLst/>
          </a:prstGeom>
          <a:noFill/>
        </p:spPr>
        <p:txBody>
          <a:bodyPr wrap="square" rtlCol="0">
            <a:spAutoFit/>
          </a:bodyPr>
          <a:lstStyle/>
          <a:p>
            <a:r>
              <a:rPr lang="en-IN" b="1" dirty="0"/>
              <a:t>Options</a:t>
            </a:r>
          </a:p>
        </p:txBody>
      </p:sp>
    </p:spTree>
    <p:extLst>
      <p:ext uri="{BB962C8B-B14F-4D97-AF65-F5344CB8AC3E}">
        <p14:creationId xmlns:p14="http://schemas.microsoft.com/office/powerpoint/2010/main" val="30774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17735" y="5782055"/>
            <a:ext cx="741045" cy="743585"/>
          </a:xfrm>
          <a:custGeom>
            <a:avLst/>
            <a:gdLst/>
            <a:ahLst/>
            <a:cxnLst/>
            <a:rect l="l" t="t" r="r" b="b"/>
            <a:pathLst>
              <a:path w="741045" h="743584">
                <a:moveTo>
                  <a:pt x="740537" y="0"/>
                </a:moveTo>
                <a:lnTo>
                  <a:pt x="0" y="743585"/>
                </a:lnTo>
                <a:lnTo>
                  <a:pt x="740537" y="743585"/>
                </a:lnTo>
                <a:lnTo>
                  <a:pt x="740537" y="0"/>
                </a:lnTo>
                <a:close/>
              </a:path>
            </a:pathLst>
          </a:custGeom>
          <a:solidFill>
            <a:srgbClr val="FF862E"/>
          </a:solidFill>
        </p:spPr>
        <p:txBody>
          <a:bodyPr wrap="square" lIns="0" tIns="0" rIns="0" bIns="0" rtlCol="0"/>
          <a:lstStyle/>
          <a:p>
            <a:endParaRPr/>
          </a:p>
        </p:txBody>
      </p:sp>
      <p:sp>
        <p:nvSpPr>
          <p:cNvPr id="3" name="object 3"/>
          <p:cNvSpPr txBox="1"/>
          <p:nvPr/>
        </p:nvSpPr>
        <p:spPr>
          <a:xfrm>
            <a:off x="2200657" y="1440406"/>
            <a:ext cx="1688464" cy="774571"/>
          </a:xfrm>
          <a:prstGeom prst="rect">
            <a:avLst/>
          </a:prstGeom>
        </p:spPr>
        <p:txBody>
          <a:bodyPr vert="horz" wrap="square" lIns="0" tIns="22860" rIns="0" bIns="0" rtlCol="0">
            <a:spAutoFit/>
          </a:bodyPr>
          <a:lstStyle/>
          <a:p>
            <a:pPr marL="12700">
              <a:lnSpc>
                <a:spcPct val="100000"/>
              </a:lnSpc>
              <a:spcBef>
                <a:spcPts val="180"/>
              </a:spcBef>
            </a:pPr>
            <a:r>
              <a:rPr sz="1600" spc="5" dirty="0">
                <a:solidFill>
                  <a:srgbClr val="FF862E"/>
                </a:solidFill>
                <a:latin typeface="Calibri"/>
                <a:cs typeface="Calibri"/>
              </a:rPr>
              <a:t>Use</a:t>
            </a:r>
            <a:r>
              <a:rPr sz="1600" spc="-60" dirty="0">
                <a:solidFill>
                  <a:srgbClr val="FF862E"/>
                </a:solidFill>
                <a:latin typeface="Calibri"/>
                <a:cs typeface="Calibri"/>
              </a:rPr>
              <a:t> </a:t>
            </a:r>
            <a:r>
              <a:rPr sz="1600" spc="-10" dirty="0">
                <a:solidFill>
                  <a:srgbClr val="FF862E"/>
                </a:solidFill>
                <a:latin typeface="Calibri"/>
                <a:cs typeface="Calibri"/>
              </a:rPr>
              <a:t>Case:</a:t>
            </a:r>
            <a:endParaRPr sz="1600" dirty="0">
              <a:latin typeface="Calibri"/>
              <a:cs typeface="Calibri"/>
            </a:endParaRPr>
          </a:p>
          <a:p>
            <a:pPr marL="12700">
              <a:lnSpc>
                <a:spcPct val="100000"/>
              </a:lnSpc>
              <a:spcBef>
                <a:spcPts val="85"/>
              </a:spcBef>
            </a:pPr>
            <a:r>
              <a:rPr sz="1600" spc="10" dirty="0">
                <a:solidFill>
                  <a:srgbClr val="FF862E"/>
                </a:solidFill>
                <a:latin typeface="Calibri"/>
                <a:cs typeface="Calibri"/>
              </a:rPr>
              <a:t>Some</a:t>
            </a:r>
            <a:r>
              <a:rPr sz="1600" spc="-30" dirty="0">
                <a:solidFill>
                  <a:srgbClr val="FF862E"/>
                </a:solidFill>
                <a:latin typeface="Calibri"/>
                <a:cs typeface="Calibri"/>
              </a:rPr>
              <a:t> </a:t>
            </a:r>
            <a:r>
              <a:rPr sz="1600" spc="-5" dirty="0">
                <a:solidFill>
                  <a:srgbClr val="FF862E"/>
                </a:solidFill>
                <a:latin typeface="Calibri"/>
                <a:cs typeface="Calibri"/>
              </a:rPr>
              <a:t>Salient</a:t>
            </a:r>
            <a:r>
              <a:rPr sz="1600" spc="15" dirty="0">
                <a:solidFill>
                  <a:srgbClr val="FF862E"/>
                </a:solidFill>
                <a:latin typeface="Calibri"/>
                <a:cs typeface="Calibri"/>
              </a:rPr>
              <a:t> </a:t>
            </a:r>
            <a:r>
              <a:rPr sz="1600" spc="-15" dirty="0">
                <a:solidFill>
                  <a:srgbClr val="FF862E"/>
                </a:solidFill>
                <a:latin typeface="Calibri"/>
                <a:cs typeface="Calibri"/>
              </a:rPr>
              <a:t>Features</a:t>
            </a:r>
            <a:endParaRPr sz="1600" dirty="0">
              <a:latin typeface="Calibri"/>
              <a:cs typeface="Calibri"/>
            </a:endParaRPr>
          </a:p>
        </p:txBody>
      </p:sp>
      <p:sp>
        <p:nvSpPr>
          <p:cNvPr id="4" name="object 4"/>
          <p:cNvSpPr txBox="1">
            <a:spLocks noGrp="1"/>
          </p:cNvSpPr>
          <p:nvPr>
            <p:ph type="title"/>
          </p:nvPr>
        </p:nvSpPr>
        <p:spPr>
          <a:xfrm>
            <a:off x="4298060" y="1093088"/>
            <a:ext cx="1461135" cy="376555"/>
          </a:xfrm>
          <a:prstGeom prst="rect">
            <a:avLst/>
          </a:prstGeom>
        </p:spPr>
        <p:txBody>
          <a:bodyPr vert="horz" wrap="square" lIns="0" tIns="12700" rIns="0" bIns="0" rtlCol="0">
            <a:spAutoFit/>
          </a:bodyPr>
          <a:lstStyle/>
          <a:p>
            <a:pPr marL="12700">
              <a:lnSpc>
                <a:spcPct val="100000"/>
              </a:lnSpc>
              <a:spcBef>
                <a:spcPts val="100"/>
              </a:spcBef>
            </a:pPr>
            <a:r>
              <a:rPr dirty="0">
                <a:latin typeface="Calibri"/>
                <a:cs typeface="Calibri"/>
              </a:rPr>
              <a:t>IDEA</a:t>
            </a:r>
            <a:r>
              <a:rPr spc="-85" dirty="0">
                <a:latin typeface="Calibri"/>
                <a:cs typeface="Calibri"/>
              </a:rPr>
              <a:t> </a:t>
            </a:r>
            <a:r>
              <a:rPr spc="-5" dirty="0">
                <a:latin typeface="Calibri"/>
                <a:cs typeface="Calibri"/>
              </a:rPr>
              <a:t>D</a:t>
            </a:r>
            <a:r>
              <a:rPr spc="5" dirty="0">
                <a:latin typeface="Calibri"/>
                <a:cs typeface="Calibri"/>
              </a:rPr>
              <a:t>e</a:t>
            </a:r>
            <a:r>
              <a:rPr dirty="0">
                <a:latin typeface="Calibri"/>
                <a:cs typeface="Calibri"/>
              </a:rPr>
              <a:t>tails</a:t>
            </a:r>
          </a:p>
        </p:txBody>
      </p:sp>
      <p:sp>
        <p:nvSpPr>
          <p:cNvPr id="5" name="object 5"/>
          <p:cNvSpPr/>
          <p:nvPr/>
        </p:nvSpPr>
        <p:spPr>
          <a:xfrm>
            <a:off x="52323" y="2422574"/>
            <a:ext cx="2795269" cy="2661235"/>
          </a:xfrm>
          <a:custGeom>
            <a:avLst/>
            <a:gdLst/>
            <a:ahLst/>
            <a:cxnLst/>
            <a:rect l="l" t="t" r="r" b="b"/>
            <a:pathLst>
              <a:path w="2612390" h="2462529">
                <a:moveTo>
                  <a:pt x="1380617" y="0"/>
                </a:moveTo>
                <a:lnTo>
                  <a:pt x="1231264" y="0"/>
                </a:lnTo>
                <a:lnTo>
                  <a:pt x="1183005" y="889"/>
                </a:lnTo>
                <a:lnTo>
                  <a:pt x="1135126" y="3683"/>
                </a:lnTo>
                <a:lnTo>
                  <a:pt x="1087755" y="8255"/>
                </a:lnTo>
                <a:lnTo>
                  <a:pt x="1040892" y="14605"/>
                </a:lnTo>
                <a:lnTo>
                  <a:pt x="994663" y="22733"/>
                </a:lnTo>
                <a:lnTo>
                  <a:pt x="949070" y="32512"/>
                </a:lnTo>
                <a:lnTo>
                  <a:pt x="904074" y="43942"/>
                </a:lnTo>
                <a:lnTo>
                  <a:pt x="859764" y="57150"/>
                </a:lnTo>
                <a:lnTo>
                  <a:pt x="816165" y="71755"/>
                </a:lnTo>
                <a:lnTo>
                  <a:pt x="773303" y="88137"/>
                </a:lnTo>
                <a:lnTo>
                  <a:pt x="731227" y="105918"/>
                </a:lnTo>
                <a:lnTo>
                  <a:pt x="689952" y="125222"/>
                </a:lnTo>
                <a:lnTo>
                  <a:pt x="649528" y="145923"/>
                </a:lnTo>
                <a:lnTo>
                  <a:pt x="609993" y="168148"/>
                </a:lnTo>
                <a:lnTo>
                  <a:pt x="571373" y="191770"/>
                </a:lnTo>
                <a:lnTo>
                  <a:pt x="533692" y="216789"/>
                </a:lnTo>
                <a:lnTo>
                  <a:pt x="497001" y="243078"/>
                </a:lnTo>
                <a:lnTo>
                  <a:pt x="461327" y="270637"/>
                </a:lnTo>
                <a:lnTo>
                  <a:pt x="426707" y="299466"/>
                </a:lnTo>
                <a:lnTo>
                  <a:pt x="393179" y="329438"/>
                </a:lnTo>
                <a:lnTo>
                  <a:pt x="360768" y="360807"/>
                </a:lnTo>
                <a:lnTo>
                  <a:pt x="329514" y="393192"/>
                </a:lnTo>
                <a:lnTo>
                  <a:pt x="299453" y="426720"/>
                </a:lnTo>
                <a:lnTo>
                  <a:pt x="270611" y="461264"/>
                </a:lnTo>
                <a:lnTo>
                  <a:pt x="243027" y="496950"/>
                </a:lnTo>
                <a:lnTo>
                  <a:pt x="216750" y="533654"/>
                </a:lnTo>
                <a:lnTo>
                  <a:pt x="191782" y="571373"/>
                </a:lnTo>
                <a:lnTo>
                  <a:pt x="168186" y="609981"/>
                </a:lnTo>
                <a:lnTo>
                  <a:pt x="145986" y="649478"/>
                </a:lnTo>
                <a:lnTo>
                  <a:pt x="125209" y="689864"/>
                </a:lnTo>
                <a:lnTo>
                  <a:pt x="105905" y="731139"/>
                </a:lnTo>
                <a:lnTo>
                  <a:pt x="88099" y="773303"/>
                </a:lnTo>
                <a:lnTo>
                  <a:pt x="71818" y="816102"/>
                </a:lnTo>
                <a:lnTo>
                  <a:pt x="57111" y="859663"/>
                </a:lnTo>
                <a:lnTo>
                  <a:pt x="44005" y="903986"/>
                </a:lnTo>
                <a:lnTo>
                  <a:pt x="32537" y="949071"/>
                </a:lnTo>
                <a:lnTo>
                  <a:pt x="22733" y="994664"/>
                </a:lnTo>
                <a:lnTo>
                  <a:pt x="14643" y="1040892"/>
                </a:lnTo>
                <a:lnTo>
                  <a:pt x="8293" y="1087628"/>
                </a:lnTo>
                <a:lnTo>
                  <a:pt x="3708" y="1134999"/>
                </a:lnTo>
                <a:lnTo>
                  <a:pt x="927" y="1182878"/>
                </a:lnTo>
                <a:lnTo>
                  <a:pt x="0" y="1231138"/>
                </a:lnTo>
                <a:lnTo>
                  <a:pt x="927" y="1279525"/>
                </a:lnTo>
                <a:lnTo>
                  <a:pt x="3708" y="1327404"/>
                </a:lnTo>
                <a:lnTo>
                  <a:pt x="8293" y="1374775"/>
                </a:lnTo>
                <a:lnTo>
                  <a:pt x="14643" y="1421511"/>
                </a:lnTo>
                <a:lnTo>
                  <a:pt x="22733" y="1467739"/>
                </a:lnTo>
                <a:lnTo>
                  <a:pt x="32537" y="1513332"/>
                </a:lnTo>
                <a:lnTo>
                  <a:pt x="44005" y="1558417"/>
                </a:lnTo>
                <a:lnTo>
                  <a:pt x="57111" y="1602740"/>
                </a:lnTo>
                <a:lnTo>
                  <a:pt x="71818" y="1646301"/>
                </a:lnTo>
                <a:lnTo>
                  <a:pt x="88099" y="1689100"/>
                </a:lnTo>
                <a:lnTo>
                  <a:pt x="105905" y="1731264"/>
                </a:lnTo>
                <a:lnTo>
                  <a:pt x="125209" y="1772539"/>
                </a:lnTo>
                <a:lnTo>
                  <a:pt x="145986" y="1812925"/>
                </a:lnTo>
                <a:lnTo>
                  <a:pt x="168186" y="1852422"/>
                </a:lnTo>
                <a:lnTo>
                  <a:pt x="191782" y="1891030"/>
                </a:lnTo>
                <a:lnTo>
                  <a:pt x="216750" y="1928749"/>
                </a:lnTo>
                <a:lnTo>
                  <a:pt x="243027" y="1965452"/>
                </a:lnTo>
                <a:lnTo>
                  <a:pt x="270611" y="2001139"/>
                </a:lnTo>
                <a:lnTo>
                  <a:pt x="299453" y="2035683"/>
                </a:lnTo>
                <a:lnTo>
                  <a:pt x="329514" y="2069211"/>
                </a:lnTo>
                <a:lnTo>
                  <a:pt x="360768" y="2101596"/>
                </a:lnTo>
                <a:lnTo>
                  <a:pt x="393179" y="2132965"/>
                </a:lnTo>
                <a:lnTo>
                  <a:pt x="426707" y="2162937"/>
                </a:lnTo>
                <a:lnTo>
                  <a:pt x="461327" y="2191766"/>
                </a:lnTo>
                <a:lnTo>
                  <a:pt x="497001" y="2219325"/>
                </a:lnTo>
                <a:lnTo>
                  <a:pt x="533692" y="2245614"/>
                </a:lnTo>
                <a:lnTo>
                  <a:pt x="571373" y="2270633"/>
                </a:lnTo>
                <a:lnTo>
                  <a:pt x="609993" y="2294255"/>
                </a:lnTo>
                <a:lnTo>
                  <a:pt x="649528" y="2316480"/>
                </a:lnTo>
                <a:lnTo>
                  <a:pt x="689952" y="2337181"/>
                </a:lnTo>
                <a:lnTo>
                  <a:pt x="731227" y="2356485"/>
                </a:lnTo>
                <a:lnTo>
                  <a:pt x="773303" y="2374265"/>
                </a:lnTo>
                <a:lnTo>
                  <a:pt x="816165" y="2390648"/>
                </a:lnTo>
                <a:lnTo>
                  <a:pt x="859764" y="2405253"/>
                </a:lnTo>
                <a:lnTo>
                  <a:pt x="904074" y="2418334"/>
                </a:lnTo>
                <a:lnTo>
                  <a:pt x="949070" y="2429891"/>
                </a:lnTo>
                <a:lnTo>
                  <a:pt x="994663" y="2439670"/>
                </a:lnTo>
                <a:lnTo>
                  <a:pt x="1040892" y="2447798"/>
                </a:lnTo>
                <a:lnTo>
                  <a:pt x="1087755" y="2454148"/>
                </a:lnTo>
                <a:lnTo>
                  <a:pt x="1135126" y="2458720"/>
                </a:lnTo>
                <a:lnTo>
                  <a:pt x="1183005" y="2461514"/>
                </a:lnTo>
                <a:lnTo>
                  <a:pt x="1231264" y="2462403"/>
                </a:lnTo>
                <a:lnTo>
                  <a:pt x="1380617" y="2462403"/>
                </a:lnTo>
                <a:lnTo>
                  <a:pt x="1429003" y="2461514"/>
                </a:lnTo>
                <a:lnTo>
                  <a:pt x="1477009" y="2458720"/>
                </a:lnTo>
                <a:lnTo>
                  <a:pt x="1524381" y="2454148"/>
                </a:lnTo>
                <a:lnTo>
                  <a:pt x="1571244" y="2447798"/>
                </a:lnTo>
                <a:lnTo>
                  <a:pt x="1617599" y="2439670"/>
                </a:lnTo>
                <a:lnTo>
                  <a:pt x="1663319" y="2429891"/>
                </a:lnTo>
                <a:lnTo>
                  <a:pt x="1708277" y="2418334"/>
                </a:lnTo>
                <a:lnTo>
                  <a:pt x="1752727" y="2405253"/>
                </a:lnTo>
                <a:lnTo>
                  <a:pt x="1796288" y="2390648"/>
                </a:lnTo>
                <a:lnTo>
                  <a:pt x="1839214" y="2374265"/>
                </a:lnTo>
                <a:lnTo>
                  <a:pt x="1881251" y="2356485"/>
                </a:lnTo>
                <a:lnTo>
                  <a:pt x="1922652" y="2337181"/>
                </a:lnTo>
                <a:lnTo>
                  <a:pt x="1963039" y="2316480"/>
                </a:lnTo>
                <a:lnTo>
                  <a:pt x="2002536" y="2294255"/>
                </a:lnTo>
                <a:lnTo>
                  <a:pt x="2041144" y="2270633"/>
                </a:lnTo>
                <a:lnTo>
                  <a:pt x="2078863" y="2245614"/>
                </a:lnTo>
                <a:lnTo>
                  <a:pt x="2115566" y="2219325"/>
                </a:lnTo>
                <a:lnTo>
                  <a:pt x="2151253" y="2191766"/>
                </a:lnTo>
                <a:lnTo>
                  <a:pt x="2185797" y="2162937"/>
                </a:lnTo>
                <a:lnTo>
                  <a:pt x="2219325" y="2132965"/>
                </a:lnTo>
                <a:lnTo>
                  <a:pt x="2251710" y="2101596"/>
                </a:lnTo>
                <a:lnTo>
                  <a:pt x="2282952" y="2069211"/>
                </a:lnTo>
                <a:lnTo>
                  <a:pt x="2312924" y="2035683"/>
                </a:lnTo>
                <a:lnTo>
                  <a:pt x="2341753" y="2001139"/>
                </a:lnTo>
                <a:lnTo>
                  <a:pt x="2369312" y="1965452"/>
                </a:lnTo>
                <a:lnTo>
                  <a:pt x="2395601" y="1928749"/>
                </a:lnTo>
                <a:lnTo>
                  <a:pt x="2420493" y="1891030"/>
                </a:lnTo>
                <a:lnTo>
                  <a:pt x="2443988" y="1852422"/>
                </a:lnTo>
                <a:lnTo>
                  <a:pt x="2466213" y="1812925"/>
                </a:lnTo>
                <a:lnTo>
                  <a:pt x="2486914" y="1772539"/>
                </a:lnTo>
                <a:lnTo>
                  <a:pt x="2506218" y="1731264"/>
                </a:lnTo>
                <a:lnTo>
                  <a:pt x="2523997" y="1689100"/>
                </a:lnTo>
                <a:lnTo>
                  <a:pt x="2540254" y="1646301"/>
                </a:lnTo>
                <a:lnTo>
                  <a:pt x="2554859" y="1602740"/>
                </a:lnTo>
                <a:lnTo>
                  <a:pt x="2567940" y="1558417"/>
                </a:lnTo>
                <a:lnTo>
                  <a:pt x="2579370" y="1513332"/>
                </a:lnTo>
                <a:lnTo>
                  <a:pt x="2589149" y="1467739"/>
                </a:lnTo>
                <a:lnTo>
                  <a:pt x="2597277" y="1421511"/>
                </a:lnTo>
                <a:lnTo>
                  <a:pt x="2603627" y="1374775"/>
                </a:lnTo>
                <a:lnTo>
                  <a:pt x="2608199" y="1327404"/>
                </a:lnTo>
                <a:lnTo>
                  <a:pt x="2610993" y="1279525"/>
                </a:lnTo>
                <a:lnTo>
                  <a:pt x="2611882" y="1231138"/>
                </a:lnTo>
                <a:lnTo>
                  <a:pt x="2610993" y="1182878"/>
                </a:lnTo>
                <a:lnTo>
                  <a:pt x="2608199" y="1134999"/>
                </a:lnTo>
                <a:lnTo>
                  <a:pt x="2603627" y="1087628"/>
                </a:lnTo>
                <a:lnTo>
                  <a:pt x="2597277" y="1040892"/>
                </a:lnTo>
                <a:lnTo>
                  <a:pt x="2589149" y="994664"/>
                </a:lnTo>
                <a:lnTo>
                  <a:pt x="2579370" y="949071"/>
                </a:lnTo>
                <a:lnTo>
                  <a:pt x="2567940" y="903986"/>
                </a:lnTo>
                <a:lnTo>
                  <a:pt x="2554859" y="859663"/>
                </a:lnTo>
                <a:lnTo>
                  <a:pt x="2540254" y="816102"/>
                </a:lnTo>
                <a:lnTo>
                  <a:pt x="2523997" y="773303"/>
                </a:lnTo>
                <a:lnTo>
                  <a:pt x="2506218" y="731139"/>
                </a:lnTo>
                <a:lnTo>
                  <a:pt x="2486914" y="689864"/>
                </a:lnTo>
                <a:lnTo>
                  <a:pt x="2466213" y="649478"/>
                </a:lnTo>
                <a:lnTo>
                  <a:pt x="2443988" y="609981"/>
                </a:lnTo>
                <a:lnTo>
                  <a:pt x="2420493" y="571373"/>
                </a:lnTo>
                <a:lnTo>
                  <a:pt x="2395601" y="533654"/>
                </a:lnTo>
                <a:lnTo>
                  <a:pt x="2369312" y="496950"/>
                </a:lnTo>
                <a:lnTo>
                  <a:pt x="2341753" y="461264"/>
                </a:lnTo>
                <a:lnTo>
                  <a:pt x="2312924" y="426720"/>
                </a:lnTo>
                <a:lnTo>
                  <a:pt x="2282952" y="393192"/>
                </a:lnTo>
                <a:lnTo>
                  <a:pt x="2251710" y="360807"/>
                </a:lnTo>
                <a:lnTo>
                  <a:pt x="2219325" y="329438"/>
                </a:lnTo>
                <a:lnTo>
                  <a:pt x="2185797" y="299466"/>
                </a:lnTo>
                <a:lnTo>
                  <a:pt x="2151253" y="270637"/>
                </a:lnTo>
                <a:lnTo>
                  <a:pt x="2115566" y="243078"/>
                </a:lnTo>
                <a:lnTo>
                  <a:pt x="2078863" y="216789"/>
                </a:lnTo>
                <a:lnTo>
                  <a:pt x="2041144" y="191770"/>
                </a:lnTo>
                <a:lnTo>
                  <a:pt x="2002536" y="168148"/>
                </a:lnTo>
                <a:lnTo>
                  <a:pt x="1963039" y="145923"/>
                </a:lnTo>
                <a:lnTo>
                  <a:pt x="1922652" y="125222"/>
                </a:lnTo>
                <a:lnTo>
                  <a:pt x="1881251" y="105918"/>
                </a:lnTo>
                <a:lnTo>
                  <a:pt x="1839214" y="88137"/>
                </a:lnTo>
                <a:lnTo>
                  <a:pt x="1796288" y="71755"/>
                </a:lnTo>
                <a:lnTo>
                  <a:pt x="1752727" y="57150"/>
                </a:lnTo>
                <a:lnTo>
                  <a:pt x="1708277" y="43942"/>
                </a:lnTo>
                <a:lnTo>
                  <a:pt x="1663319" y="32512"/>
                </a:lnTo>
                <a:lnTo>
                  <a:pt x="1617599" y="22733"/>
                </a:lnTo>
                <a:lnTo>
                  <a:pt x="1571244" y="14605"/>
                </a:lnTo>
                <a:lnTo>
                  <a:pt x="1524381" y="8255"/>
                </a:lnTo>
                <a:lnTo>
                  <a:pt x="1477009" y="3683"/>
                </a:lnTo>
                <a:lnTo>
                  <a:pt x="1429003" y="889"/>
                </a:lnTo>
                <a:lnTo>
                  <a:pt x="1380617" y="0"/>
                </a:lnTo>
                <a:close/>
              </a:path>
            </a:pathLst>
          </a:custGeom>
          <a:solidFill>
            <a:srgbClr val="E3E3E3">
              <a:alpha val="90586"/>
            </a:srgbClr>
          </a:solidFill>
        </p:spPr>
        <p:txBody>
          <a:bodyPr wrap="square" lIns="0" tIns="0" rIns="0" bIns="0" rtlCol="0"/>
          <a:lstStyle/>
          <a:p>
            <a:endParaRPr/>
          </a:p>
        </p:txBody>
      </p:sp>
      <p:sp>
        <p:nvSpPr>
          <p:cNvPr id="6" name="object 6"/>
          <p:cNvSpPr txBox="1"/>
          <p:nvPr/>
        </p:nvSpPr>
        <p:spPr>
          <a:xfrm>
            <a:off x="617858" y="2646799"/>
            <a:ext cx="1621155" cy="2338589"/>
          </a:xfrm>
          <a:prstGeom prst="rect">
            <a:avLst/>
          </a:prstGeom>
        </p:spPr>
        <p:txBody>
          <a:bodyPr vert="horz" wrap="square" lIns="0" tIns="12065" rIns="0" bIns="0" rtlCol="0">
            <a:spAutoFit/>
          </a:bodyPr>
          <a:lstStyle/>
          <a:p>
            <a:pPr marL="12700" marR="5080" indent="-6985" algn="ctr">
              <a:lnSpc>
                <a:spcPct val="101000"/>
              </a:lnSpc>
              <a:spcBef>
                <a:spcPts val="95"/>
              </a:spcBef>
            </a:pPr>
            <a:r>
              <a:rPr sz="1000" spc="15" dirty="0">
                <a:latin typeface="Calibri"/>
                <a:cs typeface="Calibri"/>
              </a:rPr>
              <a:t>If </a:t>
            </a:r>
            <a:r>
              <a:rPr sz="1000" spc="10" dirty="0">
                <a:latin typeface="Calibri"/>
                <a:cs typeface="Calibri"/>
              </a:rPr>
              <a:t>we</a:t>
            </a:r>
            <a:r>
              <a:rPr sz="1000" spc="15" dirty="0">
                <a:latin typeface="Calibri"/>
                <a:cs typeface="Calibri"/>
              </a:rPr>
              <a:t> </a:t>
            </a:r>
            <a:r>
              <a:rPr sz="1000" dirty="0">
                <a:latin typeface="Calibri"/>
                <a:cs typeface="Calibri"/>
              </a:rPr>
              <a:t>talk</a:t>
            </a:r>
            <a:r>
              <a:rPr sz="1000" spc="55" dirty="0">
                <a:latin typeface="Calibri"/>
                <a:cs typeface="Calibri"/>
              </a:rPr>
              <a:t> </a:t>
            </a:r>
            <a:r>
              <a:rPr sz="1000" spc="15" dirty="0">
                <a:latin typeface="Calibri"/>
                <a:cs typeface="Calibri"/>
              </a:rPr>
              <a:t>about</a:t>
            </a:r>
            <a:r>
              <a:rPr lang="en-IN" sz="1000" spc="15" dirty="0">
                <a:latin typeface="Calibri"/>
                <a:cs typeface="Calibri"/>
              </a:rPr>
              <a:t> concepts in complex topics,</a:t>
            </a:r>
            <a:r>
              <a:rPr sz="1000" spc="15" dirty="0">
                <a:latin typeface="Calibri"/>
                <a:cs typeface="Calibri"/>
              </a:rPr>
              <a:t> </a:t>
            </a:r>
            <a:r>
              <a:rPr sz="1000" spc="20" dirty="0">
                <a:latin typeface="Calibri"/>
                <a:cs typeface="Calibri"/>
              </a:rPr>
              <a:t>monuments </a:t>
            </a:r>
            <a:r>
              <a:rPr sz="1000" spc="25" dirty="0">
                <a:latin typeface="Calibri"/>
                <a:cs typeface="Calibri"/>
              </a:rPr>
              <a:t> </a:t>
            </a:r>
            <a:r>
              <a:rPr sz="1000" spc="10" dirty="0">
                <a:latin typeface="Calibri"/>
                <a:cs typeface="Calibri"/>
              </a:rPr>
              <a:t>or</a:t>
            </a:r>
            <a:r>
              <a:rPr sz="1000" spc="15" dirty="0">
                <a:latin typeface="Calibri"/>
                <a:cs typeface="Calibri"/>
              </a:rPr>
              <a:t> historical </a:t>
            </a:r>
            <a:r>
              <a:rPr sz="1000" spc="20" dirty="0">
                <a:latin typeface="Calibri"/>
                <a:cs typeface="Calibri"/>
              </a:rPr>
              <a:t>buildings </a:t>
            </a:r>
            <a:r>
              <a:rPr sz="1000" spc="15" dirty="0">
                <a:latin typeface="Calibri"/>
                <a:cs typeface="Calibri"/>
              </a:rPr>
              <a:t>and </a:t>
            </a:r>
            <a:r>
              <a:rPr sz="1000" spc="20" dirty="0">
                <a:latin typeface="Calibri"/>
                <a:cs typeface="Calibri"/>
              </a:rPr>
              <a:t> popular tourists places</a:t>
            </a:r>
            <a:r>
              <a:rPr lang="en-IN" sz="1000" spc="20" dirty="0">
                <a:latin typeface="Calibri"/>
                <a:cs typeface="Calibri"/>
              </a:rPr>
              <a:t> that are mentioned in books</a:t>
            </a:r>
            <a:r>
              <a:rPr sz="1000" spc="20" dirty="0">
                <a:latin typeface="Calibri"/>
                <a:cs typeface="Calibri"/>
              </a:rPr>
              <a:t> </a:t>
            </a:r>
            <a:r>
              <a:rPr sz="1000" dirty="0">
                <a:latin typeface="Calibri"/>
                <a:cs typeface="Calibri"/>
              </a:rPr>
              <a:t>, </a:t>
            </a:r>
            <a:r>
              <a:rPr sz="1000" spc="20" dirty="0">
                <a:latin typeface="Calibri"/>
                <a:cs typeface="Calibri"/>
              </a:rPr>
              <a:t>let's </a:t>
            </a:r>
            <a:r>
              <a:rPr sz="1000" spc="25" dirty="0">
                <a:latin typeface="Calibri"/>
                <a:cs typeface="Calibri"/>
              </a:rPr>
              <a:t> </a:t>
            </a:r>
            <a:r>
              <a:rPr sz="1000" spc="10" dirty="0">
                <a:latin typeface="Calibri"/>
                <a:cs typeface="Calibri"/>
              </a:rPr>
              <a:t>say </a:t>
            </a:r>
            <a:r>
              <a:rPr sz="1000" spc="15" dirty="0">
                <a:latin typeface="Calibri"/>
                <a:cs typeface="Calibri"/>
              </a:rPr>
              <a:t> </a:t>
            </a:r>
            <a:r>
              <a:rPr lang="en-IN" sz="1000" spc="10" dirty="0">
                <a:latin typeface="Calibri"/>
                <a:cs typeface="Calibri"/>
              </a:rPr>
              <a:t>HAWA MAHAL</a:t>
            </a:r>
            <a:r>
              <a:rPr sz="1000" spc="20" dirty="0">
                <a:latin typeface="Calibri"/>
                <a:cs typeface="Calibri"/>
              </a:rPr>
              <a:t>, then  </a:t>
            </a:r>
            <a:r>
              <a:rPr sz="1000" spc="5" dirty="0">
                <a:latin typeface="Calibri"/>
                <a:cs typeface="Calibri"/>
              </a:rPr>
              <a:t>it </a:t>
            </a:r>
            <a:r>
              <a:rPr sz="1000" spc="10" dirty="0">
                <a:latin typeface="Calibri"/>
                <a:cs typeface="Calibri"/>
              </a:rPr>
              <a:t> </a:t>
            </a:r>
            <a:r>
              <a:rPr sz="1000" spc="15" dirty="0">
                <a:latin typeface="Calibri"/>
                <a:cs typeface="Calibri"/>
              </a:rPr>
              <a:t>won't </a:t>
            </a:r>
            <a:r>
              <a:rPr sz="1000" spc="10" dirty="0">
                <a:latin typeface="Calibri"/>
                <a:cs typeface="Calibri"/>
              </a:rPr>
              <a:t>be</a:t>
            </a:r>
            <a:r>
              <a:rPr sz="1000" spc="15" dirty="0">
                <a:latin typeface="Calibri"/>
                <a:cs typeface="Calibri"/>
              </a:rPr>
              <a:t> feasible for </a:t>
            </a:r>
            <a:r>
              <a:rPr sz="1000" spc="20" dirty="0">
                <a:latin typeface="Calibri"/>
                <a:cs typeface="Calibri"/>
              </a:rPr>
              <a:t>viewers </a:t>
            </a:r>
            <a:r>
              <a:rPr sz="1000" spc="-215" dirty="0">
                <a:latin typeface="Calibri"/>
                <a:cs typeface="Calibri"/>
              </a:rPr>
              <a:t> </a:t>
            </a:r>
            <a:r>
              <a:rPr sz="1000" dirty="0">
                <a:latin typeface="Calibri"/>
                <a:cs typeface="Calibri"/>
              </a:rPr>
              <a:t>to </a:t>
            </a:r>
            <a:r>
              <a:rPr sz="1000" spc="20" dirty="0">
                <a:latin typeface="Calibri"/>
                <a:cs typeface="Calibri"/>
              </a:rPr>
              <a:t>visualize</a:t>
            </a:r>
            <a:r>
              <a:rPr sz="1000" spc="25" dirty="0">
                <a:latin typeface="Calibri"/>
                <a:cs typeface="Calibri"/>
              </a:rPr>
              <a:t> </a:t>
            </a:r>
            <a:r>
              <a:rPr sz="1000" spc="15" dirty="0">
                <a:latin typeface="Calibri"/>
                <a:cs typeface="Calibri"/>
              </a:rPr>
              <a:t>the </a:t>
            </a:r>
            <a:r>
              <a:rPr sz="1000" spc="20" dirty="0">
                <a:latin typeface="Calibri"/>
                <a:cs typeface="Calibri"/>
              </a:rPr>
              <a:t>massive </a:t>
            </a:r>
            <a:r>
              <a:rPr sz="1000" spc="25" dirty="0">
                <a:latin typeface="Calibri"/>
                <a:cs typeface="Calibri"/>
              </a:rPr>
              <a:t> </a:t>
            </a:r>
            <a:r>
              <a:rPr sz="1000" spc="20" dirty="0">
                <a:latin typeface="Calibri"/>
                <a:cs typeface="Calibri"/>
              </a:rPr>
              <a:t>structure</a:t>
            </a:r>
            <a:r>
              <a:rPr sz="1000" spc="-30" dirty="0">
                <a:latin typeface="Calibri"/>
                <a:cs typeface="Calibri"/>
              </a:rPr>
              <a:t> </a:t>
            </a:r>
            <a:r>
              <a:rPr sz="1000" spc="20" dirty="0">
                <a:latin typeface="Calibri"/>
                <a:cs typeface="Calibri"/>
              </a:rPr>
              <a:t>through</a:t>
            </a:r>
            <a:r>
              <a:rPr sz="1000" spc="30" dirty="0">
                <a:latin typeface="Calibri"/>
                <a:cs typeface="Calibri"/>
              </a:rPr>
              <a:t> </a:t>
            </a:r>
            <a:r>
              <a:rPr sz="1000" dirty="0">
                <a:latin typeface="Calibri"/>
                <a:cs typeface="Calibri"/>
              </a:rPr>
              <a:t>a</a:t>
            </a:r>
            <a:r>
              <a:rPr sz="1000" spc="55" dirty="0">
                <a:latin typeface="Calibri"/>
                <a:cs typeface="Calibri"/>
              </a:rPr>
              <a:t> </a:t>
            </a:r>
            <a:r>
              <a:rPr sz="1000" spc="20" dirty="0">
                <a:latin typeface="Calibri"/>
                <a:cs typeface="Calibri"/>
              </a:rPr>
              <a:t>normal </a:t>
            </a:r>
            <a:r>
              <a:rPr sz="1000" spc="25" dirty="0">
                <a:latin typeface="Calibri"/>
                <a:cs typeface="Calibri"/>
              </a:rPr>
              <a:t> </a:t>
            </a:r>
            <a:r>
              <a:rPr sz="1000" spc="20" dirty="0">
                <a:latin typeface="Calibri"/>
                <a:cs typeface="Calibri"/>
              </a:rPr>
              <a:t>ph</a:t>
            </a:r>
            <a:r>
              <a:rPr sz="1000" spc="15" dirty="0">
                <a:latin typeface="Calibri"/>
                <a:cs typeface="Calibri"/>
              </a:rPr>
              <a:t>o</a:t>
            </a:r>
            <a:r>
              <a:rPr sz="1000" spc="20" dirty="0">
                <a:latin typeface="Calibri"/>
                <a:cs typeface="Calibri"/>
              </a:rPr>
              <a:t>t</a:t>
            </a:r>
            <a:r>
              <a:rPr sz="1000" spc="15" dirty="0">
                <a:latin typeface="Calibri"/>
                <a:cs typeface="Calibri"/>
              </a:rPr>
              <a:t>o</a:t>
            </a:r>
            <a:r>
              <a:rPr sz="1000" spc="25" dirty="0">
                <a:latin typeface="Calibri"/>
                <a:cs typeface="Calibri"/>
              </a:rPr>
              <a:t>g</a:t>
            </a:r>
            <a:r>
              <a:rPr sz="1000" spc="30" dirty="0">
                <a:latin typeface="Calibri"/>
                <a:cs typeface="Calibri"/>
              </a:rPr>
              <a:t>r</a:t>
            </a:r>
            <a:r>
              <a:rPr sz="1000" spc="20" dirty="0">
                <a:latin typeface="Calibri"/>
                <a:cs typeface="Calibri"/>
              </a:rPr>
              <a:t>aph</a:t>
            </a:r>
            <a:r>
              <a:rPr sz="1000" dirty="0">
                <a:latin typeface="Calibri"/>
                <a:cs typeface="Calibri"/>
              </a:rPr>
              <a:t>.</a:t>
            </a:r>
            <a:r>
              <a:rPr sz="1000" spc="-65" dirty="0">
                <a:latin typeface="Calibri"/>
                <a:cs typeface="Calibri"/>
              </a:rPr>
              <a:t> </a:t>
            </a:r>
            <a:r>
              <a:rPr sz="1000" spc="15" dirty="0">
                <a:latin typeface="Calibri"/>
                <a:cs typeface="Calibri"/>
              </a:rPr>
              <a:t>So</a:t>
            </a:r>
            <a:r>
              <a:rPr sz="1000" dirty="0">
                <a:latin typeface="Calibri"/>
                <a:cs typeface="Calibri"/>
              </a:rPr>
              <a:t>,</a:t>
            </a:r>
            <a:r>
              <a:rPr sz="1000" spc="50" dirty="0">
                <a:latin typeface="Calibri"/>
                <a:cs typeface="Calibri"/>
              </a:rPr>
              <a:t> </a:t>
            </a:r>
            <a:r>
              <a:rPr sz="1000" dirty="0">
                <a:latin typeface="Calibri"/>
                <a:cs typeface="Calibri"/>
              </a:rPr>
              <a:t>we</a:t>
            </a:r>
            <a:r>
              <a:rPr sz="1000" spc="40" dirty="0">
                <a:latin typeface="Calibri"/>
                <a:cs typeface="Calibri"/>
              </a:rPr>
              <a:t> </a:t>
            </a:r>
            <a:r>
              <a:rPr sz="1000" spc="20" dirty="0">
                <a:latin typeface="Calibri"/>
                <a:cs typeface="Calibri"/>
              </a:rPr>
              <a:t>p</a:t>
            </a:r>
            <a:r>
              <a:rPr sz="1000" spc="30" dirty="0">
                <a:latin typeface="Calibri"/>
                <a:cs typeface="Calibri"/>
              </a:rPr>
              <a:t>l</a:t>
            </a:r>
            <a:r>
              <a:rPr sz="1000" spc="20" dirty="0">
                <a:latin typeface="Calibri"/>
                <a:cs typeface="Calibri"/>
              </a:rPr>
              <a:t>a</a:t>
            </a:r>
            <a:r>
              <a:rPr sz="1000" dirty="0">
                <a:latin typeface="Calibri"/>
                <a:cs typeface="Calibri"/>
              </a:rPr>
              <a:t>n</a:t>
            </a:r>
            <a:r>
              <a:rPr sz="1000" spc="10" dirty="0">
                <a:latin typeface="Calibri"/>
                <a:cs typeface="Calibri"/>
              </a:rPr>
              <a:t> </a:t>
            </a:r>
            <a:r>
              <a:rPr sz="1000" spc="20" dirty="0">
                <a:latin typeface="Calibri"/>
                <a:cs typeface="Calibri"/>
              </a:rPr>
              <a:t>on  </a:t>
            </a:r>
            <a:r>
              <a:rPr sz="1000" spc="25" dirty="0">
                <a:latin typeface="Calibri"/>
                <a:cs typeface="Calibri"/>
              </a:rPr>
              <a:t>creating </a:t>
            </a:r>
            <a:r>
              <a:rPr sz="1000" spc="20" dirty="0">
                <a:latin typeface="Calibri"/>
                <a:cs typeface="Calibri"/>
              </a:rPr>
              <a:t>this  </a:t>
            </a:r>
            <a:r>
              <a:rPr sz="1000" spc="10" dirty="0">
                <a:latin typeface="Calibri"/>
                <a:cs typeface="Calibri"/>
              </a:rPr>
              <a:t>360  </a:t>
            </a:r>
            <a:r>
              <a:rPr sz="1000" spc="20" dirty="0">
                <a:latin typeface="Calibri"/>
                <a:cs typeface="Calibri"/>
              </a:rPr>
              <a:t>view </a:t>
            </a:r>
            <a:r>
              <a:rPr sz="1000" spc="15" dirty="0">
                <a:latin typeface="Calibri"/>
                <a:cs typeface="Calibri"/>
              </a:rPr>
              <a:t>for </a:t>
            </a:r>
            <a:r>
              <a:rPr sz="1000" spc="20" dirty="0">
                <a:latin typeface="Calibri"/>
                <a:cs typeface="Calibri"/>
              </a:rPr>
              <a:t> </a:t>
            </a:r>
            <a:r>
              <a:rPr sz="1000" spc="15" dirty="0">
                <a:latin typeface="Calibri"/>
                <a:cs typeface="Calibri"/>
              </a:rPr>
              <a:t>the </a:t>
            </a:r>
            <a:r>
              <a:rPr sz="1000" spc="20" dirty="0">
                <a:latin typeface="Calibri"/>
                <a:cs typeface="Calibri"/>
              </a:rPr>
              <a:t>viewers </a:t>
            </a:r>
            <a:r>
              <a:rPr sz="1000" spc="15" dirty="0">
                <a:latin typeface="Calibri"/>
                <a:cs typeface="Calibri"/>
              </a:rPr>
              <a:t>who are virtually </a:t>
            </a:r>
            <a:r>
              <a:rPr sz="1000" spc="-215" dirty="0">
                <a:latin typeface="Calibri"/>
                <a:cs typeface="Calibri"/>
              </a:rPr>
              <a:t> </a:t>
            </a:r>
            <a:r>
              <a:rPr sz="1000" spc="20" dirty="0">
                <a:latin typeface="Calibri"/>
                <a:cs typeface="Calibri"/>
              </a:rPr>
              <a:t>visiting</a:t>
            </a:r>
            <a:r>
              <a:rPr sz="1000" spc="-35" dirty="0">
                <a:latin typeface="Calibri"/>
                <a:cs typeface="Calibri"/>
              </a:rPr>
              <a:t> </a:t>
            </a:r>
            <a:r>
              <a:rPr sz="1000" dirty="0">
                <a:latin typeface="Calibri"/>
                <a:cs typeface="Calibri"/>
              </a:rPr>
              <a:t>,</a:t>
            </a:r>
            <a:r>
              <a:rPr sz="1000" spc="35" dirty="0">
                <a:latin typeface="Calibri"/>
                <a:cs typeface="Calibri"/>
              </a:rPr>
              <a:t> </a:t>
            </a:r>
            <a:r>
              <a:rPr sz="1000" spc="5" dirty="0">
                <a:latin typeface="Calibri"/>
                <a:cs typeface="Calibri"/>
              </a:rPr>
              <a:t>in</a:t>
            </a:r>
            <a:r>
              <a:rPr sz="1000" spc="30" dirty="0">
                <a:latin typeface="Calibri"/>
                <a:cs typeface="Calibri"/>
              </a:rPr>
              <a:t> </a:t>
            </a:r>
            <a:r>
              <a:rPr sz="1000" spc="20" dirty="0">
                <a:latin typeface="Calibri"/>
                <a:cs typeface="Calibri"/>
              </a:rPr>
              <a:t>order </a:t>
            </a:r>
            <a:r>
              <a:rPr sz="1000" dirty="0">
                <a:latin typeface="Calibri"/>
                <a:cs typeface="Calibri"/>
              </a:rPr>
              <a:t>to</a:t>
            </a:r>
            <a:r>
              <a:rPr sz="1000" spc="55" dirty="0">
                <a:latin typeface="Calibri"/>
                <a:cs typeface="Calibri"/>
              </a:rPr>
              <a:t> </a:t>
            </a:r>
            <a:r>
              <a:rPr sz="1000" spc="20" dirty="0">
                <a:latin typeface="Calibri"/>
                <a:cs typeface="Calibri"/>
              </a:rPr>
              <a:t>get</a:t>
            </a:r>
            <a:r>
              <a:rPr sz="1000" spc="5" dirty="0">
                <a:latin typeface="Calibri"/>
                <a:cs typeface="Calibri"/>
              </a:rPr>
              <a:t> </a:t>
            </a:r>
            <a:r>
              <a:rPr sz="1000" spc="15" dirty="0">
                <a:latin typeface="Calibri"/>
                <a:cs typeface="Calibri"/>
              </a:rPr>
              <a:t>the </a:t>
            </a:r>
            <a:r>
              <a:rPr sz="1000" spc="20" dirty="0">
                <a:latin typeface="Calibri"/>
                <a:cs typeface="Calibri"/>
              </a:rPr>
              <a:t> clear</a:t>
            </a:r>
            <a:r>
              <a:rPr sz="1000" spc="50" dirty="0">
                <a:latin typeface="Calibri"/>
                <a:cs typeface="Calibri"/>
              </a:rPr>
              <a:t> </a:t>
            </a:r>
            <a:r>
              <a:rPr sz="1000" spc="15" dirty="0">
                <a:latin typeface="Calibri"/>
                <a:cs typeface="Calibri"/>
              </a:rPr>
              <a:t>and</a:t>
            </a:r>
            <a:r>
              <a:rPr sz="1000" spc="65" dirty="0">
                <a:latin typeface="Calibri"/>
                <a:cs typeface="Calibri"/>
              </a:rPr>
              <a:t> </a:t>
            </a:r>
            <a:r>
              <a:rPr sz="1000" spc="20" dirty="0">
                <a:latin typeface="Calibri"/>
                <a:cs typeface="Calibri"/>
              </a:rPr>
              <a:t>majestic</a:t>
            </a:r>
            <a:r>
              <a:rPr sz="1000" spc="25" dirty="0">
                <a:latin typeface="Calibri"/>
                <a:cs typeface="Calibri"/>
              </a:rPr>
              <a:t> </a:t>
            </a:r>
            <a:r>
              <a:rPr sz="1000" spc="20" dirty="0">
                <a:latin typeface="Calibri"/>
                <a:cs typeface="Calibri"/>
              </a:rPr>
              <a:t>view</a:t>
            </a:r>
            <a:r>
              <a:rPr sz="1000" spc="80" dirty="0">
                <a:latin typeface="Calibri"/>
                <a:cs typeface="Calibri"/>
              </a:rPr>
              <a:t> </a:t>
            </a:r>
            <a:r>
              <a:rPr sz="1000" spc="20" dirty="0">
                <a:latin typeface="Calibri"/>
                <a:cs typeface="Calibri"/>
              </a:rPr>
              <a:t>of </a:t>
            </a:r>
            <a:r>
              <a:rPr sz="1000" spc="25" dirty="0">
                <a:latin typeface="Calibri"/>
                <a:cs typeface="Calibri"/>
              </a:rPr>
              <a:t> </a:t>
            </a:r>
            <a:r>
              <a:rPr sz="1000" spc="15" dirty="0">
                <a:latin typeface="Calibri"/>
                <a:cs typeface="Calibri"/>
              </a:rPr>
              <a:t>the</a:t>
            </a:r>
            <a:r>
              <a:rPr sz="1000" spc="40" dirty="0">
                <a:latin typeface="Calibri"/>
                <a:cs typeface="Calibri"/>
              </a:rPr>
              <a:t> </a:t>
            </a:r>
            <a:r>
              <a:rPr sz="1000" spc="20" dirty="0">
                <a:latin typeface="Calibri"/>
                <a:cs typeface="Calibri"/>
              </a:rPr>
              <a:t>monument.</a:t>
            </a:r>
            <a:endParaRPr sz="1000" dirty="0">
              <a:latin typeface="Calibri"/>
              <a:cs typeface="Calibri"/>
            </a:endParaRPr>
          </a:p>
        </p:txBody>
      </p:sp>
      <p:sp>
        <p:nvSpPr>
          <p:cNvPr id="7" name="object 7"/>
          <p:cNvSpPr/>
          <p:nvPr/>
        </p:nvSpPr>
        <p:spPr>
          <a:xfrm>
            <a:off x="3044889" y="4540756"/>
            <a:ext cx="2228089" cy="2164844"/>
          </a:xfrm>
          <a:custGeom>
            <a:avLst/>
            <a:gdLst/>
            <a:ahLst/>
            <a:cxnLst/>
            <a:rect l="l" t="t" r="r" b="b"/>
            <a:pathLst>
              <a:path w="1642745" h="1642745">
                <a:moveTo>
                  <a:pt x="822705" y="0"/>
                </a:moveTo>
                <a:lnTo>
                  <a:pt x="771525" y="1396"/>
                </a:lnTo>
                <a:lnTo>
                  <a:pt x="724153" y="5587"/>
                </a:lnTo>
                <a:lnTo>
                  <a:pt x="677545" y="12318"/>
                </a:lnTo>
                <a:lnTo>
                  <a:pt x="631825" y="21716"/>
                </a:lnTo>
                <a:lnTo>
                  <a:pt x="586993" y="33527"/>
                </a:lnTo>
                <a:lnTo>
                  <a:pt x="543305" y="47878"/>
                </a:lnTo>
                <a:lnTo>
                  <a:pt x="500634" y="64515"/>
                </a:lnTo>
                <a:lnTo>
                  <a:pt x="459232" y="83565"/>
                </a:lnTo>
                <a:lnTo>
                  <a:pt x="419100" y="104647"/>
                </a:lnTo>
                <a:lnTo>
                  <a:pt x="380364" y="127888"/>
                </a:lnTo>
                <a:lnTo>
                  <a:pt x="342900" y="153162"/>
                </a:lnTo>
                <a:lnTo>
                  <a:pt x="307086" y="180466"/>
                </a:lnTo>
                <a:lnTo>
                  <a:pt x="272795" y="209676"/>
                </a:lnTo>
                <a:lnTo>
                  <a:pt x="240156" y="240664"/>
                </a:lnTo>
                <a:lnTo>
                  <a:pt x="209295" y="273303"/>
                </a:lnTo>
                <a:lnTo>
                  <a:pt x="180086" y="307720"/>
                </a:lnTo>
                <a:lnTo>
                  <a:pt x="152907" y="343662"/>
                </a:lnTo>
                <a:lnTo>
                  <a:pt x="127635" y="381126"/>
                </a:lnTo>
                <a:lnTo>
                  <a:pt x="104393" y="419988"/>
                </a:lnTo>
                <a:lnTo>
                  <a:pt x="83312" y="460120"/>
                </a:lnTo>
                <a:lnTo>
                  <a:pt x="64388" y="501650"/>
                </a:lnTo>
                <a:lnTo>
                  <a:pt x="47751" y="544321"/>
                </a:lnTo>
                <a:lnTo>
                  <a:pt x="33527" y="588137"/>
                </a:lnTo>
                <a:lnTo>
                  <a:pt x="21717" y="632968"/>
                </a:lnTo>
                <a:lnTo>
                  <a:pt x="12318" y="678814"/>
                </a:lnTo>
                <a:lnTo>
                  <a:pt x="5461" y="725551"/>
                </a:lnTo>
                <a:lnTo>
                  <a:pt x="1396" y="773049"/>
                </a:lnTo>
                <a:lnTo>
                  <a:pt x="0" y="821182"/>
                </a:lnTo>
                <a:lnTo>
                  <a:pt x="1396" y="869569"/>
                </a:lnTo>
                <a:lnTo>
                  <a:pt x="5461" y="917320"/>
                </a:lnTo>
                <a:lnTo>
                  <a:pt x="12318" y="964057"/>
                </a:lnTo>
                <a:lnTo>
                  <a:pt x="21717" y="1010031"/>
                </a:lnTo>
                <a:lnTo>
                  <a:pt x="33527" y="1054862"/>
                </a:lnTo>
                <a:lnTo>
                  <a:pt x="47751" y="1098803"/>
                </a:lnTo>
                <a:lnTo>
                  <a:pt x="64388" y="1141476"/>
                </a:lnTo>
                <a:lnTo>
                  <a:pt x="83312" y="1183004"/>
                </a:lnTo>
                <a:lnTo>
                  <a:pt x="104393" y="1223264"/>
                </a:lnTo>
                <a:lnTo>
                  <a:pt x="127635" y="1262126"/>
                </a:lnTo>
                <a:lnTo>
                  <a:pt x="152907" y="1299590"/>
                </a:lnTo>
                <a:lnTo>
                  <a:pt x="180086" y="1335404"/>
                </a:lnTo>
                <a:lnTo>
                  <a:pt x="209295" y="1369821"/>
                </a:lnTo>
                <a:lnTo>
                  <a:pt x="240156" y="1402460"/>
                </a:lnTo>
                <a:lnTo>
                  <a:pt x="272795" y="1433321"/>
                </a:lnTo>
                <a:lnTo>
                  <a:pt x="307086" y="1462532"/>
                </a:lnTo>
                <a:lnTo>
                  <a:pt x="342900" y="1489709"/>
                </a:lnTo>
                <a:lnTo>
                  <a:pt x="380364" y="1514983"/>
                </a:lnTo>
                <a:lnTo>
                  <a:pt x="419100" y="1538224"/>
                </a:lnTo>
                <a:lnTo>
                  <a:pt x="459232" y="1559306"/>
                </a:lnTo>
                <a:lnTo>
                  <a:pt x="500634" y="1578102"/>
                </a:lnTo>
                <a:lnTo>
                  <a:pt x="543305" y="1594739"/>
                </a:lnTo>
                <a:lnTo>
                  <a:pt x="586993" y="1608963"/>
                </a:lnTo>
                <a:lnTo>
                  <a:pt x="631825" y="1620901"/>
                </a:lnTo>
                <a:lnTo>
                  <a:pt x="677545" y="1630171"/>
                </a:lnTo>
                <a:lnTo>
                  <a:pt x="724153" y="1637029"/>
                </a:lnTo>
                <a:lnTo>
                  <a:pt x="771525" y="1641093"/>
                </a:lnTo>
                <a:lnTo>
                  <a:pt x="822705" y="1642490"/>
                </a:lnTo>
                <a:lnTo>
                  <a:pt x="870838" y="1641093"/>
                </a:lnTo>
                <a:lnTo>
                  <a:pt x="918210" y="1637029"/>
                </a:lnTo>
                <a:lnTo>
                  <a:pt x="964818" y="1630171"/>
                </a:lnTo>
                <a:lnTo>
                  <a:pt x="1010538" y="1620901"/>
                </a:lnTo>
                <a:lnTo>
                  <a:pt x="1055370" y="1608963"/>
                </a:lnTo>
                <a:lnTo>
                  <a:pt x="1099058" y="1594739"/>
                </a:lnTo>
                <a:lnTo>
                  <a:pt x="1141729" y="1578102"/>
                </a:lnTo>
                <a:lnTo>
                  <a:pt x="1183132" y="1559306"/>
                </a:lnTo>
                <a:lnTo>
                  <a:pt x="1223264" y="1538224"/>
                </a:lnTo>
                <a:lnTo>
                  <a:pt x="1261999" y="1514983"/>
                </a:lnTo>
                <a:lnTo>
                  <a:pt x="1299464" y="1489709"/>
                </a:lnTo>
                <a:lnTo>
                  <a:pt x="1335277" y="1462532"/>
                </a:lnTo>
                <a:lnTo>
                  <a:pt x="1369567" y="1433321"/>
                </a:lnTo>
                <a:lnTo>
                  <a:pt x="1402207" y="1402460"/>
                </a:lnTo>
                <a:lnTo>
                  <a:pt x="1433067" y="1369821"/>
                </a:lnTo>
                <a:lnTo>
                  <a:pt x="1462277" y="1335404"/>
                </a:lnTo>
                <a:lnTo>
                  <a:pt x="1489455" y="1299590"/>
                </a:lnTo>
                <a:lnTo>
                  <a:pt x="1514728" y="1262126"/>
                </a:lnTo>
                <a:lnTo>
                  <a:pt x="1537970" y="1223264"/>
                </a:lnTo>
                <a:lnTo>
                  <a:pt x="1559052" y="1183004"/>
                </a:lnTo>
                <a:lnTo>
                  <a:pt x="1577975" y="1141476"/>
                </a:lnTo>
                <a:lnTo>
                  <a:pt x="1594612" y="1098803"/>
                </a:lnTo>
                <a:lnTo>
                  <a:pt x="1608836" y="1054862"/>
                </a:lnTo>
                <a:lnTo>
                  <a:pt x="1620647" y="1010031"/>
                </a:lnTo>
                <a:lnTo>
                  <a:pt x="1630045" y="964057"/>
                </a:lnTo>
                <a:lnTo>
                  <a:pt x="1636902" y="917320"/>
                </a:lnTo>
                <a:lnTo>
                  <a:pt x="1640966" y="869569"/>
                </a:lnTo>
                <a:lnTo>
                  <a:pt x="1642364" y="821182"/>
                </a:lnTo>
                <a:lnTo>
                  <a:pt x="1640966" y="773049"/>
                </a:lnTo>
                <a:lnTo>
                  <a:pt x="1636902" y="725551"/>
                </a:lnTo>
                <a:lnTo>
                  <a:pt x="1630045" y="678814"/>
                </a:lnTo>
                <a:lnTo>
                  <a:pt x="1620647" y="632968"/>
                </a:lnTo>
                <a:lnTo>
                  <a:pt x="1608836" y="588137"/>
                </a:lnTo>
                <a:lnTo>
                  <a:pt x="1594612" y="544321"/>
                </a:lnTo>
                <a:lnTo>
                  <a:pt x="1577975" y="501650"/>
                </a:lnTo>
                <a:lnTo>
                  <a:pt x="1559052" y="460120"/>
                </a:lnTo>
                <a:lnTo>
                  <a:pt x="1537970" y="419988"/>
                </a:lnTo>
                <a:lnTo>
                  <a:pt x="1514728" y="381126"/>
                </a:lnTo>
                <a:lnTo>
                  <a:pt x="1489455" y="343662"/>
                </a:lnTo>
                <a:lnTo>
                  <a:pt x="1462277" y="307720"/>
                </a:lnTo>
                <a:lnTo>
                  <a:pt x="1433067" y="273303"/>
                </a:lnTo>
                <a:lnTo>
                  <a:pt x="1402207" y="240664"/>
                </a:lnTo>
                <a:lnTo>
                  <a:pt x="1369567" y="209676"/>
                </a:lnTo>
                <a:lnTo>
                  <a:pt x="1335277" y="180466"/>
                </a:lnTo>
                <a:lnTo>
                  <a:pt x="1299464" y="153162"/>
                </a:lnTo>
                <a:lnTo>
                  <a:pt x="1261999" y="127888"/>
                </a:lnTo>
                <a:lnTo>
                  <a:pt x="1223264" y="104647"/>
                </a:lnTo>
                <a:lnTo>
                  <a:pt x="1183132" y="83565"/>
                </a:lnTo>
                <a:lnTo>
                  <a:pt x="1141729" y="64515"/>
                </a:lnTo>
                <a:lnTo>
                  <a:pt x="1099058" y="47878"/>
                </a:lnTo>
                <a:lnTo>
                  <a:pt x="1055370" y="33527"/>
                </a:lnTo>
                <a:lnTo>
                  <a:pt x="1010538" y="21716"/>
                </a:lnTo>
                <a:lnTo>
                  <a:pt x="964818" y="12318"/>
                </a:lnTo>
                <a:lnTo>
                  <a:pt x="918210" y="5587"/>
                </a:lnTo>
                <a:lnTo>
                  <a:pt x="870838" y="1396"/>
                </a:lnTo>
                <a:lnTo>
                  <a:pt x="822705" y="0"/>
                </a:lnTo>
                <a:close/>
              </a:path>
            </a:pathLst>
          </a:custGeom>
          <a:solidFill>
            <a:srgbClr val="E3E3E3">
              <a:alpha val="90586"/>
            </a:srgbClr>
          </a:solidFill>
        </p:spPr>
        <p:txBody>
          <a:bodyPr wrap="square" lIns="0" tIns="0" rIns="0" bIns="0" rtlCol="0"/>
          <a:lstStyle/>
          <a:p>
            <a:endParaRPr/>
          </a:p>
        </p:txBody>
      </p:sp>
      <p:sp>
        <p:nvSpPr>
          <p:cNvPr id="8" name="object 8"/>
          <p:cNvSpPr txBox="1"/>
          <p:nvPr/>
        </p:nvSpPr>
        <p:spPr>
          <a:xfrm>
            <a:off x="3727450" y="4909311"/>
            <a:ext cx="862965" cy="1428596"/>
          </a:xfrm>
          <a:prstGeom prst="rect">
            <a:avLst/>
          </a:prstGeom>
        </p:spPr>
        <p:txBody>
          <a:bodyPr vert="horz" wrap="square" lIns="0" tIns="12700" rIns="0" bIns="0" rtlCol="0">
            <a:spAutoFit/>
          </a:bodyPr>
          <a:lstStyle/>
          <a:p>
            <a:pPr marL="12700" marR="5080" indent="5080" algn="ctr">
              <a:lnSpc>
                <a:spcPct val="99900"/>
              </a:lnSpc>
              <a:spcBef>
                <a:spcPts val="100"/>
              </a:spcBef>
            </a:pPr>
            <a:r>
              <a:rPr sz="1150" spc="15" dirty="0">
                <a:latin typeface="Calibri"/>
                <a:cs typeface="Calibri"/>
              </a:rPr>
              <a:t>People </a:t>
            </a:r>
            <a:r>
              <a:rPr sz="1150" spc="-10" dirty="0">
                <a:latin typeface="Calibri"/>
                <a:cs typeface="Calibri"/>
              </a:rPr>
              <a:t>who </a:t>
            </a:r>
            <a:r>
              <a:rPr sz="1150" spc="-5" dirty="0">
                <a:latin typeface="Calibri"/>
                <a:cs typeface="Calibri"/>
              </a:rPr>
              <a:t> </a:t>
            </a:r>
            <a:r>
              <a:rPr sz="1150" dirty="0">
                <a:latin typeface="Calibri"/>
                <a:cs typeface="Calibri"/>
              </a:rPr>
              <a:t>are </a:t>
            </a:r>
            <a:r>
              <a:rPr sz="1150" spc="15" dirty="0">
                <a:latin typeface="Calibri"/>
                <a:cs typeface="Calibri"/>
              </a:rPr>
              <a:t>unable </a:t>
            </a:r>
            <a:r>
              <a:rPr sz="1150" dirty="0">
                <a:latin typeface="Calibri"/>
                <a:cs typeface="Calibri"/>
              </a:rPr>
              <a:t>to </a:t>
            </a:r>
            <a:r>
              <a:rPr sz="1150" spc="-245" dirty="0">
                <a:latin typeface="Calibri"/>
                <a:cs typeface="Calibri"/>
              </a:rPr>
              <a:t> </a:t>
            </a:r>
            <a:r>
              <a:rPr sz="1150" dirty="0">
                <a:latin typeface="Calibri"/>
                <a:cs typeface="Calibri"/>
              </a:rPr>
              <a:t>leave</a:t>
            </a:r>
            <a:r>
              <a:rPr sz="1150" spc="5" dirty="0">
                <a:latin typeface="Calibri"/>
                <a:cs typeface="Calibri"/>
              </a:rPr>
              <a:t> </a:t>
            </a:r>
            <a:r>
              <a:rPr sz="1150" spc="15" dirty="0">
                <a:latin typeface="Calibri"/>
                <a:cs typeface="Calibri"/>
              </a:rPr>
              <a:t>their </a:t>
            </a:r>
            <a:r>
              <a:rPr sz="1150" spc="20" dirty="0">
                <a:latin typeface="Calibri"/>
                <a:cs typeface="Calibri"/>
              </a:rPr>
              <a:t> </a:t>
            </a:r>
            <a:r>
              <a:rPr sz="1150" spc="10" dirty="0">
                <a:latin typeface="Calibri"/>
                <a:cs typeface="Calibri"/>
              </a:rPr>
              <a:t>homes</a:t>
            </a:r>
            <a:r>
              <a:rPr sz="1150" spc="20" dirty="0">
                <a:latin typeface="Calibri"/>
                <a:cs typeface="Calibri"/>
              </a:rPr>
              <a:t> </a:t>
            </a:r>
            <a:r>
              <a:rPr sz="1150" spc="-5" dirty="0">
                <a:latin typeface="Calibri"/>
                <a:cs typeface="Calibri"/>
              </a:rPr>
              <a:t>can </a:t>
            </a:r>
            <a:r>
              <a:rPr sz="1150" dirty="0">
                <a:latin typeface="Calibri"/>
                <a:cs typeface="Calibri"/>
              </a:rPr>
              <a:t> </a:t>
            </a:r>
            <a:r>
              <a:rPr sz="1150" spc="15" dirty="0">
                <a:latin typeface="Calibri"/>
                <a:cs typeface="Calibri"/>
              </a:rPr>
              <a:t>directly </a:t>
            </a:r>
            <a:r>
              <a:rPr sz="1150" dirty="0">
                <a:latin typeface="Calibri"/>
                <a:cs typeface="Calibri"/>
              </a:rPr>
              <a:t>feel </a:t>
            </a:r>
            <a:r>
              <a:rPr sz="1150" spc="5" dirty="0">
                <a:latin typeface="Calibri"/>
                <a:cs typeface="Calibri"/>
              </a:rPr>
              <a:t> </a:t>
            </a:r>
            <a:r>
              <a:rPr sz="1150" spc="-5" dirty="0">
                <a:latin typeface="Calibri"/>
                <a:cs typeface="Calibri"/>
              </a:rPr>
              <a:t>the </a:t>
            </a:r>
            <a:r>
              <a:rPr sz="1150" spc="15" dirty="0">
                <a:latin typeface="Calibri"/>
                <a:cs typeface="Calibri"/>
              </a:rPr>
              <a:t>ambience </a:t>
            </a:r>
            <a:r>
              <a:rPr sz="1150" spc="-250" dirty="0">
                <a:latin typeface="Calibri"/>
                <a:cs typeface="Calibri"/>
              </a:rPr>
              <a:t> </a:t>
            </a:r>
            <a:r>
              <a:rPr sz="1150" spc="-5" dirty="0">
                <a:latin typeface="Calibri"/>
                <a:cs typeface="Calibri"/>
              </a:rPr>
              <a:t>of</a:t>
            </a:r>
            <a:r>
              <a:rPr sz="1150" spc="50" dirty="0">
                <a:latin typeface="Calibri"/>
                <a:cs typeface="Calibri"/>
              </a:rPr>
              <a:t> </a:t>
            </a:r>
            <a:r>
              <a:rPr sz="1150" spc="-5" dirty="0">
                <a:latin typeface="Calibri"/>
                <a:cs typeface="Calibri"/>
              </a:rPr>
              <a:t>the </a:t>
            </a:r>
            <a:r>
              <a:rPr sz="1150" dirty="0">
                <a:latin typeface="Calibri"/>
                <a:cs typeface="Calibri"/>
              </a:rPr>
              <a:t> </a:t>
            </a:r>
            <a:r>
              <a:rPr lang="en-IN" sz="1150" spc="10" dirty="0">
                <a:latin typeface="Calibri"/>
                <a:cs typeface="Calibri"/>
              </a:rPr>
              <a:t>topics and places</a:t>
            </a:r>
            <a:r>
              <a:rPr sz="1150" spc="10" dirty="0">
                <a:latin typeface="Calibri"/>
                <a:cs typeface="Calibri"/>
              </a:rPr>
              <a:t>.</a:t>
            </a:r>
            <a:endParaRPr sz="1150" dirty="0">
              <a:latin typeface="Calibri"/>
              <a:cs typeface="Calibri"/>
            </a:endParaRPr>
          </a:p>
        </p:txBody>
      </p:sp>
      <p:sp>
        <p:nvSpPr>
          <p:cNvPr id="9" name="object 9"/>
          <p:cNvSpPr/>
          <p:nvPr/>
        </p:nvSpPr>
        <p:spPr>
          <a:xfrm>
            <a:off x="3084955" y="1981200"/>
            <a:ext cx="2228089" cy="2179574"/>
          </a:xfrm>
          <a:custGeom>
            <a:avLst/>
            <a:gdLst/>
            <a:ahLst/>
            <a:cxnLst/>
            <a:rect l="l" t="t" r="r" b="b"/>
            <a:pathLst>
              <a:path w="1883410" h="1880870">
                <a:moveTo>
                  <a:pt x="943101" y="0"/>
                </a:moveTo>
                <a:lnTo>
                  <a:pt x="891667" y="1270"/>
                </a:lnTo>
                <a:lnTo>
                  <a:pt x="843914" y="4825"/>
                </a:lnTo>
                <a:lnTo>
                  <a:pt x="796924" y="10922"/>
                </a:lnTo>
                <a:lnTo>
                  <a:pt x="750569" y="19176"/>
                </a:lnTo>
                <a:lnTo>
                  <a:pt x="705104" y="29718"/>
                </a:lnTo>
                <a:lnTo>
                  <a:pt x="660399" y="42418"/>
                </a:lnTo>
                <a:lnTo>
                  <a:pt x="616711" y="57150"/>
                </a:lnTo>
                <a:lnTo>
                  <a:pt x="574039" y="74040"/>
                </a:lnTo>
                <a:lnTo>
                  <a:pt x="532383" y="92963"/>
                </a:lnTo>
                <a:lnTo>
                  <a:pt x="491870" y="113664"/>
                </a:lnTo>
                <a:lnTo>
                  <a:pt x="452500" y="136398"/>
                </a:lnTo>
                <a:lnTo>
                  <a:pt x="414273" y="160909"/>
                </a:lnTo>
                <a:lnTo>
                  <a:pt x="377444" y="187071"/>
                </a:lnTo>
                <a:lnTo>
                  <a:pt x="342010" y="215011"/>
                </a:lnTo>
                <a:lnTo>
                  <a:pt x="307847" y="244601"/>
                </a:lnTo>
                <a:lnTo>
                  <a:pt x="275208" y="275844"/>
                </a:lnTo>
                <a:lnTo>
                  <a:pt x="244094" y="308483"/>
                </a:lnTo>
                <a:lnTo>
                  <a:pt x="214502" y="342646"/>
                </a:lnTo>
                <a:lnTo>
                  <a:pt x="186689" y="378206"/>
                </a:lnTo>
                <a:lnTo>
                  <a:pt x="160400" y="415036"/>
                </a:lnTo>
                <a:lnTo>
                  <a:pt x="136016" y="453136"/>
                </a:lnTo>
                <a:lnTo>
                  <a:pt x="113410" y="492506"/>
                </a:lnTo>
                <a:lnTo>
                  <a:pt x="92582" y="533019"/>
                </a:lnTo>
                <a:lnTo>
                  <a:pt x="73786" y="574675"/>
                </a:lnTo>
                <a:lnTo>
                  <a:pt x="57022" y="617347"/>
                </a:lnTo>
                <a:lnTo>
                  <a:pt x="42290" y="661035"/>
                </a:lnTo>
                <a:lnTo>
                  <a:pt x="29590" y="705612"/>
                </a:lnTo>
                <a:lnTo>
                  <a:pt x="19050" y="751077"/>
                </a:lnTo>
                <a:lnTo>
                  <a:pt x="10794" y="797306"/>
                </a:lnTo>
                <a:lnTo>
                  <a:pt x="4825" y="844296"/>
                </a:lnTo>
                <a:lnTo>
                  <a:pt x="1269" y="891921"/>
                </a:lnTo>
                <a:lnTo>
                  <a:pt x="0" y="940181"/>
                </a:lnTo>
                <a:lnTo>
                  <a:pt x="1269" y="988568"/>
                </a:lnTo>
                <a:lnTo>
                  <a:pt x="4825" y="1036320"/>
                </a:lnTo>
                <a:lnTo>
                  <a:pt x="10794" y="1083437"/>
                </a:lnTo>
                <a:lnTo>
                  <a:pt x="19050" y="1129791"/>
                </a:lnTo>
                <a:lnTo>
                  <a:pt x="29590" y="1175258"/>
                </a:lnTo>
                <a:lnTo>
                  <a:pt x="42290" y="1219835"/>
                </a:lnTo>
                <a:lnTo>
                  <a:pt x="57022" y="1263650"/>
                </a:lnTo>
                <a:lnTo>
                  <a:pt x="73786" y="1306322"/>
                </a:lnTo>
                <a:lnTo>
                  <a:pt x="92582" y="1347977"/>
                </a:lnTo>
                <a:lnTo>
                  <a:pt x="113410" y="1388490"/>
                </a:lnTo>
                <a:lnTo>
                  <a:pt x="136016" y="1427861"/>
                </a:lnTo>
                <a:lnTo>
                  <a:pt x="160400" y="1465961"/>
                </a:lnTo>
                <a:lnTo>
                  <a:pt x="186689" y="1502918"/>
                </a:lnTo>
                <a:lnTo>
                  <a:pt x="214502" y="1538351"/>
                </a:lnTo>
                <a:lnTo>
                  <a:pt x="244094" y="1572514"/>
                </a:lnTo>
                <a:lnTo>
                  <a:pt x="275208" y="1605152"/>
                </a:lnTo>
                <a:lnTo>
                  <a:pt x="307847" y="1636268"/>
                </a:lnTo>
                <a:lnTo>
                  <a:pt x="342010" y="1665732"/>
                </a:lnTo>
                <a:lnTo>
                  <a:pt x="377444" y="1693672"/>
                </a:lnTo>
                <a:lnTo>
                  <a:pt x="414273" y="1719834"/>
                </a:lnTo>
                <a:lnTo>
                  <a:pt x="452500" y="1744345"/>
                </a:lnTo>
                <a:lnTo>
                  <a:pt x="491870" y="1766951"/>
                </a:lnTo>
                <a:lnTo>
                  <a:pt x="532383" y="1787652"/>
                </a:lnTo>
                <a:lnTo>
                  <a:pt x="574039" y="1806575"/>
                </a:lnTo>
                <a:lnTo>
                  <a:pt x="616711" y="1823339"/>
                </a:lnTo>
                <a:lnTo>
                  <a:pt x="660399" y="1838071"/>
                </a:lnTo>
                <a:lnTo>
                  <a:pt x="705104" y="1850771"/>
                </a:lnTo>
                <a:lnTo>
                  <a:pt x="750569" y="1861312"/>
                </a:lnTo>
                <a:lnTo>
                  <a:pt x="796924" y="1869566"/>
                </a:lnTo>
                <a:lnTo>
                  <a:pt x="843914" y="1875536"/>
                </a:lnTo>
                <a:lnTo>
                  <a:pt x="891667" y="1879091"/>
                </a:lnTo>
                <a:lnTo>
                  <a:pt x="943101" y="1880362"/>
                </a:lnTo>
                <a:lnTo>
                  <a:pt x="991616" y="1879091"/>
                </a:lnTo>
                <a:lnTo>
                  <a:pt x="1039368" y="1875536"/>
                </a:lnTo>
                <a:lnTo>
                  <a:pt x="1086358" y="1869566"/>
                </a:lnTo>
                <a:lnTo>
                  <a:pt x="1132712" y="1861312"/>
                </a:lnTo>
                <a:lnTo>
                  <a:pt x="1178179" y="1850771"/>
                </a:lnTo>
                <a:lnTo>
                  <a:pt x="1222883" y="1838071"/>
                </a:lnTo>
                <a:lnTo>
                  <a:pt x="1266570" y="1823339"/>
                </a:lnTo>
                <a:lnTo>
                  <a:pt x="1309243" y="1806575"/>
                </a:lnTo>
                <a:lnTo>
                  <a:pt x="1350898" y="1787652"/>
                </a:lnTo>
                <a:lnTo>
                  <a:pt x="1391411" y="1766951"/>
                </a:lnTo>
                <a:lnTo>
                  <a:pt x="1430782" y="1744345"/>
                </a:lnTo>
                <a:lnTo>
                  <a:pt x="1469008" y="1719834"/>
                </a:lnTo>
                <a:lnTo>
                  <a:pt x="1505838" y="1693672"/>
                </a:lnTo>
                <a:lnTo>
                  <a:pt x="1541271" y="1665732"/>
                </a:lnTo>
                <a:lnTo>
                  <a:pt x="1575434" y="1636268"/>
                </a:lnTo>
                <a:lnTo>
                  <a:pt x="1608073" y="1605152"/>
                </a:lnTo>
                <a:lnTo>
                  <a:pt x="1639188" y="1572514"/>
                </a:lnTo>
                <a:lnTo>
                  <a:pt x="1668780" y="1538351"/>
                </a:lnTo>
                <a:lnTo>
                  <a:pt x="1696593" y="1502918"/>
                </a:lnTo>
                <a:lnTo>
                  <a:pt x="1722882" y="1465961"/>
                </a:lnTo>
                <a:lnTo>
                  <a:pt x="1747266" y="1427861"/>
                </a:lnTo>
                <a:lnTo>
                  <a:pt x="1769871" y="1388490"/>
                </a:lnTo>
                <a:lnTo>
                  <a:pt x="1790699" y="1347977"/>
                </a:lnTo>
                <a:lnTo>
                  <a:pt x="1809495" y="1306322"/>
                </a:lnTo>
                <a:lnTo>
                  <a:pt x="1826259" y="1263650"/>
                </a:lnTo>
                <a:lnTo>
                  <a:pt x="1840992" y="1219835"/>
                </a:lnTo>
                <a:lnTo>
                  <a:pt x="1853692" y="1175258"/>
                </a:lnTo>
                <a:lnTo>
                  <a:pt x="1864233" y="1129791"/>
                </a:lnTo>
                <a:lnTo>
                  <a:pt x="1872487" y="1083437"/>
                </a:lnTo>
                <a:lnTo>
                  <a:pt x="1878457" y="1036320"/>
                </a:lnTo>
                <a:lnTo>
                  <a:pt x="1882012" y="988568"/>
                </a:lnTo>
                <a:lnTo>
                  <a:pt x="1883283" y="940181"/>
                </a:lnTo>
                <a:lnTo>
                  <a:pt x="1882012" y="891921"/>
                </a:lnTo>
                <a:lnTo>
                  <a:pt x="1878457" y="844296"/>
                </a:lnTo>
                <a:lnTo>
                  <a:pt x="1872487" y="797306"/>
                </a:lnTo>
                <a:lnTo>
                  <a:pt x="1864233" y="751077"/>
                </a:lnTo>
                <a:lnTo>
                  <a:pt x="1853692" y="705612"/>
                </a:lnTo>
                <a:lnTo>
                  <a:pt x="1840992" y="661035"/>
                </a:lnTo>
                <a:lnTo>
                  <a:pt x="1826259" y="617347"/>
                </a:lnTo>
                <a:lnTo>
                  <a:pt x="1809495" y="574675"/>
                </a:lnTo>
                <a:lnTo>
                  <a:pt x="1790699" y="533019"/>
                </a:lnTo>
                <a:lnTo>
                  <a:pt x="1769871" y="492506"/>
                </a:lnTo>
                <a:lnTo>
                  <a:pt x="1747266" y="453136"/>
                </a:lnTo>
                <a:lnTo>
                  <a:pt x="1722882" y="415036"/>
                </a:lnTo>
                <a:lnTo>
                  <a:pt x="1696593" y="378206"/>
                </a:lnTo>
                <a:lnTo>
                  <a:pt x="1668780" y="342646"/>
                </a:lnTo>
                <a:lnTo>
                  <a:pt x="1639188" y="308483"/>
                </a:lnTo>
                <a:lnTo>
                  <a:pt x="1608073" y="275844"/>
                </a:lnTo>
                <a:lnTo>
                  <a:pt x="1575434" y="244601"/>
                </a:lnTo>
                <a:lnTo>
                  <a:pt x="1541271" y="215011"/>
                </a:lnTo>
                <a:lnTo>
                  <a:pt x="1505838" y="187071"/>
                </a:lnTo>
                <a:lnTo>
                  <a:pt x="1469008" y="160909"/>
                </a:lnTo>
                <a:lnTo>
                  <a:pt x="1430782" y="136398"/>
                </a:lnTo>
                <a:lnTo>
                  <a:pt x="1391411" y="113664"/>
                </a:lnTo>
                <a:lnTo>
                  <a:pt x="1350898" y="92963"/>
                </a:lnTo>
                <a:lnTo>
                  <a:pt x="1309243" y="74040"/>
                </a:lnTo>
                <a:lnTo>
                  <a:pt x="1266570" y="57150"/>
                </a:lnTo>
                <a:lnTo>
                  <a:pt x="1222883" y="42418"/>
                </a:lnTo>
                <a:lnTo>
                  <a:pt x="1178179" y="29718"/>
                </a:lnTo>
                <a:lnTo>
                  <a:pt x="1132712" y="19176"/>
                </a:lnTo>
                <a:lnTo>
                  <a:pt x="1086358" y="10922"/>
                </a:lnTo>
                <a:lnTo>
                  <a:pt x="1039368" y="4825"/>
                </a:lnTo>
                <a:lnTo>
                  <a:pt x="991616" y="1270"/>
                </a:lnTo>
                <a:lnTo>
                  <a:pt x="943101" y="0"/>
                </a:lnTo>
                <a:close/>
              </a:path>
            </a:pathLst>
          </a:custGeom>
          <a:solidFill>
            <a:srgbClr val="CFCDCD">
              <a:alpha val="90586"/>
            </a:srgbClr>
          </a:solidFill>
        </p:spPr>
        <p:txBody>
          <a:bodyPr wrap="square" lIns="0" tIns="0" rIns="0" bIns="0" rtlCol="0"/>
          <a:lstStyle/>
          <a:p>
            <a:endParaRPr/>
          </a:p>
        </p:txBody>
      </p:sp>
      <p:sp>
        <p:nvSpPr>
          <p:cNvPr id="10" name="object 10"/>
          <p:cNvSpPr txBox="1"/>
          <p:nvPr/>
        </p:nvSpPr>
        <p:spPr>
          <a:xfrm>
            <a:off x="3505200" y="2319527"/>
            <a:ext cx="1171257" cy="1538883"/>
          </a:xfrm>
          <a:prstGeom prst="rect">
            <a:avLst/>
          </a:prstGeom>
        </p:spPr>
        <p:txBody>
          <a:bodyPr vert="horz" wrap="square" lIns="0" tIns="15240" rIns="0" bIns="0" rtlCol="0">
            <a:spAutoFit/>
          </a:bodyPr>
          <a:lstStyle/>
          <a:p>
            <a:pPr marL="12065" marR="5080" indent="635" algn="ctr">
              <a:lnSpc>
                <a:spcPct val="98900"/>
              </a:lnSpc>
              <a:spcBef>
                <a:spcPts val="120"/>
              </a:spcBef>
            </a:pPr>
            <a:r>
              <a:rPr sz="1000" spc="-60" dirty="0">
                <a:latin typeface="Calibri"/>
                <a:cs typeface="Calibri"/>
              </a:rPr>
              <a:t>T</a:t>
            </a:r>
            <a:r>
              <a:rPr sz="1000" dirty="0">
                <a:latin typeface="Calibri"/>
                <a:cs typeface="Calibri"/>
              </a:rPr>
              <a:t>o</a:t>
            </a:r>
            <a:r>
              <a:rPr sz="1000" spc="-65" dirty="0">
                <a:latin typeface="Calibri"/>
                <a:cs typeface="Calibri"/>
              </a:rPr>
              <a:t> </a:t>
            </a:r>
            <a:r>
              <a:rPr sz="1000" spc="-5" dirty="0">
                <a:latin typeface="Calibri"/>
                <a:cs typeface="Calibri"/>
              </a:rPr>
              <a:t>p</a:t>
            </a:r>
            <a:r>
              <a:rPr sz="1000" spc="5" dirty="0">
                <a:latin typeface="Calibri"/>
                <a:cs typeface="Calibri"/>
              </a:rPr>
              <a:t>r</a:t>
            </a:r>
            <a:r>
              <a:rPr sz="1000" spc="-5" dirty="0">
                <a:latin typeface="Calibri"/>
                <a:cs typeface="Calibri"/>
              </a:rPr>
              <a:t>o</a:t>
            </a:r>
            <a:r>
              <a:rPr sz="1000" spc="15" dirty="0">
                <a:latin typeface="Calibri"/>
                <a:cs typeface="Calibri"/>
              </a:rPr>
              <a:t>m</a:t>
            </a:r>
            <a:r>
              <a:rPr sz="1000" spc="-5" dirty="0">
                <a:latin typeface="Calibri"/>
                <a:cs typeface="Calibri"/>
              </a:rPr>
              <a:t>o</a:t>
            </a:r>
            <a:r>
              <a:rPr sz="1000" dirty="0">
                <a:latin typeface="Calibri"/>
                <a:cs typeface="Calibri"/>
              </a:rPr>
              <a:t>te</a:t>
            </a:r>
            <a:r>
              <a:rPr sz="1000" spc="40" dirty="0">
                <a:latin typeface="Calibri"/>
                <a:cs typeface="Calibri"/>
              </a:rPr>
              <a:t> </a:t>
            </a:r>
            <a:r>
              <a:rPr sz="1000" spc="35" dirty="0">
                <a:latin typeface="Calibri"/>
                <a:cs typeface="Calibri"/>
              </a:rPr>
              <a:t>I</a:t>
            </a:r>
            <a:r>
              <a:rPr sz="1000" spc="20" dirty="0">
                <a:latin typeface="Calibri"/>
                <a:cs typeface="Calibri"/>
              </a:rPr>
              <a:t>nd</a:t>
            </a:r>
            <a:r>
              <a:rPr sz="1000" spc="30" dirty="0">
                <a:latin typeface="Calibri"/>
                <a:cs typeface="Calibri"/>
              </a:rPr>
              <a:t>i</a:t>
            </a:r>
            <a:r>
              <a:rPr sz="1000" dirty="0">
                <a:latin typeface="Calibri"/>
                <a:cs typeface="Calibri"/>
              </a:rPr>
              <a:t>an  </a:t>
            </a:r>
            <a:r>
              <a:rPr sz="1000" spc="20" dirty="0">
                <a:latin typeface="Calibri"/>
                <a:cs typeface="Calibri"/>
              </a:rPr>
              <a:t>culture </a:t>
            </a:r>
            <a:r>
              <a:rPr sz="1000" spc="15" dirty="0">
                <a:latin typeface="Calibri"/>
                <a:cs typeface="Calibri"/>
              </a:rPr>
              <a:t>and </a:t>
            </a:r>
            <a:r>
              <a:rPr sz="1000" spc="20" dirty="0">
                <a:latin typeface="Calibri"/>
                <a:cs typeface="Calibri"/>
              </a:rPr>
              <a:t> </a:t>
            </a:r>
            <a:r>
              <a:rPr lang="en-IN" sz="1000" spc="20" dirty="0">
                <a:latin typeface="Calibri"/>
                <a:cs typeface="Calibri"/>
              </a:rPr>
              <a:t>digitalized immersive learning</a:t>
            </a:r>
            <a:r>
              <a:rPr sz="1000" spc="10" dirty="0">
                <a:latin typeface="Calibri"/>
                <a:cs typeface="Calibri"/>
              </a:rPr>
              <a:t> </a:t>
            </a:r>
            <a:r>
              <a:rPr sz="1000" dirty="0">
                <a:latin typeface="Calibri"/>
                <a:cs typeface="Calibri"/>
              </a:rPr>
              <a:t>of</a:t>
            </a:r>
            <a:r>
              <a:rPr sz="1000" spc="210" dirty="0">
                <a:latin typeface="Calibri"/>
                <a:cs typeface="Calibri"/>
              </a:rPr>
              <a:t> </a:t>
            </a:r>
            <a:r>
              <a:rPr sz="1000" dirty="0">
                <a:latin typeface="Calibri"/>
                <a:cs typeface="Calibri"/>
              </a:rPr>
              <a:t>the</a:t>
            </a:r>
            <a:r>
              <a:rPr sz="1000" spc="30" dirty="0">
                <a:latin typeface="Calibri"/>
                <a:cs typeface="Calibri"/>
              </a:rPr>
              <a:t> </a:t>
            </a:r>
            <a:r>
              <a:rPr sz="1000" spc="20" dirty="0">
                <a:latin typeface="Calibri"/>
                <a:cs typeface="Calibri"/>
              </a:rPr>
              <a:t>world </a:t>
            </a:r>
            <a:r>
              <a:rPr sz="1000" spc="25" dirty="0">
                <a:latin typeface="Calibri"/>
                <a:cs typeface="Calibri"/>
              </a:rPr>
              <a:t> </a:t>
            </a:r>
            <a:r>
              <a:rPr sz="1000" dirty="0">
                <a:latin typeface="Calibri"/>
                <a:cs typeface="Calibri"/>
              </a:rPr>
              <a:t>and</a:t>
            </a:r>
            <a:r>
              <a:rPr sz="1000" spc="15" dirty="0">
                <a:latin typeface="Calibri"/>
                <a:cs typeface="Calibri"/>
              </a:rPr>
              <a:t> </a:t>
            </a:r>
            <a:r>
              <a:rPr sz="1000" dirty="0">
                <a:latin typeface="Calibri"/>
                <a:cs typeface="Calibri"/>
              </a:rPr>
              <a:t>to</a:t>
            </a:r>
            <a:r>
              <a:rPr sz="1000" spc="-10" dirty="0">
                <a:latin typeface="Calibri"/>
                <a:cs typeface="Calibri"/>
              </a:rPr>
              <a:t> </a:t>
            </a:r>
            <a:r>
              <a:rPr sz="1000" dirty="0">
                <a:latin typeface="Calibri"/>
                <a:cs typeface="Calibri"/>
              </a:rPr>
              <a:t>ensure</a:t>
            </a:r>
            <a:r>
              <a:rPr sz="1000" spc="70" dirty="0">
                <a:latin typeface="Calibri"/>
                <a:cs typeface="Calibri"/>
              </a:rPr>
              <a:t> </a:t>
            </a:r>
            <a:r>
              <a:rPr sz="1000" dirty="0">
                <a:latin typeface="Calibri"/>
                <a:cs typeface="Calibri"/>
              </a:rPr>
              <a:t>that </a:t>
            </a:r>
            <a:r>
              <a:rPr sz="1000" spc="-215" dirty="0">
                <a:latin typeface="Calibri"/>
                <a:cs typeface="Calibri"/>
              </a:rPr>
              <a:t> </a:t>
            </a:r>
            <a:r>
              <a:rPr sz="1000" dirty="0">
                <a:latin typeface="Calibri"/>
                <a:cs typeface="Calibri"/>
              </a:rPr>
              <a:t>users</a:t>
            </a:r>
            <a:r>
              <a:rPr sz="1000" spc="40" dirty="0">
                <a:latin typeface="Calibri"/>
                <a:cs typeface="Calibri"/>
              </a:rPr>
              <a:t> </a:t>
            </a:r>
            <a:r>
              <a:rPr sz="1000" spc="5" dirty="0">
                <a:latin typeface="Calibri"/>
                <a:cs typeface="Calibri"/>
              </a:rPr>
              <a:t>remain </a:t>
            </a:r>
            <a:r>
              <a:rPr sz="1000" spc="10" dirty="0">
                <a:latin typeface="Calibri"/>
                <a:cs typeface="Calibri"/>
              </a:rPr>
              <a:t> </a:t>
            </a:r>
            <a:r>
              <a:rPr sz="1000" spc="25" dirty="0">
                <a:latin typeface="Calibri"/>
                <a:cs typeface="Calibri"/>
              </a:rPr>
              <a:t>e</a:t>
            </a:r>
            <a:r>
              <a:rPr sz="1000" spc="35" dirty="0">
                <a:latin typeface="Calibri"/>
                <a:cs typeface="Calibri"/>
              </a:rPr>
              <a:t>m</a:t>
            </a:r>
            <a:r>
              <a:rPr sz="1000" spc="20" dirty="0">
                <a:latin typeface="Calibri"/>
                <a:cs typeface="Calibri"/>
              </a:rPr>
              <a:t>ot</a:t>
            </a:r>
            <a:r>
              <a:rPr sz="1000" spc="30" dirty="0">
                <a:latin typeface="Calibri"/>
                <a:cs typeface="Calibri"/>
              </a:rPr>
              <a:t>i</a:t>
            </a:r>
            <a:r>
              <a:rPr sz="1000" dirty="0">
                <a:latin typeface="Calibri"/>
                <a:cs typeface="Calibri"/>
              </a:rPr>
              <a:t>o</a:t>
            </a:r>
            <a:r>
              <a:rPr sz="1000" spc="20" dirty="0">
                <a:latin typeface="Calibri"/>
                <a:cs typeface="Calibri"/>
              </a:rPr>
              <a:t>n</a:t>
            </a:r>
            <a:r>
              <a:rPr sz="1000" dirty="0">
                <a:latin typeface="Calibri"/>
                <a:cs typeface="Calibri"/>
              </a:rPr>
              <a:t>a</a:t>
            </a:r>
            <a:r>
              <a:rPr sz="1000" spc="5" dirty="0">
                <a:latin typeface="Calibri"/>
                <a:cs typeface="Calibri"/>
              </a:rPr>
              <a:t>ll</a:t>
            </a:r>
            <a:r>
              <a:rPr sz="1000" dirty="0">
                <a:latin typeface="Calibri"/>
                <a:cs typeface="Calibri"/>
              </a:rPr>
              <a:t>y</a:t>
            </a:r>
            <a:r>
              <a:rPr sz="1000" spc="-50" dirty="0">
                <a:latin typeface="Calibri"/>
                <a:cs typeface="Calibri"/>
              </a:rPr>
              <a:t> </a:t>
            </a:r>
            <a:r>
              <a:rPr sz="1000" spc="5" dirty="0">
                <a:latin typeface="Calibri"/>
                <a:cs typeface="Calibri"/>
              </a:rPr>
              <a:t>li</a:t>
            </a:r>
            <a:r>
              <a:rPr sz="1000" dirty="0">
                <a:latin typeface="Calibri"/>
                <a:cs typeface="Calibri"/>
              </a:rPr>
              <a:t>n</a:t>
            </a:r>
            <a:r>
              <a:rPr sz="1000" spc="-10" dirty="0">
                <a:latin typeface="Calibri"/>
                <a:cs typeface="Calibri"/>
              </a:rPr>
              <a:t>k</a:t>
            </a:r>
            <a:r>
              <a:rPr sz="1000" dirty="0">
                <a:latin typeface="Calibri"/>
                <a:cs typeface="Calibri"/>
              </a:rPr>
              <a:t>ed  to </a:t>
            </a:r>
            <a:r>
              <a:rPr sz="1000" spc="20" dirty="0">
                <a:latin typeface="Calibri"/>
                <a:cs typeface="Calibri"/>
              </a:rPr>
              <a:t>their deity </a:t>
            </a:r>
            <a:r>
              <a:rPr sz="1000" dirty="0">
                <a:latin typeface="Calibri"/>
                <a:cs typeface="Calibri"/>
              </a:rPr>
              <a:t>even </a:t>
            </a:r>
            <a:r>
              <a:rPr sz="1000" spc="-215" dirty="0">
                <a:latin typeface="Calibri"/>
                <a:cs typeface="Calibri"/>
              </a:rPr>
              <a:t> </a:t>
            </a:r>
            <a:r>
              <a:rPr sz="1000" spc="20" dirty="0">
                <a:latin typeface="Calibri"/>
                <a:cs typeface="Calibri"/>
              </a:rPr>
              <a:t>from </a:t>
            </a:r>
            <a:r>
              <a:rPr sz="1000" spc="15" dirty="0">
                <a:latin typeface="Calibri"/>
                <a:cs typeface="Calibri"/>
              </a:rPr>
              <a:t>the </a:t>
            </a:r>
            <a:r>
              <a:rPr sz="1000" spc="20" dirty="0">
                <a:latin typeface="Calibri"/>
                <a:cs typeface="Calibri"/>
              </a:rPr>
              <a:t>comfort </a:t>
            </a:r>
            <a:r>
              <a:rPr sz="1000" spc="25" dirty="0">
                <a:latin typeface="Calibri"/>
                <a:cs typeface="Calibri"/>
              </a:rPr>
              <a:t> </a:t>
            </a:r>
            <a:r>
              <a:rPr sz="1000" spc="15" dirty="0">
                <a:latin typeface="Calibri"/>
                <a:cs typeface="Calibri"/>
              </a:rPr>
              <a:t>o</a:t>
            </a:r>
            <a:r>
              <a:rPr sz="1000" dirty="0">
                <a:latin typeface="Calibri"/>
                <a:cs typeface="Calibri"/>
              </a:rPr>
              <a:t>f</a:t>
            </a:r>
            <a:r>
              <a:rPr sz="1000" spc="15" dirty="0">
                <a:latin typeface="Calibri"/>
                <a:cs typeface="Calibri"/>
              </a:rPr>
              <a:t> </a:t>
            </a:r>
            <a:r>
              <a:rPr sz="1000" spc="20" dirty="0">
                <a:latin typeface="Calibri"/>
                <a:cs typeface="Calibri"/>
              </a:rPr>
              <a:t>th</a:t>
            </a:r>
            <a:r>
              <a:rPr sz="1000" spc="25" dirty="0">
                <a:latin typeface="Calibri"/>
                <a:cs typeface="Calibri"/>
              </a:rPr>
              <a:t>e</a:t>
            </a:r>
            <a:r>
              <a:rPr sz="1000" spc="30" dirty="0">
                <a:latin typeface="Calibri"/>
                <a:cs typeface="Calibri"/>
              </a:rPr>
              <a:t>i</a:t>
            </a:r>
            <a:r>
              <a:rPr sz="1000" dirty="0">
                <a:latin typeface="Calibri"/>
                <a:cs typeface="Calibri"/>
              </a:rPr>
              <a:t>r</a:t>
            </a:r>
            <a:r>
              <a:rPr sz="1000" spc="-55" dirty="0">
                <a:latin typeface="Calibri"/>
                <a:cs typeface="Calibri"/>
              </a:rPr>
              <a:t> </a:t>
            </a:r>
            <a:r>
              <a:rPr sz="1000" spc="20" dirty="0">
                <a:latin typeface="Calibri"/>
                <a:cs typeface="Calibri"/>
              </a:rPr>
              <a:t>h</a:t>
            </a:r>
            <a:r>
              <a:rPr sz="1000" spc="15" dirty="0">
                <a:latin typeface="Calibri"/>
                <a:cs typeface="Calibri"/>
              </a:rPr>
              <a:t>o</a:t>
            </a:r>
            <a:r>
              <a:rPr sz="1000" spc="35" dirty="0">
                <a:latin typeface="Calibri"/>
                <a:cs typeface="Calibri"/>
              </a:rPr>
              <a:t>m</a:t>
            </a:r>
            <a:r>
              <a:rPr sz="1000" spc="25" dirty="0">
                <a:latin typeface="Calibri"/>
                <a:cs typeface="Calibri"/>
              </a:rPr>
              <a:t>e</a:t>
            </a:r>
            <a:r>
              <a:rPr sz="1000" spc="10" dirty="0">
                <a:latin typeface="Calibri"/>
                <a:cs typeface="Calibri"/>
              </a:rPr>
              <a:t>s</a:t>
            </a:r>
            <a:r>
              <a:rPr sz="1000" dirty="0">
                <a:latin typeface="Calibri"/>
                <a:cs typeface="Calibri"/>
              </a:rPr>
              <a:t>.</a:t>
            </a:r>
          </a:p>
        </p:txBody>
      </p:sp>
      <p:grpSp>
        <p:nvGrpSpPr>
          <p:cNvPr id="11" name="object 11"/>
          <p:cNvGrpSpPr/>
          <p:nvPr/>
        </p:nvGrpSpPr>
        <p:grpSpPr>
          <a:xfrm>
            <a:off x="5556503" y="2258567"/>
            <a:ext cx="146685" cy="414655"/>
            <a:chOff x="5556503" y="2258567"/>
            <a:chExt cx="146685" cy="414655"/>
          </a:xfrm>
        </p:grpSpPr>
        <p:pic>
          <p:nvPicPr>
            <p:cNvPr id="12" name="object 12"/>
            <p:cNvPicPr/>
            <p:nvPr/>
          </p:nvPicPr>
          <p:blipFill>
            <a:blip r:embed="rId2" cstate="print"/>
            <a:stretch>
              <a:fillRect/>
            </a:stretch>
          </p:blipFill>
          <p:spPr>
            <a:xfrm>
              <a:off x="5556503" y="2258567"/>
              <a:ext cx="137160" cy="185927"/>
            </a:xfrm>
            <a:prstGeom prst="rect">
              <a:avLst/>
            </a:prstGeom>
          </p:spPr>
        </p:pic>
        <p:sp>
          <p:nvSpPr>
            <p:cNvPr id="13" name="object 13"/>
            <p:cNvSpPr/>
            <p:nvPr/>
          </p:nvSpPr>
          <p:spPr>
            <a:xfrm>
              <a:off x="5602224" y="2319527"/>
              <a:ext cx="48895" cy="67310"/>
            </a:xfrm>
            <a:custGeom>
              <a:avLst/>
              <a:gdLst/>
              <a:ahLst/>
              <a:cxnLst/>
              <a:rect l="l" t="t" r="r" b="b"/>
              <a:pathLst>
                <a:path w="48895" h="67310">
                  <a:moveTo>
                    <a:pt x="48387" y="25273"/>
                  </a:moveTo>
                  <a:lnTo>
                    <a:pt x="46863" y="20828"/>
                  </a:lnTo>
                  <a:lnTo>
                    <a:pt x="45212" y="20828"/>
                  </a:lnTo>
                  <a:lnTo>
                    <a:pt x="45212" y="25273"/>
                  </a:lnTo>
                  <a:lnTo>
                    <a:pt x="46863" y="29845"/>
                  </a:lnTo>
                  <a:lnTo>
                    <a:pt x="46863" y="34290"/>
                  </a:lnTo>
                  <a:lnTo>
                    <a:pt x="44958" y="45847"/>
                  </a:lnTo>
                  <a:lnTo>
                    <a:pt x="39751" y="55372"/>
                  </a:lnTo>
                  <a:lnTo>
                    <a:pt x="32385" y="61722"/>
                  </a:lnTo>
                  <a:lnTo>
                    <a:pt x="23368" y="64135"/>
                  </a:lnTo>
                  <a:lnTo>
                    <a:pt x="14732" y="61722"/>
                  </a:lnTo>
                  <a:lnTo>
                    <a:pt x="7747" y="55372"/>
                  </a:lnTo>
                  <a:lnTo>
                    <a:pt x="3175" y="45847"/>
                  </a:lnTo>
                  <a:lnTo>
                    <a:pt x="1524" y="34290"/>
                  </a:lnTo>
                  <a:lnTo>
                    <a:pt x="3175" y="21844"/>
                  </a:lnTo>
                  <a:lnTo>
                    <a:pt x="7747" y="11938"/>
                  </a:lnTo>
                  <a:lnTo>
                    <a:pt x="14732" y="5334"/>
                  </a:lnTo>
                  <a:lnTo>
                    <a:pt x="23368" y="2921"/>
                  </a:lnTo>
                  <a:lnTo>
                    <a:pt x="29591" y="2921"/>
                  </a:lnTo>
                  <a:lnTo>
                    <a:pt x="35941" y="7493"/>
                  </a:lnTo>
                  <a:lnTo>
                    <a:pt x="40513" y="11938"/>
                  </a:lnTo>
                  <a:lnTo>
                    <a:pt x="40513" y="13462"/>
                  </a:lnTo>
                  <a:lnTo>
                    <a:pt x="42164" y="11938"/>
                  </a:lnTo>
                  <a:lnTo>
                    <a:pt x="42164" y="10414"/>
                  </a:lnTo>
                  <a:lnTo>
                    <a:pt x="37465" y="4445"/>
                  </a:lnTo>
                  <a:lnTo>
                    <a:pt x="35433" y="2921"/>
                  </a:lnTo>
                  <a:lnTo>
                    <a:pt x="31242" y="0"/>
                  </a:lnTo>
                  <a:lnTo>
                    <a:pt x="23368" y="0"/>
                  </a:lnTo>
                  <a:lnTo>
                    <a:pt x="14478" y="2667"/>
                  </a:lnTo>
                  <a:lnTo>
                    <a:pt x="6985" y="9906"/>
                  </a:lnTo>
                  <a:lnTo>
                    <a:pt x="1905" y="20701"/>
                  </a:lnTo>
                  <a:lnTo>
                    <a:pt x="0" y="34290"/>
                  </a:lnTo>
                  <a:lnTo>
                    <a:pt x="1905" y="46990"/>
                  </a:lnTo>
                  <a:lnTo>
                    <a:pt x="6985" y="57404"/>
                  </a:lnTo>
                  <a:lnTo>
                    <a:pt x="14478" y="64389"/>
                  </a:lnTo>
                  <a:lnTo>
                    <a:pt x="23368" y="67056"/>
                  </a:lnTo>
                  <a:lnTo>
                    <a:pt x="33274" y="64389"/>
                  </a:lnTo>
                  <a:lnTo>
                    <a:pt x="33655" y="64135"/>
                  </a:lnTo>
                  <a:lnTo>
                    <a:pt x="41148" y="57404"/>
                  </a:lnTo>
                  <a:lnTo>
                    <a:pt x="46482" y="46990"/>
                  </a:lnTo>
                  <a:lnTo>
                    <a:pt x="48387" y="34290"/>
                  </a:lnTo>
                  <a:lnTo>
                    <a:pt x="48387" y="25273"/>
                  </a:lnTo>
                  <a:close/>
                </a:path>
                <a:path w="48895" h="67310">
                  <a:moveTo>
                    <a:pt x="48387" y="8890"/>
                  </a:moveTo>
                  <a:lnTo>
                    <a:pt x="46863" y="8890"/>
                  </a:lnTo>
                  <a:lnTo>
                    <a:pt x="46863" y="10414"/>
                  </a:lnTo>
                  <a:lnTo>
                    <a:pt x="43688" y="13462"/>
                  </a:lnTo>
                  <a:lnTo>
                    <a:pt x="42164" y="16383"/>
                  </a:lnTo>
                  <a:lnTo>
                    <a:pt x="23368" y="41783"/>
                  </a:lnTo>
                  <a:lnTo>
                    <a:pt x="14097" y="28321"/>
                  </a:lnTo>
                  <a:lnTo>
                    <a:pt x="12446" y="26797"/>
                  </a:lnTo>
                  <a:lnTo>
                    <a:pt x="10922" y="28321"/>
                  </a:lnTo>
                  <a:lnTo>
                    <a:pt x="10922" y="29845"/>
                  </a:lnTo>
                  <a:lnTo>
                    <a:pt x="12446" y="29845"/>
                  </a:lnTo>
                  <a:lnTo>
                    <a:pt x="23368" y="44704"/>
                  </a:lnTo>
                  <a:lnTo>
                    <a:pt x="23368" y="46228"/>
                  </a:lnTo>
                  <a:lnTo>
                    <a:pt x="25019" y="46228"/>
                  </a:lnTo>
                  <a:lnTo>
                    <a:pt x="25019" y="44704"/>
                  </a:lnTo>
                  <a:lnTo>
                    <a:pt x="27178" y="41783"/>
                  </a:lnTo>
                  <a:lnTo>
                    <a:pt x="43688" y="19431"/>
                  </a:lnTo>
                  <a:lnTo>
                    <a:pt x="45212" y="16383"/>
                  </a:lnTo>
                  <a:lnTo>
                    <a:pt x="48387" y="11938"/>
                  </a:lnTo>
                  <a:lnTo>
                    <a:pt x="48387" y="8890"/>
                  </a:lnTo>
                  <a:close/>
                </a:path>
              </a:pathLst>
            </a:custGeom>
            <a:solidFill>
              <a:srgbClr val="FFFFFF"/>
            </a:solidFill>
          </p:spPr>
          <p:txBody>
            <a:bodyPr wrap="square" lIns="0" tIns="0" rIns="0" bIns="0" rtlCol="0"/>
            <a:lstStyle/>
            <a:p>
              <a:endParaRPr/>
            </a:p>
          </p:txBody>
        </p:sp>
        <p:pic>
          <p:nvPicPr>
            <p:cNvPr id="14" name="object 14"/>
            <p:cNvPicPr/>
            <p:nvPr/>
          </p:nvPicPr>
          <p:blipFill>
            <a:blip r:embed="rId3" cstate="print"/>
            <a:stretch>
              <a:fillRect/>
            </a:stretch>
          </p:blipFill>
          <p:spPr>
            <a:xfrm>
              <a:off x="5562599" y="2487167"/>
              <a:ext cx="140208" cy="185927"/>
            </a:xfrm>
            <a:prstGeom prst="rect">
              <a:avLst/>
            </a:prstGeom>
          </p:spPr>
        </p:pic>
        <p:sp>
          <p:nvSpPr>
            <p:cNvPr id="15" name="object 15"/>
            <p:cNvSpPr/>
            <p:nvPr/>
          </p:nvSpPr>
          <p:spPr>
            <a:xfrm>
              <a:off x="5608320" y="2548127"/>
              <a:ext cx="48895" cy="67310"/>
            </a:xfrm>
            <a:custGeom>
              <a:avLst/>
              <a:gdLst/>
              <a:ahLst/>
              <a:cxnLst/>
              <a:rect l="l" t="t" r="r" b="b"/>
              <a:pathLst>
                <a:path w="48895" h="67310">
                  <a:moveTo>
                    <a:pt x="48641" y="28829"/>
                  </a:moveTo>
                  <a:lnTo>
                    <a:pt x="47117" y="24257"/>
                  </a:lnTo>
                  <a:lnTo>
                    <a:pt x="47117" y="21209"/>
                  </a:lnTo>
                  <a:lnTo>
                    <a:pt x="45593" y="21209"/>
                  </a:lnTo>
                  <a:lnTo>
                    <a:pt x="45593" y="19685"/>
                  </a:lnTo>
                  <a:lnTo>
                    <a:pt x="44069" y="19685"/>
                  </a:lnTo>
                  <a:lnTo>
                    <a:pt x="44196" y="21590"/>
                  </a:lnTo>
                  <a:lnTo>
                    <a:pt x="45593" y="25781"/>
                  </a:lnTo>
                  <a:lnTo>
                    <a:pt x="45593" y="33401"/>
                  </a:lnTo>
                  <a:lnTo>
                    <a:pt x="43942" y="45212"/>
                  </a:lnTo>
                  <a:lnTo>
                    <a:pt x="39497" y="54864"/>
                  </a:lnTo>
                  <a:lnTo>
                    <a:pt x="32766" y="61341"/>
                  </a:lnTo>
                  <a:lnTo>
                    <a:pt x="24257" y="63754"/>
                  </a:lnTo>
                  <a:lnTo>
                    <a:pt x="15621" y="61341"/>
                  </a:lnTo>
                  <a:lnTo>
                    <a:pt x="8382" y="54864"/>
                  </a:lnTo>
                  <a:lnTo>
                    <a:pt x="3429" y="45212"/>
                  </a:lnTo>
                  <a:lnTo>
                    <a:pt x="1524" y="33401"/>
                  </a:lnTo>
                  <a:lnTo>
                    <a:pt x="3429" y="21590"/>
                  </a:lnTo>
                  <a:lnTo>
                    <a:pt x="8382" y="11938"/>
                  </a:lnTo>
                  <a:lnTo>
                    <a:pt x="15621" y="5461"/>
                  </a:lnTo>
                  <a:lnTo>
                    <a:pt x="24257" y="3048"/>
                  </a:lnTo>
                  <a:lnTo>
                    <a:pt x="30353" y="3048"/>
                  </a:lnTo>
                  <a:lnTo>
                    <a:pt x="36449" y="6096"/>
                  </a:lnTo>
                  <a:lnTo>
                    <a:pt x="39497" y="12192"/>
                  </a:lnTo>
                  <a:lnTo>
                    <a:pt x="41021" y="12192"/>
                  </a:lnTo>
                  <a:lnTo>
                    <a:pt x="41021" y="9144"/>
                  </a:lnTo>
                  <a:lnTo>
                    <a:pt x="36449" y="3048"/>
                  </a:lnTo>
                  <a:lnTo>
                    <a:pt x="30353" y="0"/>
                  </a:lnTo>
                  <a:lnTo>
                    <a:pt x="24257" y="0"/>
                  </a:lnTo>
                  <a:lnTo>
                    <a:pt x="14732" y="2667"/>
                  </a:lnTo>
                  <a:lnTo>
                    <a:pt x="6985" y="9906"/>
                  </a:lnTo>
                  <a:lnTo>
                    <a:pt x="1905" y="20447"/>
                  </a:lnTo>
                  <a:lnTo>
                    <a:pt x="0" y="33401"/>
                  </a:lnTo>
                  <a:lnTo>
                    <a:pt x="1905" y="46355"/>
                  </a:lnTo>
                  <a:lnTo>
                    <a:pt x="6985" y="56896"/>
                  </a:lnTo>
                  <a:lnTo>
                    <a:pt x="14732" y="64135"/>
                  </a:lnTo>
                  <a:lnTo>
                    <a:pt x="24257" y="66802"/>
                  </a:lnTo>
                  <a:lnTo>
                    <a:pt x="33909" y="64135"/>
                  </a:lnTo>
                  <a:lnTo>
                    <a:pt x="34290" y="63754"/>
                  </a:lnTo>
                  <a:lnTo>
                    <a:pt x="41656" y="56896"/>
                  </a:lnTo>
                  <a:lnTo>
                    <a:pt x="46736" y="46355"/>
                  </a:lnTo>
                  <a:lnTo>
                    <a:pt x="48641" y="33401"/>
                  </a:lnTo>
                  <a:lnTo>
                    <a:pt x="48641" y="28829"/>
                  </a:lnTo>
                  <a:close/>
                </a:path>
                <a:path w="48895" h="67310">
                  <a:moveTo>
                    <a:pt x="48641" y="9144"/>
                  </a:moveTo>
                  <a:lnTo>
                    <a:pt x="45593" y="9144"/>
                  </a:lnTo>
                  <a:lnTo>
                    <a:pt x="44069" y="13716"/>
                  </a:lnTo>
                  <a:lnTo>
                    <a:pt x="42545" y="15240"/>
                  </a:lnTo>
                  <a:lnTo>
                    <a:pt x="24257" y="42545"/>
                  </a:lnTo>
                  <a:lnTo>
                    <a:pt x="13716" y="27305"/>
                  </a:lnTo>
                  <a:lnTo>
                    <a:pt x="12192" y="27305"/>
                  </a:lnTo>
                  <a:lnTo>
                    <a:pt x="12192" y="30353"/>
                  </a:lnTo>
                  <a:lnTo>
                    <a:pt x="22860" y="45593"/>
                  </a:lnTo>
                  <a:lnTo>
                    <a:pt x="24257" y="45593"/>
                  </a:lnTo>
                  <a:lnTo>
                    <a:pt x="26289" y="42545"/>
                  </a:lnTo>
                  <a:lnTo>
                    <a:pt x="42545" y="18161"/>
                  </a:lnTo>
                  <a:lnTo>
                    <a:pt x="44069" y="16764"/>
                  </a:lnTo>
                  <a:lnTo>
                    <a:pt x="47117" y="10668"/>
                  </a:lnTo>
                  <a:lnTo>
                    <a:pt x="48641" y="10668"/>
                  </a:lnTo>
                  <a:lnTo>
                    <a:pt x="48641" y="9144"/>
                  </a:lnTo>
                  <a:close/>
                </a:path>
              </a:pathLst>
            </a:custGeom>
            <a:solidFill>
              <a:srgbClr val="FFFFFF"/>
            </a:solidFill>
          </p:spPr>
          <p:txBody>
            <a:bodyPr wrap="square" lIns="0" tIns="0" rIns="0" bIns="0" rtlCol="0"/>
            <a:lstStyle/>
            <a:p>
              <a:endParaRPr/>
            </a:p>
          </p:txBody>
        </p:sp>
      </p:grpSp>
      <p:grpSp>
        <p:nvGrpSpPr>
          <p:cNvPr id="16" name="object 16"/>
          <p:cNvGrpSpPr/>
          <p:nvPr/>
        </p:nvGrpSpPr>
        <p:grpSpPr>
          <a:xfrm>
            <a:off x="5556503" y="2718816"/>
            <a:ext cx="137160" cy="417830"/>
            <a:chOff x="5556503" y="2718816"/>
            <a:chExt cx="137160" cy="417830"/>
          </a:xfrm>
        </p:grpSpPr>
        <p:pic>
          <p:nvPicPr>
            <p:cNvPr id="17" name="object 17"/>
            <p:cNvPicPr/>
            <p:nvPr/>
          </p:nvPicPr>
          <p:blipFill>
            <a:blip r:embed="rId4" cstate="print"/>
            <a:stretch>
              <a:fillRect/>
            </a:stretch>
          </p:blipFill>
          <p:spPr>
            <a:xfrm>
              <a:off x="5556503" y="2947416"/>
              <a:ext cx="137160" cy="188975"/>
            </a:xfrm>
            <a:prstGeom prst="rect">
              <a:avLst/>
            </a:prstGeom>
          </p:spPr>
        </p:pic>
        <p:sp>
          <p:nvSpPr>
            <p:cNvPr id="18" name="object 18"/>
            <p:cNvSpPr/>
            <p:nvPr/>
          </p:nvSpPr>
          <p:spPr>
            <a:xfrm>
              <a:off x="5602224" y="3008375"/>
              <a:ext cx="48895" cy="67310"/>
            </a:xfrm>
            <a:custGeom>
              <a:avLst/>
              <a:gdLst/>
              <a:ahLst/>
              <a:cxnLst/>
              <a:rect l="l" t="t" r="r" b="b"/>
              <a:pathLst>
                <a:path w="48895" h="67310">
                  <a:moveTo>
                    <a:pt x="48641" y="29845"/>
                  </a:moveTo>
                  <a:lnTo>
                    <a:pt x="47117" y="25273"/>
                  </a:lnTo>
                  <a:lnTo>
                    <a:pt x="45593" y="22352"/>
                  </a:lnTo>
                  <a:lnTo>
                    <a:pt x="45593" y="20828"/>
                  </a:lnTo>
                  <a:lnTo>
                    <a:pt x="44069" y="20828"/>
                  </a:lnTo>
                  <a:lnTo>
                    <a:pt x="44196" y="22733"/>
                  </a:lnTo>
                  <a:lnTo>
                    <a:pt x="45593" y="26797"/>
                  </a:lnTo>
                  <a:lnTo>
                    <a:pt x="45593" y="34290"/>
                  </a:lnTo>
                  <a:lnTo>
                    <a:pt x="43942" y="45847"/>
                  </a:lnTo>
                  <a:lnTo>
                    <a:pt x="39497" y="55372"/>
                  </a:lnTo>
                  <a:lnTo>
                    <a:pt x="32766" y="61722"/>
                  </a:lnTo>
                  <a:lnTo>
                    <a:pt x="24257" y="64135"/>
                  </a:lnTo>
                  <a:lnTo>
                    <a:pt x="15621" y="61722"/>
                  </a:lnTo>
                  <a:lnTo>
                    <a:pt x="8382" y="55372"/>
                  </a:lnTo>
                  <a:lnTo>
                    <a:pt x="3429" y="45847"/>
                  </a:lnTo>
                  <a:lnTo>
                    <a:pt x="1524" y="34290"/>
                  </a:lnTo>
                  <a:lnTo>
                    <a:pt x="3429" y="22733"/>
                  </a:lnTo>
                  <a:lnTo>
                    <a:pt x="8382" y="13208"/>
                  </a:lnTo>
                  <a:lnTo>
                    <a:pt x="15621" y="6858"/>
                  </a:lnTo>
                  <a:lnTo>
                    <a:pt x="24257" y="4445"/>
                  </a:lnTo>
                  <a:lnTo>
                    <a:pt x="30353" y="4445"/>
                  </a:lnTo>
                  <a:lnTo>
                    <a:pt x="34925" y="7493"/>
                  </a:lnTo>
                  <a:lnTo>
                    <a:pt x="39497" y="13462"/>
                  </a:lnTo>
                  <a:lnTo>
                    <a:pt x="41021" y="13462"/>
                  </a:lnTo>
                  <a:lnTo>
                    <a:pt x="41021" y="10414"/>
                  </a:lnTo>
                  <a:lnTo>
                    <a:pt x="36449" y="4445"/>
                  </a:lnTo>
                  <a:lnTo>
                    <a:pt x="30353" y="0"/>
                  </a:lnTo>
                  <a:lnTo>
                    <a:pt x="24257" y="0"/>
                  </a:lnTo>
                  <a:lnTo>
                    <a:pt x="14732" y="2794"/>
                  </a:lnTo>
                  <a:lnTo>
                    <a:pt x="6985" y="10414"/>
                  </a:lnTo>
                  <a:lnTo>
                    <a:pt x="1905" y="21336"/>
                  </a:lnTo>
                  <a:lnTo>
                    <a:pt x="0" y="34290"/>
                  </a:lnTo>
                  <a:lnTo>
                    <a:pt x="1905" y="46990"/>
                  </a:lnTo>
                  <a:lnTo>
                    <a:pt x="6985" y="57404"/>
                  </a:lnTo>
                  <a:lnTo>
                    <a:pt x="14732" y="64389"/>
                  </a:lnTo>
                  <a:lnTo>
                    <a:pt x="24257" y="67056"/>
                  </a:lnTo>
                  <a:lnTo>
                    <a:pt x="33274" y="64389"/>
                  </a:lnTo>
                  <a:lnTo>
                    <a:pt x="33655" y="64135"/>
                  </a:lnTo>
                  <a:lnTo>
                    <a:pt x="41021" y="57404"/>
                  </a:lnTo>
                  <a:lnTo>
                    <a:pt x="46609" y="46990"/>
                  </a:lnTo>
                  <a:lnTo>
                    <a:pt x="48641" y="34290"/>
                  </a:lnTo>
                  <a:lnTo>
                    <a:pt x="48641" y="29845"/>
                  </a:lnTo>
                  <a:close/>
                </a:path>
                <a:path w="48895" h="67310">
                  <a:moveTo>
                    <a:pt x="48641" y="10414"/>
                  </a:moveTo>
                  <a:lnTo>
                    <a:pt x="45593" y="10414"/>
                  </a:lnTo>
                  <a:lnTo>
                    <a:pt x="42545" y="14859"/>
                  </a:lnTo>
                  <a:lnTo>
                    <a:pt x="41021" y="16383"/>
                  </a:lnTo>
                  <a:lnTo>
                    <a:pt x="24257" y="43180"/>
                  </a:lnTo>
                  <a:lnTo>
                    <a:pt x="13716" y="28321"/>
                  </a:lnTo>
                  <a:lnTo>
                    <a:pt x="12192" y="28321"/>
                  </a:lnTo>
                  <a:lnTo>
                    <a:pt x="12192" y="31242"/>
                  </a:lnTo>
                  <a:lnTo>
                    <a:pt x="22860" y="46228"/>
                  </a:lnTo>
                  <a:lnTo>
                    <a:pt x="24257" y="46228"/>
                  </a:lnTo>
                  <a:lnTo>
                    <a:pt x="26289" y="43180"/>
                  </a:lnTo>
                  <a:lnTo>
                    <a:pt x="42545" y="19431"/>
                  </a:lnTo>
                  <a:lnTo>
                    <a:pt x="44069" y="16383"/>
                  </a:lnTo>
                  <a:lnTo>
                    <a:pt x="47117" y="11938"/>
                  </a:lnTo>
                  <a:lnTo>
                    <a:pt x="48641" y="11938"/>
                  </a:lnTo>
                  <a:lnTo>
                    <a:pt x="48641" y="10414"/>
                  </a:lnTo>
                  <a:close/>
                </a:path>
              </a:pathLst>
            </a:custGeom>
            <a:solidFill>
              <a:srgbClr val="FFFFFF"/>
            </a:solidFill>
          </p:spPr>
          <p:txBody>
            <a:bodyPr wrap="square" lIns="0" tIns="0" rIns="0" bIns="0" rtlCol="0"/>
            <a:lstStyle/>
            <a:p>
              <a:endParaRPr/>
            </a:p>
          </p:txBody>
        </p:sp>
        <p:pic>
          <p:nvPicPr>
            <p:cNvPr id="19" name="object 19"/>
            <p:cNvPicPr/>
            <p:nvPr/>
          </p:nvPicPr>
          <p:blipFill>
            <a:blip r:embed="rId5" cstate="print"/>
            <a:stretch>
              <a:fillRect/>
            </a:stretch>
          </p:blipFill>
          <p:spPr>
            <a:xfrm>
              <a:off x="5556503" y="2718816"/>
              <a:ext cx="137160" cy="188975"/>
            </a:xfrm>
            <a:prstGeom prst="rect">
              <a:avLst/>
            </a:prstGeom>
          </p:spPr>
        </p:pic>
        <p:sp>
          <p:nvSpPr>
            <p:cNvPr id="20" name="object 20"/>
            <p:cNvSpPr/>
            <p:nvPr/>
          </p:nvSpPr>
          <p:spPr>
            <a:xfrm>
              <a:off x="5602224" y="2779775"/>
              <a:ext cx="48895" cy="70485"/>
            </a:xfrm>
            <a:custGeom>
              <a:avLst/>
              <a:gdLst/>
              <a:ahLst/>
              <a:cxnLst/>
              <a:rect l="l" t="t" r="r" b="b"/>
              <a:pathLst>
                <a:path w="48895" h="70485">
                  <a:moveTo>
                    <a:pt x="48641" y="29591"/>
                  </a:moveTo>
                  <a:lnTo>
                    <a:pt x="47117" y="26543"/>
                  </a:lnTo>
                  <a:lnTo>
                    <a:pt x="45720" y="22225"/>
                  </a:lnTo>
                  <a:lnTo>
                    <a:pt x="45593" y="20193"/>
                  </a:lnTo>
                  <a:lnTo>
                    <a:pt x="44069" y="21844"/>
                  </a:lnTo>
                  <a:lnTo>
                    <a:pt x="44069" y="23368"/>
                  </a:lnTo>
                  <a:lnTo>
                    <a:pt x="45593" y="26543"/>
                  </a:lnTo>
                  <a:lnTo>
                    <a:pt x="45593" y="34290"/>
                  </a:lnTo>
                  <a:lnTo>
                    <a:pt x="43942" y="46609"/>
                  </a:lnTo>
                  <a:lnTo>
                    <a:pt x="39497" y="57023"/>
                  </a:lnTo>
                  <a:lnTo>
                    <a:pt x="32766" y="64262"/>
                  </a:lnTo>
                  <a:lnTo>
                    <a:pt x="24257" y="66929"/>
                  </a:lnTo>
                  <a:lnTo>
                    <a:pt x="15621" y="64262"/>
                  </a:lnTo>
                  <a:lnTo>
                    <a:pt x="8382" y="57023"/>
                  </a:lnTo>
                  <a:lnTo>
                    <a:pt x="3429" y="46609"/>
                  </a:lnTo>
                  <a:lnTo>
                    <a:pt x="1524" y="34290"/>
                  </a:lnTo>
                  <a:lnTo>
                    <a:pt x="3429" y="22225"/>
                  </a:lnTo>
                  <a:lnTo>
                    <a:pt x="8382" y="12319"/>
                  </a:lnTo>
                  <a:lnTo>
                    <a:pt x="15621" y="5588"/>
                  </a:lnTo>
                  <a:lnTo>
                    <a:pt x="24257" y="3175"/>
                  </a:lnTo>
                  <a:lnTo>
                    <a:pt x="30353" y="3175"/>
                  </a:lnTo>
                  <a:lnTo>
                    <a:pt x="34925" y="6223"/>
                  </a:lnTo>
                  <a:lnTo>
                    <a:pt x="39497" y="12446"/>
                  </a:lnTo>
                  <a:lnTo>
                    <a:pt x="41021" y="12446"/>
                  </a:lnTo>
                  <a:lnTo>
                    <a:pt x="41021" y="9398"/>
                  </a:lnTo>
                  <a:lnTo>
                    <a:pt x="36449" y="3175"/>
                  </a:lnTo>
                  <a:lnTo>
                    <a:pt x="30353" y="0"/>
                  </a:lnTo>
                  <a:lnTo>
                    <a:pt x="24257" y="0"/>
                  </a:lnTo>
                  <a:lnTo>
                    <a:pt x="14732" y="2667"/>
                  </a:lnTo>
                  <a:lnTo>
                    <a:pt x="6985" y="10160"/>
                  </a:lnTo>
                  <a:lnTo>
                    <a:pt x="1905" y="21082"/>
                  </a:lnTo>
                  <a:lnTo>
                    <a:pt x="0" y="34290"/>
                  </a:lnTo>
                  <a:lnTo>
                    <a:pt x="1905" y="48387"/>
                  </a:lnTo>
                  <a:lnTo>
                    <a:pt x="6985" y="59817"/>
                  </a:lnTo>
                  <a:lnTo>
                    <a:pt x="14732" y="67310"/>
                  </a:lnTo>
                  <a:lnTo>
                    <a:pt x="24257" y="70104"/>
                  </a:lnTo>
                  <a:lnTo>
                    <a:pt x="33274" y="67310"/>
                  </a:lnTo>
                  <a:lnTo>
                    <a:pt x="33655" y="66929"/>
                  </a:lnTo>
                  <a:lnTo>
                    <a:pt x="41021" y="59817"/>
                  </a:lnTo>
                  <a:lnTo>
                    <a:pt x="46609" y="48387"/>
                  </a:lnTo>
                  <a:lnTo>
                    <a:pt x="48641" y="34290"/>
                  </a:lnTo>
                  <a:lnTo>
                    <a:pt x="48641" y="29591"/>
                  </a:lnTo>
                  <a:close/>
                </a:path>
                <a:path w="48895" h="70485">
                  <a:moveTo>
                    <a:pt x="48641" y="9398"/>
                  </a:moveTo>
                  <a:lnTo>
                    <a:pt x="45593" y="9398"/>
                  </a:lnTo>
                  <a:lnTo>
                    <a:pt x="42545" y="13970"/>
                  </a:lnTo>
                  <a:lnTo>
                    <a:pt x="41021" y="15621"/>
                  </a:lnTo>
                  <a:lnTo>
                    <a:pt x="24257" y="43561"/>
                  </a:lnTo>
                  <a:lnTo>
                    <a:pt x="13716" y="28067"/>
                  </a:lnTo>
                  <a:lnTo>
                    <a:pt x="12192" y="28067"/>
                  </a:lnTo>
                  <a:lnTo>
                    <a:pt x="12192" y="31115"/>
                  </a:lnTo>
                  <a:lnTo>
                    <a:pt x="22860" y="46736"/>
                  </a:lnTo>
                  <a:lnTo>
                    <a:pt x="24257" y="46736"/>
                  </a:lnTo>
                  <a:lnTo>
                    <a:pt x="26289" y="43561"/>
                  </a:lnTo>
                  <a:lnTo>
                    <a:pt x="42545" y="18669"/>
                  </a:lnTo>
                  <a:lnTo>
                    <a:pt x="44069" y="17145"/>
                  </a:lnTo>
                  <a:lnTo>
                    <a:pt x="47117" y="12446"/>
                  </a:lnTo>
                  <a:lnTo>
                    <a:pt x="47117" y="10922"/>
                  </a:lnTo>
                  <a:lnTo>
                    <a:pt x="48641" y="10922"/>
                  </a:lnTo>
                  <a:lnTo>
                    <a:pt x="48641" y="9398"/>
                  </a:lnTo>
                  <a:close/>
                </a:path>
              </a:pathLst>
            </a:custGeom>
            <a:solidFill>
              <a:srgbClr val="FFFFFF"/>
            </a:solidFill>
          </p:spPr>
          <p:txBody>
            <a:bodyPr wrap="square" lIns="0" tIns="0" rIns="0" bIns="0" rtlCol="0"/>
            <a:lstStyle/>
            <a:p>
              <a:endParaRPr/>
            </a:p>
          </p:txBody>
        </p:sp>
      </p:grpSp>
      <p:grpSp>
        <p:nvGrpSpPr>
          <p:cNvPr id="21" name="object 21"/>
          <p:cNvGrpSpPr/>
          <p:nvPr/>
        </p:nvGrpSpPr>
        <p:grpSpPr>
          <a:xfrm>
            <a:off x="5556503" y="3182111"/>
            <a:ext cx="143510" cy="634365"/>
            <a:chOff x="5556503" y="3182111"/>
            <a:chExt cx="143510" cy="634365"/>
          </a:xfrm>
        </p:grpSpPr>
        <p:pic>
          <p:nvPicPr>
            <p:cNvPr id="22" name="object 22"/>
            <p:cNvPicPr/>
            <p:nvPr/>
          </p:nvPicPr>
          <p:blipFill>
            <a:blip r:embed="rId6" cstate="print"/>
            <a:stretch>
              <a:fillRect/>
            </a:stretch>
          </p:blipFill>
          <p:spPr>
            <a:xfrm>
              <a:off x="5556503" y="3182111"/>
              <a:ext cx="137160" cy="182879"/>
            </a:xfrm>
            <a:prstGeom prst="rect">
              <a:avLst/>
            </a:prstGeom>
          </p:spPr>
        </p:pic>
        <p:sp>
          <p:nvSpPr>
            <p:cNvPr id="23" name="object 23"/>
            <p:cNvSpPr/>
            <p:nvPr/>
          </p:nvSpPr>
          <p:spPr>
            <a:xfrm>
              <a:off x="5602224" y="3240023"/>
              <a:ext cx="48895" cy="67310"/>
            </a:xfrm>
            <a:custGeom>
              <a:avLst/>
              <a:gdLst/>
              <a:ahLst/>
              <a:cxnLst/>
              <a:rect l="l" t="t" r="r" b="b"/>
              <a:pathLst>
                <a:path w="48895" h="67310">
                  <a:moveTo>
                    <a:pt x="48641" y="28321"/>
                  </a:moveTo>
                  <a:lnTo>
                    <a:pt x="47117" y="23876"/>
                  </a:lnTo>
                  <a:lnTo>
                    <a:pt x="45593" y="20828"/>
                  </a:lnTo>
                  <a:lnTo>
                    <a:pt x="45593" y="19431"/>
                  </a:lnTo>
                  <a:lnTo>
                    <a:pt x="44069" y="20828"/>
                  </a:lnTo>
                  <a:lnTo>
                    <a:pt x="44069" y="22352"/>
                  </a:lnTo>
                  <a:lnTo>
                    <a:pt x="45593" y="25273"/>
                  </a:lnTo>
                  <a:lnTo>
                    <a:pt x="45593" y="32766"/>
                  </a:lnTo>
                  <a:lnTo>
                    <a:pt x="43942" y="44323"/>
                  </a:lnTo>
                  <a:lnTo>
                    <a:pt x="39497" y="53848"/>
                  </a:lnTo>
                  <a:lnTo>
                    <a:pt x="32766" y="60198"/>
                  </a:lnTo>
                  <a:lnTo>
                    <a:pt x="24257" y="62611"/>
                  </a:lnTo>
                  <a:lnTo>
                    <a:pt x="15621" y="60198"/>
                  </a:lnTo>
                  <a:lnTo>
                    <a:pt x="8382" y="53848"/>
                  </a:lnTo>
                  <a:lnTo>
                    <a:pt x="3429" y="44323"/>
                  </a:lnTo>
                  <a:lnTo>
                    <a:pt x="1524" y="32766"/>
                  </a:lnTo>
                  <a:lnTo>
                    <a:pt x="3429" y="21209"/>
                  </a:lnTo>
                  <a:lnTo>
                    <a:pt x="8382" y="11684"/>
                  </a:lnTo>
                  <a:lnTo>
                    <a:pt x="15621" y="5334"/>
                  </a:lnTo>
                  <a:lnTo>
                    <a:pt x="24257" y="2921"/>
                  </a:lnTo>
                  <a:lnTo>
                    <a:pt x="30353" y="2921"/>
                  </a:lnTo>
                  <a:lnTo>
                    <a:pt x="34925" y="5969"/>
                  </a:lnTo>
                  <a:lnTo>
                    <a:pt x="39497" y="11938"/>
                  </a:lnTo>
                  <a:lnTo>
                    <a:pt x="41021" y="11938"/>
                  </a:lnTo>
                  <a:lnTo>
                    <a:pt x="41021" y="8890"/>
                  </a:lnTo>
                  <a:lnTo>
                    <a:pt x="36449" y="2921"/>
                  </a:lnTo>
                  <a:lnTo>
                    <a:pt x="30353" y="0"/>
                  </a:lnTo>
                  <a:lnTo>
                    <a:pt x="24257" y="0"/>
                  </a:lnTo>
                  <a:lnTo>
                    <a:pt x="14732" y="2667"/>
                  </a:lnTo>
                  <a:lnTo>
                    <a:pt x="6985" y="9652"/>
                  </a:lnTo>
                  <a:lnTo>
                    <a:pt x="1905" y="20066"/>
                  </a:lnTo>
                  <a:lnTo>
                    <a:pt x="0" y="32766"/>
                  </a:lnTo>
                  <a:lnTo>
                    <a:pt x="1905" y="45720"/>
                  </a:lnTo>
                  <a:lnTo>
                    <a:pt x="6985" y="56642"/>
                  </a:lnTo>
                  <a:lnTo>
                    <a:pt x="14732" y="64262"/>
                  </a:lnTo>
                  <a:lnTo>
                    <a:pt x="24257" y="67056"/>
                  </a:lnTo>
                  <a:lnTo>
                    <a:pt x="33274" y="64262"/>
                  </a:lnTo>
                  <a:lnTo>
                    <a:pt x="34925" y="62611"/>
                  </a:lnTo>
                  <a:lnTo>
                    <a:pt x="41021" y="56642"/>
                  </a:lnTo>
                  <a:lnTo>
                    <a:pt x="46609" y="45720"/>
                  </a:lnTo>
                  <a:lnTo>
                    <a:pt x="48641" y="32766"/>
                  </a:lnTo>
                  <a:lnTo>
                    <a:pt x="48641" y="28321"/>
                  </a:lnTo>
                  <a:close/>
                </a:path>
                <a:path w="48895" h="67310">
                  <a:moveTo>
                    <a:pt x="48641" y="8890"/>
                  </a:moveTo>
                  <a:lnTo>
                    <a:pt x="45593" y="8890"/>
                  </a:lnTo>
                  <a:lnTo>
                    <a:pt x="42545" y="13462"/>
                  </a:lnTo>
                  <a:lnTo>
                    <a:pt x="41021" y="14859"/>
                  </a:lnTo>
                  <a:lnTo>
                    <a:pt x="24257" y="41783"/>
                  </a:lnTo>
                  <a:lnTo>
                    <a:pt x="13716" y="26797"/>
                  </a:lnTo>
                  <a:lnTo>
                    <a:pt x="12192" y="26797"/>
                  </a:lnTo>
                  <a:lnTo>
                    <a:pt x="12192" y="29845"/>
                  </a:lnTo>
                  <a:lnTo>
                    <a:pt x="22860" y="44704"/>
                  </a:lnTo>
                  <a:lnTo>
                    <a:pt x="24257" y="44704"/>
                  </a:lnTo>
                  <a:lnTo>
                    <a:pt x="26289" y="41783"/>
                  </a:lnTo>
                  <a:lnTo>
                    <a:pt x="42545" y="17907"/>
                  </a:lnTo>
                  <a:lnTo>
                    <a:pt x="44069" y="16383"/>
                  </a:lnTo>
                  <a:lnTo>
                    <a:pt x="47117" y="11938"/>
                  </a:lnTo>
                  <a:lnTo>
                    <a:pt x="47117" y="10414"/>
                  </a:lnTo>
                  <a:lnTo>
                    <a:pt x="48641" y="10414"/>
                  </a:lnTo>
                  <a:lnTo>
                    <a:pt x="48641" y="8890"/>
                  </a:lnTo>
                  <a:close/>
                </a:path>
              </a:pathLst>
            </a:custGeom>
            <a:solidFill>
              <a:srgbClr val="FFFFFF"/>
            </a:solidFill>
          </p:spPr>
          <p:txBody>
            <a:bodyPr wrap="square" lIns="0" tIns="0" rIns="0" bIns="0" rtlCol="0"/>
            <a:lstStyle/>
            <a:p>
              <a:endParaRPr/>
            </a:p>
          </p:txBody>
        </p:sp>
        <p:pic>
          <p:nvPicPr>
            <p:cNvPr id="24" name="object 24"/>
            <p:cNvPicPr/>
            <p:nvPr/>
          </p:nvPicPr>
          <p:blipFill>
            <a:blip r:embed="rId7" cstate="print"/>
            <a:stretch>
              <a:fillRect/>
            </a:stretch>
          </p:blipFill>
          <p:spPr>
            <a:xfrm>
              <a:off x="5556503" y="3401567"/>
              <a:ext cx="137160" cy="185927"/>
            </a:xfrm>
            <a:prstGeom prst="rect">
              <a:avLst/>
            </a:prstGeom>
          </p:spPr>
        </p:pic>
        <p:sp>
          <p:nvSpPr>
            <p:cNvPr id="25" name="object 25"/>
            <p:cNvSpPr/>
            <p:nvPr/>
          </p:nvSpPr>
          <p:spPr>
            <a:xfrm>
              <a:off x="5602224" y="3462527"/>
              <a:ext cx="48895" cy="67310"/>
            </a:xfrm>
            <a:custGeom>
              <a:avLst/>
              <a:gdLst/>
              <a:ahLst/>
              <a:cxnLst/>
              <a:rect l="l" t="t" r="r" b="b"/>
              <a:pathLst>
                <a:path w="48895" h="67310">
                  <a:moveTo>
                    <a:pt x="48641" y="28829"/>
                  </a:moveTo>
                  <a:lnTo>
                    <a:pt x="47117" y="24257"/>
                  </a:lnTo>
                  <a:lnTo>
                    <a:pt x="45593" y="21209"/>
                  </a:lnTo>
                  <a:lnTo>
                    <a:pt x="45593" y="19685"/>
                  </a:lnTo>
                  <a:lnTo>
                    <a:pt x="44069" y="21209"/>
                  </a:lnTo>
                  <a:lnTo>
                    <a:pt x="44069" y="22733"/>
                  </a:lnTo>
                  <a:lnTo>
                    <a:pt x="45593" y="25781"/>
                  </a:lnTo>
                  <a:lnTo>
                    <a:pt x="45593" y="33401"/>
                  </a:lnTo>
                  <a:lnTo>
                    <a:pt x="43942" y="45212"/>
                  </a:lnTo>
                  <a:lnTo>
                    <a:pt x="39497" y="54864"/>
                  </a:lnTo>
                  <a:lnTo>
                    <a:pt x="32766" y="61341"/>
                  </a:lnTo>
                  <a:lnTo>
                    <a:pt x="24257" y="63754"/>
                  </a:lnTo>
                  <a:lnTo>
                    <a:pt x="15621" y="61341"/>
                  </a:lnTo>
                  <a:lnTo>
                    <a:pt x="8382" y="54864"/>
                  </a:lnTo>
                  <a:lnTo>
                    <a:pt x="3429" y="45212"/>
                  </a:lnTo>
                  <a:lnTo>
                    <a:pt x="1524" y="33401"/>
                  </a:lnTo>
                  <a:lnTo>
                    <a:pt x="3429" y="21590"/>
                  </a:lnTo>
                  <a:lnTo>
                    <a:pt x="8382" y="11938"/>
                  </a:lnTo>
                  <a:lnTo>
                    <a:pt x="15621" y="5461"/>
                  </a:lnTo>
                  <a:lnTo>
                    <a:pt x="24257" y="3048"/>
                  </a:lnTo>
                  <a:lnTo>
                    <a:pt x="30353" y="3048"/>
                  </a:lnTo>
                  <a:lnTo>
                    <a:pt x="34925" y="6096"/>
                  </a:lnTo>
                  <a:lnTo>
                    <a:pt x="39497" y="12192"/>
                  </a:lnTo>
                  <a:lnTo>
                    <a:pt x="41021" y="12192"/>
                  </a:lnTo>
                  <a:lnTo>
                    <a:pt x="41021" y="9144"/>
                  </a:lnTo>
                  <a:lnTo>
                    <a:pt x="36449" y="3048"/>
                  </a:lnTo>
                  <a:lnTo>
                    <a:pt x="30353" y="0"/>
                  </a:lnTo>
                  <a:lnTo>
                    <a:pt x="24257" y="0"/>
                  </a:lnTo>
                  <a:lnTo>
                    <a:pt x="14732" y="2667"/>
                  </a:lnTo>
                  <a:lnTo>
                    <a:pt x="6985" y="9906"/>
                  </a:lnTo>
                  <a:lnTo>
                    <a:pt x="1905" y="20447"/>
                  </a:lnTo>
                  <a:lnTo>
                    <a:pt x="0" y="33401"/>
                  </a:lnTo>
                  <a:lnTo>
                    <a:pt x="1905" y="46355"/>
                  </a:lnTo>
                  <a:lnTo>
                    <a:pt x="6985" y="56896"/>
                  </a:lnTo>
                  <a:lnTo>
                    <a:pt x="14732" y="64135"/>
                  </a:lnTo>
                  <a:lnTo>
                    <a:pt x="24257" y="66802"/>
                  </a:lnTo>
                  <a:lnTo>
                    <a:pt x="33274" y="64135"/>
                  </a:lnTo>
                  <a:lnTo>
                    <a:pt x="33655" y="63754"/>
                  </a:lnTo>
                  <a:lnTo>
                    <a:pt x="41021" y="56896"/>
                  </a:lnTo>
                  <a:lnTo>
                    <a:pt x="46609" y="46355"/>
                  </a:lnTo>
                  <a:lnTo>
                    <a:pt x="48641" y="33401"/>
                  </a:lnTo>
                  <a:lnTo>
                    <a:pt x="48641" y="28829"/>
                  </a:lnTo>
                  <a:close/>
                </a:path>
                <a:path w="48895" h="67310">
                  <a:moveTo>
                    <a:pt x="48641" y="9144"/>
                  </a:moveTo>
                  <a:lnTo>
                    <a:pt x="45593" y="9144"/>
                  </a:lnTo>
                  <a:lnTo>
                    <a:pt x="42545" y="13716"/>
                  </a:lnTo>
                  <a:lnTo>
                    <a:pt x="41021" y="15240"/>
                  </a:lnTo>
                  <a:lnTo>
                    <a:pt x="24257" y="42545"/>
                  </a:lnTo>
                  <a:lnTo>
                    <a:pt x="13716" y="27305"/>
                  </a:lnTo>
                  <a:lnTo>
                    <a:pt x="12192" y="27305"/>
                  </a:lnTo>
                  <a:lnTo>
                    <a:pt x="12192" y="30353"/>
                  </a:lnTo>
                  <a:lnTo>
                    <a:pt x="22860" y="45593"/>
                  </a:lnTo>
                  <a:lnTo>
                    <a:pt x="24257" y="45593"/>
                  </a:lnTo>
                  <a:lnTo>
                    <a:pt x="26289" y="42545"/>
                  </a:lnTo>
                  <a:lnTo>
                    <a:pt x="42545" y="18161"/>
                  </a:lnTo>
                  <a:lnTo>
                    <a:pt x="44069" y="16764"/>
                  </a:lnTo>
                  <a:lnTo>
                    <a:pt x="47117" y="12192"/>
                  </a:lnTo>
                  <a:lnTo>
                    <a:pt x="47117" y="10668"/>
                  </a:lnTo>
                  <a:lnTo>
                    <a:pt x="48641" y="10668"/>
                  </a:lnTo>
                  <a:lnTo>
                    <a:pt x="48641" y="9144"/>
                  </a:lnTo>
                  <a:close/>
                </a:path>
              </a:pathLst>
            </a:custGeom>
            <a:solidFill>
              <a:srgbClr val="FFFFFF"/>
            </a:solidFill>
          </p:spPr>
          <p:txBody>
            <a:bodyPr wrap="square" lIns="0" tIns="0" rIns="0" bIns="0" rtlCol="0"/>
            <a:lstStyle/>
            <a:p>
              <a:endParaRPr/>
            </a:p>
          </p:txBody>
        </p:sp>
        <p:pic>
          <p:nvPicPr>
            <p:cNvPr id="26" name="object 26"/>
            <p:cNvPicPr/>
            <p:nvPr/>
          </p:nvPicPr>
          <p:blipFill>
            <a:blip r:embed="rId8" cstate="print"/>
            <a:stretch>
              <a:fillRect/>
            </a:stretch>
          </p:blipFill>
          <p:spPr>
            <a:xfrm>
              <a:off x="5562599" y="3630167"/>
              <a:ext cx="137160" cy="185927"/>
            </a:xfrm>
            <a:prstGeom prst="rect">
              <a:avLst/>
            </a:prstGeom>
          </p:spPr>
        </p:pic>
        <p:sp>
          <p:nvSpPr>
            <p:cNvPr id="27" name="object 27"/>
            <p:cNvSpPr/>
            <p:nvPr/>
          </p:nvSpPr>
          <p:spPr>
            <a:xfrm>
              <a:off x="5608320" y="3694175"/>
              <a:ext cx="45720" cy="67310"/>
            </a:xfrm>
            <a:custGeom>
              <a:avLst/>
              <a:gdLst/>
              <a:ahLst/>
              <a:cxnLst/>
              <a:rect l="l" t="t" r="r" b="b"/>
              <a:pathLst>
                <a:path w="45720" h="67310">
                  <a:moveTo>
                    <a:pt x="45339" y="25273"/>
                  </a:moveTo>
                  <a:lnTo>
                    <a:pt x="43942" y="21209"/>
                  </a:lnTo>
                  <a:lnTo>
                    <a:pt x="43942" y="19431"/>
                  </a:lnTo>
                  <a:lnTo>
                    <a:pt x="42418" y="19431"/>
                  </a:lnTo>
                  <a:lnTo>
                    <a:pt x="42418" y="25273"/>
                  </a:lnTo>
                  <a:lnTo>
                    <a:pt x="43942" y="29845"/>
                  </a:lnTo>
                  <a:lnTo>
                    <a:pt x="43942" y="32766"/>
                  </a:lnTo>
                  <a:lnTo>
                    <a:pt x="42164" y="45212"/>
                  </a:lnTo>
                  <a:lnTo>
                    <a:pt x="37338" y="55118"/>
                  </a:lnTo>
                  <a:lnTo>
                    <a:pt x="30353" y="61722"/>
                  </a:lnTo>
                  <a:lnTo>
                    <a:pt x="21971" y="64135"/>
                  </a:lnTo>
                  <a:lnTo>
                    <a:pt x="14478" y="61722"/>
                  </a:lnTo>
                  <a:lnTo>
                    <a:pt x="7874" y="55118"/>
                  </a:lnTo>
                  <a:lnTo>
                    <a:pt x="3175" y="45212"/>
                  </a:lnTo>
                  <a:lnTo>
                    <a:pt x="1524" y="32766"/>
                  </a:lnTo>
                  <a:lnTo>
                    <a:pt x="3175" y="21209"/>
                  </a:lnTo>
                  <a:lnTo>
                    <a:pt x="7874" y="11684"/>
                  </a:lnTo>
                  <a:lnTo>
                    <a:pt x="14478" y="5334"/>
                  </a:lnTo>
                  <a:lnTo>
                    <a:pt x="21971" y="2921"/>
                  </a:lnTo>
                  <a:lnTo>
                    <a:pt x="29210" y="2921"/>
                  </a:lnTo>
                  <a:lnTo>
                    <a:pt x="33655" y="5969"/>
                  </a:lnTo>
                  <a:lnTo>
                    <a:pt x="38100" y="11938"/>
                  </a:lnTo>
                  <a:lnTo>
                    <a:pt x="38100" y="13462"/>
                  </a:lnTo>
                  <a:lnTo>
                    <a:pt x="39497" y="11938"/>
                  </a:lnTo>
                  <a:lnTo>
                    <a:pt x="39497" y="10414"/>
                  </a:lnTo>
                  <a:lnTo>
                    <a:pt x="35052" y="2921"/>
                  </a:lnTo>
                  <a:lnTo>
                    <a:pt x="29210" y="0"/>
                  </a:lnTo>
                  <a:lnTo>
                    <a:pt x="21971" y="0"/>
                  </a:lnTo>
                  <a:lnTo>
                    <a:pt x="13589" y="2667"/>
                  </a:lnTo>
                  <a:lnTo>
                    <a:pt x="6604" y="9652"/>
                  </a:lnTo>
                  <a:lnTo>
                    <a:pt x="1778" y="20066"/>
                  </a:lnTo>
                  <a:lnTo>
                    <a:pt x="0" y="32766"/>
                  </a:lnTo>
                  <a:lnTo>
                    <a:pt x="1778" y="46355"/>
                  </a:lnTo>
                  <a:lnTo>
                    <a:pt x="6604" y="57150"/>
                  </a:lnTo>
                  <a:lnTo>
                    <a:pt x="13589" y="64389"/>
                  </a:lnTo>
                  <a:lnTo>
                    <a:pt x="21971" y="67056"/>
                  </a:lnTo>
                  <a:lnTo>
                    <a:pt x="31115" y="64389"/>
                  </a:lnTo>
                  <a:lnTo>
                    <a:pt x="31496" y="64135"/>
                  </a:lnTo>
                  <a:lnTo>
                    <a:pt x="38608" y="57150"/>
                  </a:lnTo>
                  <a:lnTo>
                    <a:pt x="43561" y="46355"/>
                  </a:lnTo>
                  <a:lnTo>
                    <a:pt x="45339" y="32766"/>
                  </a:lnTo>
                  <a:lnTo>
                    <a:pt x="45339" y="25273"/>
                  </a:lnTo>
                  <a:close/>
                </a:path>
                <a:path w="45720" h="67310">
                  <a:moveTo>
                    <a:pt x="45339" y="8890"/>
                  </a:moveTo>
                  <a:lnTo>
                    <a:pt x="43942" y="8890"/>
                  </a:lnTo>
                  <a:lnTo>
                    <a:pt x="41021" y="13462"/>
                  </a:lnTo>
                  <a:lnTo>
                    <a:pt x="39497" y="16383"/>
                  </a:lnTo>
                  <a:lnTo>
                    <a:pt x="21971" y="41783"/>
                  </a:lnTo>
                  <a:lnTo>
                    <a:pt x="13208" y="28321"/>
                  </a:lnTo>
                  <a:lnTo>
                    <a:pt x="13208" y="26797"/>
                  </a:lnTo>
                  <a:lnTo>
                    <a:pt x="11684" y="26797"/>
                  </a:lnTo>
                  <a:lnTo>
                    <a:pt x="11684" y="29845"/>
                  </a:lnTo>
                  <a:lnTo>
                    <a:pt x="21971" y="44704"/>
                  </a:lnTo>
                  <a:lnTo>
                    <a:pt x="23368" y="44704"/>
                  </a:lnTo>
                  <a:lnTo>
                    <a:pt x="25400" y="41783"/>
                  </a:lnTo>
                  <a:lnTo>
                    <a:pt x="41021" y="17907"/>
                  </a:lnTo>
                  <a:lnTo>
                    <a:pt x="42418" y="16383"/>
                  </a:lnTo>
                  <a:lnTo>
                    <a:pt x="45339" y="11938"/>
                  </a:lnTo>
                  <a:lnTo>
                    <a:pt x="45339" y="8890"/>
                  </a:lnTo>
                  <a:close/>
                </a:path>
              </a:pathLst>
            </a:custGeom>
            <a:solidFill>
              <a:srgbClr val="FFFFFF"/>
            </a:solidFill>
          </p:spPr>
          <p:txBody>
            <a:bodyPr wrap="square" lIns="0" tIns="0" rIns="0" bIns="0" rtlCol="0"/>
            <a:lstStyle/>
            <a:p>
              <a:endParaRPr/>
            </a:p>
          </p:txBody>
        </p:sp>
      </p:grpSp>
      <p:sp>
        <p:nvSpPr>
          <p:cNvPr id="28" name="object 28"/>
          <p:cNvSpPr txBox="1"/>
          <p:nvPr/>
        </p:nvSpPr>
        <p:spPr>
          <a:xfrm>
            <a:off x="5828538" y="2188895"/>
            <a:ext cx="4458462" cy="476412"/>
          </a:xfrm>
          <a:prstGeom prst="rect">
            <a:avLst/>
          </a:prstGeom>
        </p:spPr>
        <p:txBody>
          <a:bodyPr vert="horz" wrap="square" lIns="0" tIns="95885" rIns="0" bIns="0" rtlCol="0">
            <a:spAutoFit/>
          </a:bodyPr>
          <a:lstStyle/>
          <a:p>
            <a:pPr marL="12700">
              <a:lnSpc>
                <a:spcPct val="100000"/>
              </a:lnSpc>
              <a:spcBef>
                <a:spcPts val="755"/>
              </a:spcBef>
            </a:pPr>
            <a:r>
              <a:rPr sz="900" b="1" spc="-5" dirty="0">
                <a:latin typeface="Calibri"/>
                <a:cs typeface="Calibri"/>
              </a:rPr>
              <a:t>360</a:t>
            </a:r>
            <a:r>
              <a:rPr sz="900" b="1" spc="-20" dirty="0">
                <a:latin typeface="Calibri"/>
                <a:cs typeface="Calibri"/>
              </a:rPr>
              <a:t> </a:t>
            </a:r>
            <a:r>
              <a:rPr sz="900" b="1" dirty="0">
                <a:latin typeface="Calibri"/>
                <a:cs typeface="Calibri"/>
              </a:rPr>
              <a:t>degree</a:t>
            </a:r>
            <a:r>
              <a:rPr sz="900" b="1" spc="-60" dirty="0">
                <a:latin typeface="Calibri"/>
                <a:cs typeface="Calibri"/>
              </a:rPr>
              <a:t> </a:t>
            </a:r>
            <a:r>
              <a:rPr sz="900" b="1" dirty="0">
                <a:latin typeface="Calibri"/>
                <a:cs typeface="Calibri"/>
              </a:rPr>
              <a:t>view</a:t>
            </a:r>
            <a:r>
              <a:rPr sz="900" b="1" spc="-20" dirty="0">
                <a:latin typeface="Calibri"/>
                <a:cs typeface="Calibri"/>
              </a:rPr>
              <a:t> </a:t>
            </a:r>
            <a:r>
              <a:rPr sz="900" dirty="0">
                <a:latin typeface="Calibri"/>
                <a:cs typeface="Calibri"/>
              </a:rPr>
              <a:t>of</a:t>
            </a:r>
            <a:r>
              <a:rPr sz="900" spc="-30" dirty="0">
                <a:latin typeface="Calibri"/>
                <a:cs typeface="Calibri"/>
              </a:rPr>
              <a:t> </a:t>
            </a:r>
            <a:r>
              <a:rPr sz="900" dirty="0">
                <a:latin typeface="Calibri"/>
                <a:cs typeface="Calibri"/>
              </a:rPr>
              <a:t>all</a:t>
            </a:r>
            <a:r>
              <a:rPr sz="900" spc="-5" dirty="0">
                <a:latin typeface="Calibri"/>
                <a:cs typeface="Calibri"/>
              </a:rPr>
              <a:t> </a:t>
            </a:r>
            <a:r>
              <a:rPr sz="900" dirty="0">
                <a:latin typeface="Calibri"/>
                <a:cs typeface="Calibri"/>
              </a:rPr>
              <a:t>major</a:t>
            </a:r>
            <a:r>
              <a:rPr sz="900" spc="-45" dirty="0">
                <a:latin typeface="Calibri"/>
                <a:cs typeface="Calibri"/>
              </a:rPr>
              <a:t> </a:t>
            </a:r>
            <a:r>
              <a:rPr lang="en-IN" sz="900" spc="-45" dirty="0">
                <a:latin typeface="Calibri"/>
                <a:cs typeface="Calibri"/>
              </a:rPr>
              <a:t>concepts of subjects</a:t>
            </a:r>
            <a:r>
              <a:rPr lang="en-US" sz="900" dirty="0">
                <a:latin typeface="Calibri"/>
                <a:cs typeface="Calibri"/>
              </a:rPr>
              <a:t>, tourist places and historical place</a:t>
            </a:r>
          </a:p>
          <a:p>
            <a:pPr marL="12700">
              <a:lnSpc>
                <a:spcPct val="100000"/>
              </a:lnSpc>
              <a:spcBef>
                <a:spcPts val="755"/>
              </a:spcBef>
            </a:pPr>
            <a:r>
              <a:rPr sz="900" dirty="0">
                <a:latin typeface="Calibri"/>
                <a:cs typeface="Calibri"/>
              </a:rPr>
              <a:t>Exact</a:t>
            </a:r>
            <a:r>
              <a:rPr sz="900" spc="-55" dirty="0">
                <a:latin typeface="Calibri"/>
                <a:cs typeface="Calibri"/>
              </a:rPr>
              <a:t> </a:t>
            </a:r>
            <a:r>
              <a:rPr sz="900" dirty="0">
                <a:latin typeface="Calibri"/>
                <a:cs typeface="Calibri"/>
              </a:rPr>
              <a:t>location</a:t>
            </a:r>
            <a:r>
              <a:rPr sz="900" spc="-80" dirty="0">
                <a:latin typeface="Calibri"/>
                <a:cs typeface="Calibri"/>
              </a:rPr>
              <a:t> </a:t>
            </a:r>
            <a:r>
              <a:rPr sz="900" dirty="0">
                <a:latin typeface="Calibri"/>
                <a:cs typeface="Calibri"/>
              </a:rPr>
              <a:t>of</a:t>
            </a:r>
            <a:r>
              <a:rPr sz="900" spc="190" dirty="0">
                <a:latin typeface="Calibri"/>
                <a:cs typeface="Calibri"/>
              </a:rPr>
              <a:t> </a:t>
            </a:r>
            <a:r>
              <a:rPr sz="900" spc="5" dirty="0">
                <a:latin typeface="Calibri"/>
                <a:cs typeface="Calibri"/>
              </a:rPr>
              <a:t>the</a:t>
            </a:r>
            <a:r>
              <a:rPr sz="900" spc="-55" dirty="0">
                <a:latin typeface="Calibri"/>
                <a:cs typeface="Calibri"/>
              </a:rPr>
              <a:t> </a:t>
            </a:r>
            <a:r>
              <a:rPr sz="900" dirty="0">
                <a:latin typeface="Calibri"/>
                <a:cs typeface="Calibri"/>
              </a:rPr>
              <a:t>place</a:t>
            </a:r>
            <a:r>
              <a:rPr sz="900" spc="-35" dirty="0">
                <a:latin typeface="Calibri"/>
                <a:cs typeface="Calibri"/>
              </a:rPr>
              <a:t> </a:t>
            </a:r>
            <a:r>
              <a:rPr sz="900" dirty="0">
                <a:latin typeface="Calibri"/>
                <a:cs typeface="Calibri"/>
              </a:rPr>
              <a:t>using</a:t>
            </a:r>
            <a:r>
              <a:rPr sz="900" spc="-80" dirty="0">
                <a:latin typeface="Calibri"/>
                <a:cs typeface="Calibri"/>
              </a:rPr>
              <a:t> </a:t>
            </a:r>
            <a:r>
              <a:rPr sz="900" b="1" spc="-5" dirty="0">
                <a:latin typeface="Calibri"/>
                <a:cs typeface="Calibri"/>
              </a:rPr>
              <a:t>Google</a:t>
            </a:r>
            <a:r>
              <a:rPr sz="900" b="1" spc="-15" dirty="0">
                <a:latin typeface="Calibri"/>
                <a:cs typeface="Calibri"/>
              </a:rPr>
              <a:t> </a:t>
            </a:r>
            <a:r>
              <a:rPr sz="900" b="1" dirty="0">
                <a:latin typeface="Calibri"/>
                <a:cs typeface="Calibri"/>
              </a:rPr>
              <a:t>Map API</a:t>
            </a:r>
            <a:r>
              <a:rPr sz="900" dirty="0">
                <a:latin typeface="Calibri"/>
                <a:cs typeface="Calibri"/>
              </a:rPr>
              <a:t>.</a:t>
            </a:r>
          </a:p>
        </p:txBody>
      </p:sp>
      <p:sp>
        <p:nvSpPr>
          <p:cNvPr id="29" name="object 29"/>
          <p:cNvSpPr txBox="1"/>
          <p:nvPr/>
        </p:nvSpPr>
        <p:spPr>
          <a:xfrm>
            <a:off x="5828537" y="3114340"/>
            <a:ext cx="4229861" cy="444352"/>
          </a:xfrm>
          <a:prstGeom prst="rect">
            <a:avLst/>
          </a:prstGeom>
        </p:spPr>
        <p:txBody>
          <a:bodyPr vert="horz" wrap="square" lIns="0" tIns="89535" rIns="0" bIns="0" rtlCol="0">
            <a:spAutoFit/>
          </a:bodyPr>
          <a:lstStyle/>
          <a:p>
            <a:pPr marL="12700">
              <a:lnSpc>
                <a:spcPct val="100000"/>
              </a:lnSpc>
              <a:spcBef>
                <a:spcPts val="705"/>
              </a:spcBef>
            </a:pPr>
            <a:r>
              <a:rPr lang="en-IN" sz="900" b="1" dirty="0">
                <a:latin typeface="Calibri"/>
                <a:cs typeface="Calibri"/>
              </a:rPr>
              <a:t>Progress report ,recommendation of topics and </a:t>
            </a:r>
            <a:r>
              <a:rPr sz="900" b="1" dirty="0">
                <a:latin typeface="Calibri"/>
                <a:cs typeface="Calibri"/>
              </a:rPr>
              <a:t>Contact</a:t>
            </a:r>
            <a:r>
              <a:rPr sz="900" b="1" spc="-20" dirty="0">
                <a:latin typeface="Calibri"/>
                <a:cs typeface="Calibri"/>
              </a:rPr>
              <a:t> </a:t>
            </a:r>
            <a:r>
              <a:rPr sz="900" b="1" spc="-5" dirty="0">
                <a:latin typeface="Calibri"/>
                <a:cs typeface="Calibri"/>
              </a:rPr>
              <a:t>/support</a:t>
            </a:r>
            <a:r>
              <a:rPr sz="900" b="1" spc="30" dirty="0">
                <a:latin typeface="Calibri"/>
                <a:cs typeface="Calibri"/>
              </a:rPr>
              <a:t> </a:t>
            </a:r>
            <a:r>
              <a:rPr sz="900" b="1" spc="-15" dirty="0">
                <a:latin typeface="Calibri"/>
                <a:cs typeface="Calibri"/>
              </a:rPr>
              <a:t> </a:t>
            </a:r>
            <a:r>
              <a:rPr sz="900" b="1" spc="-5" dirty="0">
                <a:latin typeface="Calibri"/>
                <a:cs typeface="Calibri"/>
              </a:rPr>
              <a:t>in</a:t>
            </a:r>
            <a:r>
              <a:rPr sz="900" b="1" dirty="0">
                <a:latin typeface="Calibri"/>
                <a:cs typeface="Calibri"/>
              </a:rPr>
              <a:t> case</a:t>
            </a:r>
            <a:r>
              <a:rPr sz="900" b="1" spc="-40" dirty="0">
                <a:latin typeface="Calibri"/>
                <a:cs typeface="Calibri"/>
              </a:rPr>
              <a:t> </a:t>
            </a:r>
            <a:r>
              <a:rPr sz="900" b="1" spc="-5" dirty="0">
                <a:latin typeface="Calibri"/>
                <a:cs typeface="Calibri"/>
              </a:rPr>
              <a:t>of</a:t>
            </a:r>
            <a:r>
              <a:rPr sz="900" b="1" spc="10" dirty="0">
                <a:latin typeface="Calibri"/>
                <a:cs typeface="Calibri"/>
              </a:rPr>
              <a:t> </a:t>
            </a:r>
            <a:r>
              <a:rPr sz="900" b="1" dirty="0">
                <a:latin typeface="Calibri"/>
                <a:cs typeface="Calibri"/>
              </a:rPr>
              <a:t>any</a:t>
            </a:r>
            <a:r>
              <a:rPr sz="900" b="1" spc="-15" dirty="0">
                <a:latin typeface="Calibri"/>
                <a:cs typeface="Calibri"/>
              </a:rPr>
              <a:t> </a:t>
            </a:r>
            <a:r>
              <a:rPr sz="900" b="1" dirty="0">
                <a:latin typeface="Calibri"/>
                <a:cs typeface="Calibri"/>
              </a:rPr>
              <a:t>queries</a:t>
            </a:r>
            <a:r>
              <a:rPr sz="900" dirty="0">
                <a:latin typeface="Calibri"/>
                <a:cs typeface="Calibri"/>
              </a:rPr>
              <a:t>.</a:t>
            </a:r>
          </a:p>
          <a:p>
            <a:pPr marL="12700">
              <a:lnSpc>
                <a:spcPct val="100000"/>
              </a:lnSpc>
              <a:spcBef>
                <a:spcPts val="615"/>
              </a:spcBef>
            </a:pPr>
            <a:r>
              <a:rPr sz="900" spc="10" dirty="0">
                <a:latin typeface="Calibri"/>
                <a:cs typeface="Calibri"/>
              </a:rPr>
              <a:t>B</a:t>
            </a:r>
            <a:r>
              <a:rPr sz="900" dirty="0">
                <a:latin typeface="Calibri"/>
                <a:cs typeface="Calibri"/>
              </a:rPr>
              <a:t>oo</a:t>
            </a:r>
            <a:r>
              <a:rPr sz="900" spc="5" dirty="0">
                <a:latin typeface="Calibri"/>
                <a:cs typeface="Calibri"/>
              </a:rPr>
              <a:t>k</a:t>
            </a:r>
            <a:r>
              <a:rPr sz="900" spc="-45" dirty="0">
                <a:latin typeface="Calibri"/>
                <a:cs typeface="Calibri"/>
              </a:rPr>
              <a:t> </a:t>
            </a:r>
            <a:r>
              <a:rPr sz="900" spc="5" dirty="0">
                <a:latin typeface="Calibri"/>
                <a:cs typeface="Calibri"/>
              </a:rPr>
              <a:t>sl</a:t>
            </a:r>
            <a:r>
              <a:rPr sz="900" dirty="0">
                <a:latin typeface="Calibri"/>
                <a:cs typeface="Calibri"/>
              </a:rPr>
              <a:t>o</a:t>
            </a:r>
            <a:r>
              <a:rPr sz="900" spc="5" dirty="0">
                <a:latin typeface="Calibri"/>
                <a:cs typeface="Calibri"/>
              </a:rPr>
              <a:t>ts</a:t>
            </a:r>
            <a:r>
              <a:rPr sz="900" spc="-60" dirty="0">
                <a:latin typeface="Calibri"/>
                <a:cs typeface="Calibri"/>
              </a:rPr>
              <a:t> </a:t>
            </a:r>
            <a:r>
              <a:rPr sz="900" spc="10" dirty="0">
                <a:latin typeface="Calibri"/>
                <a:cs typeface="Calibri"/>
              </a:rPr>
              <a:t>f</a:t>
            </a:r>
            <a:r>
              <a:rPr sz="900" dirty="0">
                <a:latin typeface="Calibri"/>
                <a:cs typeface="Calibri"/>
              </a:rPr>
              <a:t>o</a:t>
            </a:r>
            <a:r>
              <a:rPr sz="900" spc="5" dirty="0">
                <a:latin typeface="Calibri"/>
                <a:cs typeface="Calibri"/>
              </a:rPr>
              <a:t>r</a:t>
            </a:r>
            <a:r>
              <a:rPr sz="900" spc="-65" dirty="0">
                <a:latin typeface="Calibri"/>
                <a:cs typeface="Calibri"/>
              </a:rPr>
              <a:t> </a:t>
            </a:r>
            <a:r>
              <a:rPr sz="900" spc="5" dirty="0">
                <a:latin typeface="Calibri"/>
                <a:cs typeface="Calibri"/>
              </a:rPr>
              <a:t>t</a:t>
            </a:r>
            <a:r>
              <a:rPr sz="900" dirty="0">
                <a:latin typeface="Calibri"/>
                <a:cs typeface="Calibri"/>
              </a:rPr>
              <a:t>h</a:t>
            </a:r>
            <a:r>
              <a:rPr sz="900" spc="5" dirty="0">
                <a:latin typeface="Calibri"/>
                <a:cs typeface="Calibri"/>
              </a:rPr>
              <a:t>e</a:t>
            </a:r>
            <a:r>
              <a:rPr sz="900" spc="-35" dirty="0">
                <a:latin typeface="Calibri"/>
                <a:cs typeface="Calibri"/>
              </a:rPr>
              <a:t> </a:t>
            </a:r>
            <a:r>
              <a:rPr sz="900" dirty="0">
                <a:latin typeface="Calibri"/>
                <a:cs typeface="Calibri"/>
              </a:rPr>
              <a:t>n</a:t>
            </a:r>
            <a:r>
              <a:rPr sz="900" spc="5" dirty="0">
                <a:latin typeface="Calibri"/>
                <a:cs typeface="Calibri"/>
              </a:rPr>
              <a:t>e</a:t>
            </a:r>
            <a:r>
              <a:rPr sz="900" spc="-5" dirty="0">
                <a:latin typeface="Calibri"/>
                <a:cs typeface="Calibri"/>
              </a:rPr>
              <a:t>x</a:t>
            </a:r>
            <a:r>
              <a:rPr sz="900" dirty="0">
                <a:latin typeface="Calibri"/>
                <a:cs typeface="Calibri"/>
              </a:rPr>
              <a:t>t</a:t>
            </a:r>
            <a:r>
              <a:rPr sz="900" spc="-75" dirty="0">
                <a:latin typeface="Calibri"/>
                <a:cs typeface="Calibri"/>
              </a:rPr>
              <a:t> </a:t>
            </a:r>
            <a:r>
              <a:rPr sz="900" b="1" dirty="0">
                <a:latin typeface="Calibri"/>
                <a:cs typeface="Calibri"/>
              </a:rPr>
              <a:t>v</a:t>
            </a:r>
            <a:r>
              <a:rPr sz="900" b="1" spc="-10" dirty="0">
                <a:latin typeface="Calibri"/>
                <a:cs typeface="Calibri"/>
              </a:rPr>
              <a:t>i</a:t>
            </a:r>
            <a:r>
              <a:rPr sz="900" b="1" dirty="0">
                <a:latin typeface="Calibri"/>
                <a:cs typeface="Calibri"/>
              </a:rPr>
              <a:t>s</a:t>
            </a:r>
            <a:r>
              <a:rPr sz="900" b="1" spc="-10" dirty="0">
                <a:latin typeface="Calibri"/>
                <a:cs typeface="Calibri"/>
              </a:rPr>
              <a:t>i</a:t>
            </a:r>
            <a:r>
              <a:rPr sz="900" b="1" spc="5" dirty="0">
                <a:latin typeface="Calibri"/>
                <a:cs typeface="Calibri"/>
              </a:rPr>
              <a:t>t </a:t>
            </a:r>
            <a:r>
              <a:rPr sz="900" dirty="0">
                <a:latin typeface="Calibri"/>
                <a:cs typeface="Calibri"/>
              </a:rPr>
              <a:t>th</a:t>
            </a:r>
            <a:r>
              <a:rPr sz="900" spc="-5" dirty="0">
                <a:latin typeface="Calibri"/>
                <a:cs typeface="Calibri"/>
              </a:rPr>
              <a:t>r</a:t>
            </a:r>
            <a:r>
              <a:rPr sz="900" dirty="0">
                <a:latin typeface="Calibri"/>
                <a:cs typeface="Calibri"/>
              </a:rPr>
              <a:t>oug</a:t>
            </a:r>
            <a:r>
              <a:rPr sz="900" spc="5" dirty="0">
                <a:latin typeface="Calibri"/>
                <a:cs typeface="Calibri"/>
              </a:rPr>
              <a:t>h</a:t>
            </a:r>
            <a:r>
              <a:rPr sz="900" spc="-60" dirty="0">
                <a:latin typeface="Calibri"/>
                <a:cs typeface="Calibri"/>
              </a:rPr>
              <a:t> </a:t>
            </a:r>
            <a:r>
              <a:rPr sz="900" dirty="0">
                <a:latin typeface="Calibri"/>
                <a:cs typeface="Calibri"/>
              </a:rPr>
              <a:t>th</a:t>
            </a:r>
            <a:r>
              <a:rPr sz="900" spc="5" dirty="0">
                <a:latin typeface="Calibri"/>
                <a:cs typeface="Calibri"/>
              </a:rPr>
              <a:t>e</a:t>
            </a:r>
            <a:r>
              <a:rPr sz="900" spc="-60" dirty="0">
                <a:latin typeface="Calibri"/>
                <a:cs typeface="Calibri"/>
              </a:rPr>
              <a:t> </a:t>
            </a:r>
            <a:r>
              <a:rPr sz="900" dirty="0">
                <a:latin typeface="Calibri"/>
                <a:cs typeface="Calibri"/>
              </a:rPr>
              <a:t>w</a:t>
            </a:r>
            <a:r>
              <a:rPr sz="900" spc="5" dirty="0">
                <a:latin typeface="Calibri"/>
                <a:cs typeface="Calibri"/>
              </a:rPr>
              <a:t>ebsite.</a:t>
            </a:r>
            <a:endParaRPr sz="900" dirty="0">
              <a:latin typeface="Calibri"/>
              <a:cs typeface="Calibri"/>
            </a:endParaRPr>
          </a:p>
        </p:txBody>
      </p:sp>
      <p:sp>
        <p:nvSpPr>
          <p:cNvPr id="30" name="object 30"/>
          <p:cNvSpPr txBox="1"/>
          <p:nvPr/>
        </p:nvSpPr>
        <p:spPr>
          <a:xfrm>
            <a:off x="5828538" y="3676269"/>
            <a:ext cx="3591560" cy="484505"/>
          </a:xfrm>
          <a:prstGeom prst="rect">
            <a:avLst/>
          </a:prstGeom>
        </p:spPr>
        <p:txBody>
          <a:bodyPr vert="horz" wrap="square" lIns="0" tIns="10795" rIns="0" bIns="0" rtlCol="0">
            <a:spAutoFit/>
          </a:bodyPr>
          <a:lstStyle/>
          <a:p>
            <a:pPr marL="12700" marR="79375">
              <a:lnSpc>
                <a:spcPct val="102200"/>
              </a:lnSpc>
              <a:spcBef>
                <a:spcPts val="85"/>
              </a:spcBef>
            </a:pPr>
            <a:r>
              <a:rPr sz="900" dirty="0">
                <a:latin typeface="Calibri"/>
                <a:cs typeface="Calibri"/>
              </a:rPr>
              <a:t>Book</a:t>
            </a:r>
            <a:r>
              <a:rPr sz="900" spc="-40" dirty="0">
                <a:latin typeface="Calibri"/>
                <a:cs typeface="Calibri"/>
              </a:rPr>
              <a:t> </a:t>
            </a:r>
            <a:r>
              <a:rPr sz="900" dirty="0">
                <a:latin typeface="Calibri"/>
                <a:cs typeface="Calibri"/>
              </a:rPr>
              <a:t>an</a:t>
            </a:r>
            <a:r>
              <a:rPr sz="900" spc="-10" dirty="0">
                <a:latin typeface="Calibri"/>
                <a:cs typeface="Calibri"/>
              </a:rPr>
              <a:t> </a:t>
            </a:r>
            <a:r>
              <a:rPr sz="900" dirty="0">
                <a:latin typeface="Calibri"/>
                <a:cs typeface="Calibri"/>
              </a:rPr>
              <a:t>online</a:t>
            </a:r>
            <a:r>
              <a:rPr sz="900" spc="-25" dirty="0">
                <a:latin typeface="Calibri"/>
                <a:cs typeface="Calibri"/>
              </a:rPr>
              <a:t> </a:t>
            </a:r>
            <a:r>
              <a:rPr sz="900" dirty="0">
                <a:latin typeface="Calibri"/>
                <a:cs typeface="Calibri"/>
              </a:rPr>
              <a:t>or</a:t>
            </a:r>
            <a:r>
              <a:rPr sz="900" spc="-15" dirty="0">
                <a:latin typeface="Calibri"/>
                <a:cs typeface="Calibri"/>
              </a:rPr>
              <a:t> </a:t>
            </a:r>
            <a:r>
              <a:rPr sz="900" spc="5" dirty="0">
                <a:latin typeface="Calibri"/>
                <a:cs typeface="Calibri"/>
              </a:rPr>
              <a:t>offline</a:t>
            </a:r>
            <a:r>
              <a:rPr sz="900" spc="-50" dirty="0">
                <a:latin typeface="Calibri"/>
                <a:cs typeface="Calibri"/>
              </a:rPr>
              <a:t> </a:t>
            </a:r>
            <a:r>
              <a:rPr sz="900" b="1" dirty="0">
                <a:latin typeface="Calibri"/>
                <a:cs typeface="Calibri"/>
              </a:rPr>
              <a:t>private</a:t>
            </a:r>
            <a:r>
              <a:rPr sz="900" b="1" spc="-45" dirty="0">
                <a:latin typeface="Calibri"/>
                <a:cs typeface="Calibri"/>
              </a:rPr>
              <a:t> </a:t>
            </a:r>
            <a:r>
              <a:rPr sz="900" b="1" spc="-5" dirty="0">
                <a:latin typeface="Calibri"/>
                <a:cs typeface="Calibri"/>
              </a:rPr>
              <a:t>tour</a:t>
            </a:r>
            <a:r>
              <a:rPr sz="900" b="1" spc="35" dirty="0">
                <a:latin typeface="Calibri"/>
                <a:cs typeface="Calibri"/>
              </a:rPr>
              <a:t> </a:t>
            </a:r>
            <a:r>
              <a:rPr sz="900" dirty="0">
                <a:latin typeface="Calibri"/>
                <a:cs typeface="Calibri"/>
              </a:rPr>
              <a:t>through</a:t>
            </a:r>
            <a:r>
              <a:rPr sz="900" spc="-50" dirty="0">
                <a:latin typeface="Calibri"/>
                <a:cs typeface="Calibri"/>
              </a:rPr>
              <a:t> </a:t>
            </a:r>
            <a:r>
              <a:rPr sz="900" dirty="0">
                <a:latin typeface="Calibri"/>
                <a:cs typeface="Calibri"/>
              </a:rPr>
              <a:t>our</a:t>
            </a:r>
            <a:r>
              <a:rPr sz="900" spc="-15" dirty="0">
                <a:latin typeface="Calibri"/>
                <a:cs typeface="Calibri"/>
              </a:rPr>
              <a:t> </a:t>
            </a:r>
            <a:r>
              <a:rPr sz="900" spc="5" dirty="0">
                <a:latin typeface="Calibri"/>
                <a:cs typeface="Calibri"/>
              </a:rPr>
              <a:t>website.</a:t>
            </a:r>
            <a:r>
              <a:rPr sz="900" spc="-70" dirty="0">
                <a:latin typeface="Calibri"/>
                <a:cs typeface="Calibri"/>
              </a:rPr>
              <a:t> </a:t>
            </a:r>
            <a:r>
              <a:rPr sz="900" dirty="0">
                <a:latin typeface="Calibri"/>
                <a:cs typeface="Calibri"/>
              </a:rPr>
              <a:t>(Supports</a:t>
            </a:r>
            <a:r>
              <a:rPr sz="900" spc="-95" dirty="0">
                <a:latin typeface="Calibri"/>
                <a:cs typeface="Calibri"/>
              </a:rPr>
              <a:t> </a:t>
            </a:r>
            <a:r>
              <a:rPr sz="900" dirty="0">
                <a:latin typeface="Calibri"/>
                <a:cs typeface="Calibri"/>
              </a:rPr>
              <a:t>many </a:t>
            </a:r>
            <a:r>
              <a:rPr sz="900" spc="-190" dirty="0">
                <a:latin typeface="Calibri"/>
                <a:cs typeface="Calibri"/>
              </a:rPr>
              <a:t> </a:t>
            </a:r>
            <a:r>
              <a:rPr sz="900" spc="-5" dirty="0">
                <a:latin typeface="Calibri"/>
                <a:cs typeface="Calibri"/>
              </a:rPr>
              <a:t>nationalities</a:t>
            </a:r>
            <a:r>
              <a:rPr sz="900" spc="135" dirty="0">
                <a:latin typeface="Calibri"/>
                <a:cs typeface="Calibri"/>
              </a:rPr>
              <a:t> </a:t>
            </a:r>
            <a:r>
              <a:rPr sz="900" dirty="0">
                <a:latin typeface="Calibri"/>
                <a:cs typeface="Calibri"/>
              </a:rPr>
              <a:t>all</a:t>
            </a:r>
            <a:r>
              <a:rPr sz="900" spc="-55" dirty="0">
                <a:latin typeface="Calibri"/>
                <a:cs typeface="Calibri"/>
              </a:rPr>
              <a:t> </a:t>
            </a:r>
            <a:r>
              <a:rPr sz="900" dirty="0">
                <a:latin typeface="Calibri"/>
                <a:cs typeface="Calibri"/>
              </a:rPr>
              <a:t>over</a:t>
            </a:r>
            <a:r>
              <a:rPr sz="900" spc="-40" dirty="0">
                <a:latin typeface="Calibri"/>
                <a:cs typeface="Calibri"/>
              </a:rPr>
              <a:t> </a:t>
            </a:r>
            <a:r>
              <a:rPr sz="900" spc="5" dirty="0">
                <a:latin typeface="Calibri"/>
                <a:cs typeface="Calibri"/>
              </a:rPr>
              <a:t>the</a:t>
            </a:r>
            <a:r>
              <a:rPr sz="900" spc="-35" dirty="0">
                <a:latin typeface="Calibri"/>
                <a:cs typeface="Calibri"/>
              </a:rPr>
              <a:t> </a:t>
            </a:r>
            <a:r>
              <a:rPr sz="900" dirty="0">
                <a:latin typeface="Calibri"/>
                <a:cs typeface="Calibri"/>
              </a:rPr>
              <a:t>world)</a:t>
            </a:r>
          </a:p>
          <a:p>
            <a:pPr marL="12700">
              <a:lnSpc>
                <a:spcPct val="100000"/>
              </a:lnSpc>
              <a:spcBef>
                <a:spcPts val="340"/>
              </a:spcBef>
            </a:pPr>
            <a:r>
              <a:rPr sz="900" b="1" dirty="0">
                <a:latin typeface="Calibri"/>
                <a:cs typeface="Calibri"/>
              </a:rPr>
              <a:t>AI</a:t>
            </a:r>
            <a:r>
              <a:rPr sz="900" b="1" spc="-30" dirty="0">
                <a:latin typeface="Calibri"/>
                <a:cs typeface="Calibri"/>
              </a:rPr>
              <a:t> </a:t>
            </a:r>
            <a:r>
              <a:rPr sz="900" b="1" spc="-5" dirty="0">
                <a:latin typeface="Calibri"/>
                <a:cs typeface="Calibri"/>
              </a:rPr>
              <a:t>Chatbot</a:t>
            </a:r>
            <a:r>
              <a:rPr sz="900" b="1" spc="20" dirty="0">
                <a:latin typeface="Calibri"/>
                <a:cs typeface="Calibri"/>
              </a:rPr>
              <a:t> </a:t>
            </a:r>
            <a:r>
              <a:rPr sz="900" dirty="0">
                <a:latin typeface="Calibri"/>
                <a:cs typeface="Calibri"/>
              </a:rPr>
              <a:t>support</a:t>
            </a:r>
            <a:r>
              <a:rPr sz="900" spc="-25" dirty="0">
                <a:latin typeface="Calibri"/>
                <a:cs typeface="Calibri"/>
              </a:rPr>
              <a:t> </a:t>
            </a:r>
            <a:r>
              <a:rPr sz="900" dirty="0">
                <a:latin typeface="Calibri"/>
                <a:cs typeface="Calibri"/>
              </a:rPr>
              <a:t>system</a:t>
            </a:r>
            <a:r>
              <a:rPr sz="900" spc="-35" dirty="0">
                <a:latin typeface="Calibri"/>
                <a:cs typeface="Calibri"/>
              </a:rPr>
              <a:t> </a:t>
            </a:r>
            <a:r>
              <a:rPr sz="900" dirty="0">
                <a:latin typeface="Calibri"/>
                <a:cs typeface="Calibri"/>
              </a:rPr>
              <a:t>for</a:t>
            </a:r>
            <a:r>
              <a:rPr sz="900" spc="-50" dirty="0">
                <a:latin typeface="Calibri"/>
                <a:cs typeface="Calibri"/>
              </a:rPr>
              <a:t> </a:t>
            </a:r>
            <a:r>
              <a:rPr sz="900" dirty="0">
                <a:latin typeface="Calibri"/>
                <a:cs typeface="Calibri"/>
              </a:rPr>
              <a:t>shortlisting</a:t>
            </a:r>
            <a:r>
              <a:rPr sz="900" spc="-90" dirty="0">
                <a:latin typeface="Calibri"/>
                <a:cs typeface="Calibri"/>
              </a:rPr>
              <a:t> </a:t>
            </a:r>
            <a:r>
              <a:rPr lang="en-IN" sz="900" spc="-90" dirty="0">
                <a:latin typeface="Calibri"/>
                <a:cs typeface="Calibri"/>
              </a:rPr>
              <a:t>t o p I cs</a:t>
            </a:r>
            <a:r>
              <a:rPr sz="900" spc="185" dirty="0">
                <a:latin typeface="Calibri"/>
                <a:cs typeface="Calibri"/>
              </a:rPr>
              <a:t> </a:t>
            </a:r>
            <a:r>
              <a:rPr sz="900" dirty="0">
                <a:latin typeface="Calibri"/>
                <a:cs typeface="Calibri"/>
              </a:rPr>
              <a:t>which</a:t>
            </a:r>
            <a:r>
              <a:rPr sz="900" spc="-30" dirty="0">
                <a:latin typeface="Calibri"/>
                <a:cs typeface="Calibri"/>
              </a:rPr>
              <a:t> </a:t>
            </a:r>
            <a:r>
              <a:rPr lang="en-IN" sz="900" spc="-30" dirty="0">
                <a:latin typeface="Calibri"/>
                <a:cs typeface="Calibri"/>
              </a:rPr>
              <a:t>students</a:t>
            </a:r>
            <a:r>
              <a:rPr sz="900" spc="-25" dirty="0">
                <a:latin typeface="Calibri"/>
                <a:cs typeface="Calibri"/>
              </a:rPr>
              <a:t> </a:t>
            </a:r>
            <a:r>
              <a:rPr sz="900" dirty="0">
                <a:latin typeface="Calibri"/>
                <a:cs typeface="Calibri"/>
              </a:rPr>
              <a:t>want</a:t>
            </a:r>
            <a:r>
              <a:rPr sz="900" spc="-45" dirty="0">
                <a:latin typeface="Calibri"/>
                <a:cs typeface="Calibri"/>
              </a:rPr>
              <a:t> </a:t>
            </a:r>
            <a:r>
              <a:rPr sz="900" spc="5" dirty="0">
                <a:latin typeface="Calibri"/>
                <a:cs typeface="Calibri"/>
              </a:rPr>
              <a:t>to</a:t>
            </a:r>
            <a:r>
              <a:rPr sz="900" spc="-5" dirty="0">
                <a:latin typeface="Calibri"/>
                <a:cs typeface="Calibri"/>
              </a:rPr>
              <a:t> </a:t>
            </a:r>
            <a:r>
              <a:rPr sz="900" spc="5" dirty="0">
                <a:latin typeface="Calibri"/>
                <a:cs typeface="Calibri"/>
              </a:rPr>
              <a:t>visit.</a:t>
            </a:r>
            <a:endParaRPr sz="900" dirty="0">
              <a:latin typeface="Calibri"/>
              <a:cs typeface="Calibri"/>
            </a:endParaRPr>
          </a:p>
        </p:txBody>
      </p:sp>
      <p:sp>
        <p:nvSpPr>
          <p:cNvPr id="31" name="object 31"/>
          <p:cNvSpPr txBox="1"/>
          <p:nvPr/>
        </p:nvSpPr>
        <p:spPr>
          <a:xfrm>
            <a:off x="5828538" y="2949321"/>
            <a:ext cx="3722370" cy="152606"/>
          </a:xfrm>
          <a:prstGeom prst="rect">
            <a:avLst/>
          </a:prstGeom>
        </p:spPr>
        <p:txBody>
          <a:bodyPr vert="horz" wrap="square" lIns="0" tIns="13970" rIns="0" bIns="0" rtlCol="0">
            <a:spAutoFit/>
          </a:bodyPr>
          <a:lstStyle/>
          <a:p>
            <a:pPr marL="12700">
              <a:lnSpc>
                <a:spcPct val="100000"/>
              </a:lnSpc>
              <a:spcBef>
                <a:spcPts val="110"/>
              </a:spcBef>
            </a:pPr>
            <a:r>
              <a:rPr sz="900" b="1" spc="-5" dirty="0">
                <a:latin typeface="Calibri"/>
                <a:cs typeface="Calibri"/>
              </a:rPr>
              <a:t>Online donations</a:t>
            </a:r>
            <a:r>
              <a:rPr sz="900" b="1" spc="20" dirty="0">
                <a:latin typeface="Calibri"/>
                <a:cs typeface="Calibri"/>
              </a:rPr>
              <a:t> </a:t>
            </a:r>
            <a:r>
              <a:rPr sz="900" b="1" spc="-20" dirty="0">
                <a:latin typeface="Calibri"/>
                <a:cs typeface="Calibri"/>
              </a:rPr>
              <a:t>system</a:t>
            </a:r>
            <a:r>
              <a:rPr sz="900" b="1" spc="-100" dirty="0">
                <a:latin typeface="Calibri"/>
                <a:cs typeface="Calibri"/>
              </a:rPr>
              <a:t> </a:t>
            </a:r>
            <a:r>
              <a:rPr sz="900" spc="5" dirty="0">
                <a:latin typeface="Calibri"/>
                <a:cs typeface="Calibri"/>
              </a:rPr>
              <a:t>reaching</a:t>
            </a:r>
            <a:r>
              <a:rPr sz="900" spc="-90" dirty="0">
                <a:latin typeface="Calibri"/>
                <a:cs typeface="Calibri"/>
              </a:rPr>
              <a:t> </a:t>
            </a:r>
            <a:r>
              <a:rPr sz="900" dirty="0">
                <a:latin typeface="Calibri"/>
                <a:cs typeface="Calibri"/>
              </a:rPr>
              <a:t>directly</a:t>
            </a:r>
            <a:r>
              <a:rPr sz="900" spc="-85" dirty="0">
                <a:latin typeface="Calibri"/>
                <a:cs typeface="Calibri"/>
              </a:rPr>
              <a:t> </a:t>
            </a:r>
            <a:r>
              <a:rPr sz="900" spc="5" dirty="0">
                <a:latin typeface="Calibri"/>
                <a:cs typeface="Calibri"/>
              </a:rPr>
              <a:t>to</a:t>
            </a:r>
            <a:r>
              <a:rPr sz="900" dirty="0">
                <a:latin typeface="Calibri"/>
                <a:cs typeface="Calibri"/>
              </a:rPr>
              <a:t> </a:t>
            </a:r>
            <a:r>
              <a:rPr sz="900" spc="5" dirty="0">
                <a:latin typeface="Calibri"/>
                <a:cs typeface="Calibri"/>
              </a:rPr>
              <a:t>the</a:t>
            </a:r>
            <a:r>
              <a:rPr lang="en-IN" sz="900" spc="5" dirty="0">
                <a:latin typeface="Calibri"/>
                <a:cs typeface="Calibri"/>
              </a:rPr>
              <a:t> </a:t>
            </a:r>
            <a:r>
              <a:rPr sz="900" spc="-25" dirty="0">
                <a:latin typeface="Calibri"/>
                <a:cs typeface="Calibri"/>
              </a:rPr>
              <a:t> </a:t>
            </a:r>
            <a:r>
              <a:rPr sz="900" dirty="0">
                <a:latin typeface="Calibri"/>
                <a:cs typeface="Calibri"/>
              </a:rPr>
              <a:t>temples</a:t>
            </a:r>
            <a:r>
              <a:rPr sz="900" spc="-45" dirty="0">
                <a:latin typeface="Calibri"/>
                <a:cs typeface="Calibri"/>
              </a:rPr>
              <a:t> </a:t>
            </a:r>
            <a:r>
              <a:rPr sz="900" dirty="0">
                <a:latin typeface="Calibri"/>
                <a:cs typeface="Calibri"/>
              </a:rPr>
              <a:t>through</a:t>
            </a:r>
            <a:r>
              <a:rPr sz="900" spc="-25" dirty="0">
                <a:latin typeface="Calibri"/>
                <a:cs typeface="Calibri"/>
              </a:rPr>
              <a:t> </a:t>
            </a:r>
            <a:r>
              <a:rPr sz="900" dirty="0">
                <a:latin typeface="Calibri"/>
                <a:cs typeface="Calibri"/>
              </a:rPr>
              <a:t>online</a:t>
            </a:r>
            <a:r>
              <a:rPr sz="900" spc="-40" dirty="0">
                <a:latin typeface="Calibri"/>
                <a:cs typeface="Calibri"/>
              </a:rPr>
              <a:t> </a:t>
            </a:r>
            <a:r>
              <a:rPr sz="900" dirty="0">
                <a:latin typeface="Calibri"/>
                <a:cs typeface="Calibri"/>
              </a:rPr>
              <a:t>portal.</a:t>
            </a:r>
          </a:p>
        </p:txBody>
      </p:sp>
      <p:sp>
        <p:nvSpPr>
          <p:cNvPr id="32" name="object 32"/>
          <p:cNvSpPr txBox="1"/>
          <p:nvPr/>
        </p:nvSpPr>
        <p:spPr>
          <a:xfrm>
            <a:off x="5828538" y="2726817"/>
            <a:ext cx="4229862" cy="152606"/>
          </a:xfrm>
          <a:prstGeom prst="rect">
            <a:avLst/>
          </a:prstGeom>
        </p:spPr>
        <p:txBody>
          <a:bodyPr vert="horz" wrap="square" lIns="0" tIns="13970" rIns="0" bIns="0" rtlCol="0">
            <a:spAutoFit/>
          </a:bodyPr>
          <a:lstStyle/>
          <a:p>
            <a:pPr marL="12700">
              <a:lnSpc>
                <a:spcPct val="100000"/>
              </a:lnSpc>
              <a:spcBef>
                <a:spcPts val="110"/>
              </a:spcBef>
            </a:pPr>
            <a:r>
              <a:rPr sz="900" b="1" spc="5" dirty="0">
                <a:latin typeface="Calibri"/>
                <a:cs typeface="Calibri"/>
              </a:rPr>
              <a:t>New</a:t>
            </a:r>
            <a:r>
              <a:rPr sz="900" b="1" spc="10" dirty="0">
                <a:latin typeface="Calibri"/>
                <a:cs typeface="Calibri"/>
              </a:rPr>
              <a:t> </a:t>
            </a:r>
            <a:r>
              <a:rPr sz="900" b="1" spc="-5" dirty="0">
                <a:latin typeface="Calibri"/>
                <a:cs typeface="Calibri"/>
              </a:rPr>
              <a:t>Blogs </a:t>
            </a:r>
            <a:r>
              <a:rPr sz="900" dirty="0">
                <a:latin typeface="Calibri"/>
                <a:cs typeface="Calibri"/>
              </a:rPr>
              <a:t>for</a:t>
            </a:r>
            <a:r>
              <a:rPr sz="900" spc="-10" dirty="0">
                <a:latin typeface="Calibri"/>
                <a:cs typeface="Calibri"/>
              </a:rPr>
              <a:t> </a:t>
            </a:r>
            <a:r>
              <a:rPr sz="900" spc="5" dirty="0">
                <a:latin typeface="Calibri"/>
                <a:cs typeface="Calibri"/>
              </a:rPr>
              <a:t>latest</a:t>
            </a:r>
            <a:r>
              <a:rPr sz="900" spc="-45" dirty="0">
                <a:latin typeface="Calibri"/>
                <a:cs typeface="Calibri"/>
              </a:rPr>
              <a:t> </a:t>
            </a:r>
            <a:r>
              <a:rPr sz="900" dirty="0">
                <a:latin typeface="Calibri"/>
                <a:cs typeface="Calibri"/>
              </a:rPr>
              <a:t>news</a:t>
            </a:r>
            <a:r>
              <a:rPr sz="900" spc="-45" dirty="0">
                <a:latin typeface="Calibri"/>
                <a:cs typeface="Calibri"/>
              </a:rPr>
              <a:t> </a:t>
            </a:r>
            <a:r>
              <a:rPr sz="900" dirty="0">
                <a:latin typeface="Calibri"/>
                <a:cs typeface="Calibri"/>
              </a:rPr>
              <a:t>,</a:t>
            </a:r>
            <a:r>
              <a:rPr sz="900" spc="-10" dirty="0">
                <a:latin typeface="Calibri"/>
                <a:cs typeface="Calibri"/>
              </a:rPr>
              <a:t> </a:t>
            </a:r>
            <a:r>
              <a:rPr sz="900" dirty="0">
                <a:latin typeface="Calibri"/>
                <a:cs typeface="Calibri"/>
              </a:rPr>
              <a:t>information</a:t>
            </a:r>
            <a:r>
              <a:rPr sz="900" spc="130" dirty="0">
                <a:latin typeface="Calibri"/>
                <a:cs typeface="Calibri"/>
              </a:rPr>
              <a:t> </a:t>
            </a:r>
            <a:r>
              <a:rPr sz="900" spc="-15" dirty="0">
                <a:latin typeface="Calibri"/>
                <a:cs typeface="Calibri"/>
              </a:rPr>
              <a:t>and</a:t>
            </a:r>
            <a:r>
              <a:rPr sz="900" spc="-100" dirty="0">
                <a:latin typeface="Calibri"/>
                <a:cs typeface="Calibri"/>
              </a:rPr>
              <a:t> </a:t>
            </a:r>
            <a:r>
              <a:rPr sz="900" spc="-10" dirty="0">
                <a:latin typeface="Calibri"/>
                <a:cs typeface="Calibri"/>
              </a:rPr>
              <a:t>updates</a:t>
            </a:r>
            <a:r>
              <a:rPr lang="en-IN" sz="900" spc="-10" dirty="0">
                <a:latin typeface="Calibri"/>
                <a:cs typeface="Calibri"/>
              </a:rPr>
              <a:t> </a:t>
            </a:r>
            <a:r>
              <a:rPr sz="900" spc="-10" dirty="0">
                <a:latin typeface="Calibri"/>
                <a:cs typeface="Calibri"/>
              </a:rPr>
              <a:t>regarding</a:t>
            </a:r>
            <a:r>
              <a:rPr lang="en-IN" sz="900" spc="-10" dirty="0">
                <a:latin typeface="Calibri"/>
                <a:cs typeface="Calibri"/>
              </a:rPr>
              <a:t> topic concepts,</a:t>
            </a:r>
            <a:r>
              <a:rPr sz="900" spc="-100" dirty="0">
                <a:latin typeface="Calibri"/>
                <a:cs typeface="Calibri"/>
              </a:rPr>
              <a:t> </a:t>
            </a:r>
            <a:r>
              <a:rPr sz="900" dirty="0">
                <a:latin typeface="Calibri"/>
                <a:cs typeface="Calibri"/>
              </a:rPr>
              <a:t>pilgrimages.</a:t>
            </a:r>
          </a:p>
        </p:txBody>
      </p:sp>
      <p:grpSp>
        <p:nvGrpSpPr>
          <p:cNvPr id="33" name="object 33"/>
          <p:cNvGrpSpPr/>
          <p:nvPr/>
        </p:nvGrpSpPr>
        <p:grpSpPr>
          <a:xfrm>
            <a:off x="5562600" y="3950208"/>
            <a:ext cx="137160" cy="186055"/>
            <a:chOff x="5562600" y="3950208"/>
            <a:chExt cx="137160" cy="186055"/>
          </a:xfrm>
        </p:grpSpPr>
        <p:pic>
          <p:nvPicPr>
            <p:cNvPr id="34" name="object 34"/>
            <p:cNvPicPr/>
            <p:nvPr/>
          </p:nvPicPr>
          <p:blipFill>
            <a:blip r:embed="rId9" cstate="print"/>
            <a:stretch>
              <a:fillRect/>
            </a:stretch>
          </p:blipFill>
          <p:spPr>
            <a:xfrm>
              <a:off x="5562600" y="3950208"/>
              <a:ext cx="137160" cy="185927"/>
            </a:xfrm>
            <a:prstGeom prst="rect">
              <a:avLst/>
            </a:prstGeom>
          </p:spPr>
        </p:pic>
        <p:sp>
          <p:nvSpPr>
            <p:cNvPr id="35" name="object 35"/>
            <p:cNvSpPr/>
            <p:nvPr/>
          </p:nvSpPr>
          <p:spPr>
            <a:xfrm>
              <a:off x="5608320" y="4005071"/>
              <a:ext cx="48895" cy="67310"/>
            </a:xfrm>
            <a:custGeom>
              <a:avLst/>
              <a:gdLst/>
              <a:ahLst/>
              <a:cxnLst/>
              <a:rect l="l" t="t" r="r" b="b"/>
              <a:pathLst>
                <a:path w="48895" h="67310">
                  <a:moveTo>
                    <a:pt x="48641" y="29845"/>
                  </a:moveTo>
                  <a:lnTo>
                    <a:pt x="47117" y="25273"/>
                  </a:lnTo>
                  <a:lnTo>
                    <a:pt x="47117" y="20828"/>
                  </a:lnTo>
                  <a:lnTo>
                    <a:pt x="44069" y="20828"/>
                  </a:lnTo>
                  <a:lnTo>
                    <a:pt x="44069" y="22352"/>
                  </a:lnTo>
                  <a:lnTo>
                    <a:pt x="45593" y="26797"/>
                  </a:lnTo>
                  <a:lnTo>
                    <a:pt x="45593" y="34290"/>
                  </a:lnTo>
                  <a:lnTo>
                    <a:pt x="43942" y="45847"/>
                  </a:lnTo>
                  <a:lnTo>
                    <a:pt x="39497" y="55372"/>
                  </a:lnTo>
                  <a:lnTo>
                    <a:pt x="32766" y="61722"/>
                  </a:lnTo>
                  <a:lnTo>
                    <a:pt x="24257" y="64135"/>
                  </a:lnTo>
                  <a:lnTo>
                    <a:pt x="15621" y="61722"/>
                  </a:lnTo>
                  <a:lnTo>
                    <a:pt x="8382" y="55372"/>
                  </a:lnTo>
                  <a:lnTo>
                    <a:pt x="3429" y="45847"/>
                  </a:lnTo>
                  <a:lnTo>
                    <a:pt x="1524" y="34290"/>
                  </a:lnTo>
                  <a:lnTo>
                    <a:pt x="3429" y="21844"/>
                  </a:lnTo>
                  <a:lnTo>
                    <a:pt x="8382" y="11938"/>
                  </a:lnTo>
                  <a:lnTo>
                    <a:pt x="15621" y="5334"/>
                  </a:lnTo>
                  <a:lnTo>
                    <a:pt x="24257" y="2921"/>
                  </a:lnTo>
                  <a:lnTo>
                    <a:pt x="30353" y="2921"/>
                  </a:lnTo>
                  <a:lnTo>
                    <a:pt x="36449" y="7493"/>
                  </a:lnTo>
                  <a:lnTo>
                    <a:pt x="39497" y="13462"/>
                  </a:lnTo>
                  <a:lnTo>
                    <a:pt x="41021" y="13462"/>
                  </a:lnTo>
                  <a:lnTo>
                    <a:pt x="41021" y="10414"/>
                  </a:lnTo>
                  <a:lnTo>
                    <a:pt x="36449" y="4445"/>
                  </a:lnTo>
                  <a:lnTo>
                    <a:pt x="34417" y="2921"/>
                  </a:lnTo>
                  <a:lnTo>
                    <a:pt x="30353" y="0"/>
                  </a:lnTo>
                  <a:lnTo>
                    <a:pt x="24257" y="0"/>
                  </a:lnTo>
                  <a:lnTo>
                    <a:pt x="14732" y="2667"/>
                  </a:lnTo>
                  <a:lnTo>
                    <a:pt x="6985" y="9906"/>
                  </a:lnTo>
                  <a:lnTo>
                    <a:pt x="1905" y="20701"/>
                  </a:lnTo>
                  <a:lnTo>
                    <a:pt x="0" y="34290"/>
                  </a:lnTo>
                  <a:lnTo>
                    <a:pt x="1905" y="46990"/>
                  </a:lnTo>
                  <a:lnTo>
                    <a:pt x="6985" y="57404"/>
                  </a:lnTo>
                  <a:lnTo>
                    <a:pt x="14732" y="64389"/>
                  </a:lnTo>
                  <a:lnTo>
                    <a:pt x="24257" y="67056"/>
                  </a:lnTo>
                  <a:lnTo>
                    <a:pt x="33909" y="64389"/>
                  </a:lnTo>
                  <a:lnTo>
                    <a:pt x="34290" y="64135"/>
                  </a:lnTo>
                  <a:lnTo>
                    <a:pt x="41656" y="57404"/>
                  </a:lnTo>
                  <a:lnTo>
                    <a:pt x="46736" y="46990"/>
                  </a:lnTo>
                  <a:lnTo>
                    <a:pt x="48641" y="34290"/>
                  </a:lnTo>
                  <a:lnTo>
                    <a:pt x="48641" y="29845"/>
                  </a:lnTo>
                  <a:close/>
                </a:path>
                <a:path w="48895" h="67310">
                  <a:moveTo>
                    <a:pt x="48641" y="10414"/>
                  </a:moveTo>
                  <a:lnTo>
                    <a:pt x="47117" y="8890"/>
                  </a:lnTo>
                  <a:lnTo>
                    <a:pt x="47117" y="10414"/>
                  </a:lnTo>
                  <a:lnTo>
                    <a:pt x="45593" y="10414"/>
                  </a:lnTo>
                  <a:lnTo>
                    <a:pt x="42545" y="16383"/>
                  </a:lnTo>
                  <a:lnTo>
                    <a:pt x="24257" y="41783"/>
                  </a:lnTo>
                  <a:lnTo>
                    <a:pt x="13716" y="28321"/>
                  </a:lnTo>
                  <a:lnTo>
                    <a:pt x="12192" y="28321"/>
                  </a:lnTo>
                  <a:lnTo>
                    <a:pt x="12192" y="29845"/>
                  </a:lnTo>
                  <a:lnTo>
                    <a:pt x="22860" y="46228"/>
                  </a:lnTo>
                  <a:lnTo>
                    <a:pt x="24257" y="46228"/>
                  </a:lnTo>
                  <a:lnTo>
                    <a:pt x="27305" y="41783"/>
                  </a:lnTo>
                  <a:lnTo>
                    <a:pt x="42545" y="19431"/>
                  </a:lnTo>
                  <a:lnTo>
                    <a:pt x="44069" y="16383"/>
                  </a:lnTo>
                  <a:lnTo>
                    <a:pt x="47117" y="11938"/>
                  </a:lnTo>
                  <a:lnTo>
                    <a:pt x="48641" y="11938"/>
                  </a:lnTo>
                  <a:lnTo>
                    <a:pt x="48641" y="10414"/>
                  </a:lnTo>
                  <a:close/>
                </a:path>
              </a:pathLst>
            </a:custGeom>
            <a:solidFill>
              <a:srgbClr val="FFFFFF"/>
            </a:solidFill>
          </p:spPr>
          <p:txBody>
            <a:bodyPr wrap="square" lIns="0" tIns="0" rIns="0" bIns="0" rtlCol="0"/>
            <a:lstStyle/>
            <a:p>
              <a:endParaRPr/>
            </a:p>
          </p:txBody>
        </p:sp>
      </p:grpSp>
      <p:sp>
        <p:nvSpPr>
          <p:cNvPr id="36" name="object 36"/>
          <p:cNvSpPr txBox="1"/>
          <p:nvPr/>
        </p:nvSpPr>
        <p:spPr>
          <a:xfrm>
            <a:off x="5865621" y="4260850"/>
            <a:ext cx="2551430" cy="301625"/>
          </a:xfrm>
          <a:prstGeom prst="rect">
            <a:avLst/>
          </a:prstGeom>
        </p:spPr>
        <p:txBody>
          <a:bodyPr vert="horz" wrap="square" lIns="0" tIns="13970" rIns="0" bIns="0" rtlCol="0">
            <a:spAutoFit/>
          </a:bodyPr>
          <a:lstStyle/>
          <a:p>
            <a:pPr marL="12700">
              <a:lnSpc>
                <a:spcPct val="100000"/>
              </a:lnSpc>
              <a:spcBef>
                <a:spcPts val="110"/>
              </a:spcBef>
            </a:pPr>
            <a:r>
              <a:rPr sz="900" spc="5" dirty="0">
                <a:latin typeface="Calibri"/>
                <a:cs typeface="Calibri"/>
              </a:rPr>
              <a:t>Ticket</a:t>
            </a:r>
            <a:r>
              <a:rPr sz="900" spc="-55" dirty="0">
                <a:latin typeface="Calibri"/>
                <a:cs typeface="Calibri"/>
              </a:rPr>
              <a:t> </a:t>
            </a:r>
            <a:r>
              <a:rPr sz="900" dirty="0">
                <a:latin typeface="Calibri"/>
                <a:cs typeface="Calibri"/>
              </a:rPr>
              <a:t>booking</a:t>
            </a:r>
            <a:r>
              <a:rPr sz="900" spc="-10" dirty="0">
                <a:latin typeface="Calibri"/>
                <a:cs typeface="Calibri"/>
              </a:rPr>
              <a:t> </a:t>
            </a:r>
            <a:r>
              <a:rPr sz="900" spc="5" dirty="0">
                <a:latin typeface="Calibri"/>
                <a:cs typeface="Calibri"/>
              </a:rPr>
              <a:t>system</a:t>
            </a:r>
            <a:r>
              <a:rPr sz="900" spc="-45" dirty="0">
                <a:latin typeface="Calibri"/>
                <a:cs typeface="Calibri"/>
              </a:rPr>
              <a:t> </a:t>
            </a:r>
            <a:r>
              <a:rPr sz="900" spc="5" dirty="0">
                <a:latin typeface="Calibri"/>
                <a:cs typeface="Calibri"/>
              </a:rPr>
              <a:t>and</a:t>
            </a:r>
            <a:r>
              <a:rPr sz="900" spc="180" dirty="0">
                <a:latin typeface="Calibri"/>
                <a:cs typeface="Calibri"/>
              </a:rPr>
              <a:t> </a:t>
            </a:r>
            <a:r>
              <a:rPr sz="900" dirty="0">
                <a:latin typeface="Calibri"/>
                <a:cs typeface="Calibri"/>
              </a:rPr>
              <a:t>ancient</a:t>
            </a:r>
            <a:r>
              <a:rPr sz="900" spc="330" dirty="0">
                <a:latin typeface="Calibri"/>
                <a:cs typeface="Calibri"/>
              </a:rPr>
              <a:t> </a:t>
            </a:r>
            <a:r>
              <a:rPr sz="900" dirty="0">
                <a:latin typeface="Calibri"/>
                <a:cs typeface="Calibri"/>
              </a:rPr>
              <a:t>history</a:t>
            </a:r>
            <a:r>
              <a:rPr sz="900" spc="-45" dirty="0">
                <a:latin typeface="Calibri"/>
                <a:cs typeface="Calibri"/>
              </a:rPr>
              <a:t> </a:t>
            </a:r>
            <a:r>
              <a:rPr sz="900" dirty="0">
                <a:latin typeface="Calibri"/>
                <a:cs typeface="Calibri"/>
              </a:rPr>
              <a:t>of booked</a:t>
            </a:r>
          </a:p>
          <a:p>
            <a:pPr marL="12700">
              <a:lnSpc>
                <a:spcPct val="100000"/>
              </a:lnSpc>
            </a:pPr>
            <a:r>
              <a:rPr sz="900" dirty="0">
                <a:latin typeface="Calibri"/>
                <a:cs typeface="Calibri"/>
              </a:rPr>
              <a:t>p</a:t>
            </a:r>
            <a:r>
              <a:rPr sz="900" spc="5" dirty="0">
                <a:latin typeface="Calibri"/>
                <a:cs typeface="Calibri"/>
              </a:rPr>
              <a:t>l</a:t>
            </a:r>
            <a:r>
              <a:rPr sz="900" dirty="0">
                <a:latin typeface="Calibri"/>
                <a:cs typeface="Calibri"/>
              </a:rPr>
              <a:t>a</a:t>
            </a:r>
            <a:r>
              <a:rPr sz="900" spc="5" dirty="0">
                <a:latin typeface="Calibri"/>
                <a:cs typeface="Calibri"/>
              </a:rPr>
              <a:t>ces</a:t>
            </a:r>
            <a:r>
              <a:rPr sz="900" dirty="0">
                <a:latin typeface="Calibri"/>
                <a:cs typeface="Calibri"/>
              </a:rPr>
              <a:t> </a:t>
            </a:r>
            <a:r>
              <a:rPr sz="900" spc="-20" dirty="0">
                <a:latin typeface="Calibri"/>
                <a:cs typeface="Calibri"/>
              </a:rPr>
              <a:t> </a:t>
            </a:r>
            <a:r>
              <a:rPr sz="900" dirty="0">
                <a:latin typeface="Calibri"/>
                <a:cs typeface="Calibri"/>
              </a:rPr>
              <a:t>a</a:t>
            </a:r>
            <a:r>
              <a:rPr sz="900" spc="5" dirty="0">
                <a:latin typeface="Calibri"/>
                <a:cs typeface="Calibri"/>
              </a:rPr>
              <a:t>l</a:t>
            </a:r>
            <a:r>
              <a:rPr sz="900" dirty="0">
                <a:latin typeface="Calibri"/>
                <a:cs typeface="Calibri"/>
              </a:rPr>
              <a:t>o</a:t>
            </a:r>
            <a:r>
              <a:rPr sz="900" spc="5" dirty="0">
                <a:latin typeface="Calibri"/>
                <a:cs typeface="Calibri"/>
              </a:rPr>
              <a:t>ng</a:t>
            </a:r>
            <a:r>
              <a:rPr sz="900" spc="-60" dirty="0">
                <a:latin typeface="Calibri"/>
                <a:cs typeface="Calibri"/>
              </a:rPr>
              <a:t> </a:t>
            </a:r>
            <a:r>
              <a:rPr sz="900" spc="5" dirty="0">
                <a:latin typeface="Calibri"/>
                <a:cs typeface="Calibri"/>
              </a:rPr>
              <a:t>with</a:t>
            </a:r>
            <a:r>
              <a:rPr sz="900" spc="-50" dirty="0">
                <a:latin typeface="Calibri"/>
                <a:cs typeface="Calibri"/>
              </a:rPr>
              <a:t> </a:t>
            </a:r>
            <a:r>
              <a:rPr sz="900" spc="10" dirty="0">
                <a:latin typeface="Calibri"/>
                <a:cs typeface="Calibri"/>
              </a:rPr>
              <a:t>P</a:t>
            </a:r>
            <a:r>
              <a:rPr sz="900" spc="-10" dirty="0">
                <a:latin typeface="Calibri"/>
                <a:cs typeface="Calibri"/>
              </a:rPr>
              <a:t>D</a:t>
            </a:r>
            <a:r>
              <a:rPr sz="900" spc="5" dirty="0">
                <a:latin typeface="Calibri"/>
                <a:cs typeface="Calibri"/>
              </a:rPr>
              <a:t>F</a:t>
            </a:r>
            <a:r>
              <a:rPr sz="900" spc="-50" dirty="0">
                <a:latin typeface="Calibri"/>
                <a:cs typeface="Calibri"/>
              </a:rPr>
              <a:t> </a:t>
            </a:r>
            <a:r>
              <a:rPr sz="900" spc="5" dirty="0">
                <a:latin typeface="Calibri"/>
                <a:cs typeface="Calibri"/>
              </a:rPr>
              <a:t>gene</a:t>
            </a:r>
            <a:r>
              <a:rPr sz="900" dirty="0">
                <a:latin typeface="Calibri"/>
                <a:cs typeface="Calibri"/>
              </a:rPr>
              <a:t>r</a:t>
            </a:r>
            <a:r>
              <a:rPr sz="900" spc="-5" dirty="0">
                <a:latin typeface="Calibri"/>
                <a:cs typeface="Calibri"/>
              </a:rPr>
              <a:t>a</a:t>
            </a:r>
            <a:r>
              <a:rPr sz="900" dirty="0">
                <a:latin typeface="Calibri"/>
                <a:cs typeface="Calibri"/>
              </a:rPr>
              <a:t>tor</a:t>
            </a:r>
            <a:r>
              <a:rPr lang="en-IN" sz="900" dirty="0">
                <a:latin typeface="Calibri"/>
                <a:cs typeface="Calibri"/>
              </a:rPr>
              <a:t> for places.</a:t>
            </a:r>
            <a:endParaRPr sz="900" dirty="0">
              <a:latin typeface="Calibri"/>
              <a:cs typeface="Calibri"/>
            </a:endParaRPr>
          </a:p>
        </p:txBody>
      </p:sp>
      <p:grpSp>
        <p:nvGrpSpPr>
          <p:cNvPr id="37" name="object 37"/>
          <p:cNvGrpSpPr/>
          <p:nvPr/>
        </p:nvGrpSpPr>
        <p:grpSpPr>
          <a:xfrm>
            <a:off x="5553455" y="4267200"/>
            <a:ext cx="140335" cy="186055"/>
            <a:chOff x="5553455" y="4267200"/>
            <a:chExt cx="140335" cy="186055"/>
          </a:xfrm>
        </p:grpSpPr>
        <p:pic>
          <p:nvPicPr>
            <p:cNvPr id="38" name="object 38"/>
            <p:cNvPicPr/>
            <p:nvPr/>
          </p:nvPicPr>
          <p:blipFill>
            <a:blip r:embed="rId10" cstate="print"/>
            <a:stretch>
              <a:fillRect/>
            </a:stretch>
          </p:blipFill>
          <p:spPr>
            <a:xfrm>
              <a:off x="5553455" y="4267200"/>
              <a:ext cx="140208" cy="185927"/>
            </a:xfrm>
            <a:prstGeom prst="rect">
              <a:avLst/>
            </a:prstGeom>
          </p:spPr>
        </p:pic>
        <p:sp>
          <p:nvSpPr>
            <p:cNvPr id="39" name="object 39"/>
            <p:cNvSpPr/>
            <p:nvPr/>
          </p:nvSpPr>
          <p:spPr>
            <a:xfrm>
              <a:off x="5599176" y="4340351"/>
              <a:ext cx="48895" cy="67310"/>
            </a:xfrm>
            <a:custGeom>
              <a:avLst/>
              <a:gdLst/>
              <a:ahLst/>
              <a:cxnLst/>
              <a:rect l="l" t="t" r="r" b="b"/>
              <a:pathLst>
                <a:path w="48895" h="67310">
                  <a:moveTo>
                    <a:pt x="48387" y="25273"/>
                  </a:moveTo>
                  <a:lnTo>
                    <a:pt x="46863" y="22479"/>
                  </a:lnTo>
                  <a:lnTo>
                    <a:pt x="46863" y="20828"/>
                  </a:lnTo>
                  <a:lnTo>
                    <a:pt x="45212" y="20828"/>
                  </a:lnTo>
                  <a:lnTo>
                    <a:pt x="45212" y="26797"/>
                  </a:lnTo>
                  <a:lnTo>
                    <a:pt x="46863" y="29845"/>
                  </a:lnTo>
                  <a:lnTo>
                    <a:pt x="46863" y="34290"/>
                  </a:lnTo>
                  <a:lnTo>
                    <a:pt x="44958" y="45847"/>
                  </a:lnTo>
                  <a:lnTo>
                    <a:pt x="39751" y="55372"/>
                  </a:lnTo>
                  <a:lnTo>
                    <a:pt x="32385" y="61722"/>
                  </a:lnTo>
                  <a:lnTo>
                    <a:pt x="23368" y="64135"/>
                  </a:lnTo>
                  <a:lnTo>
                    <a:pt x="15367" y="61722"/>
                  </a:lnTo>
                  <a:lnTo>
                    <a:pt x="8382" y="55372"/>
                  </a:lnTo>
                  <a:lnTo>
                    <a:pt x="3429" y="45847"/>
                  </a:lnTo>
                  <a:lnTo>
                    <a:pt x="1524" y="34290"/>
                  </a:lnTo>
                  <a:lnTo>
                    <a:pt x="3429" y="22479"/>
                  </a:lnTo>
                  <a:lnTo>
                    <a:pt x="8382" y="12446"/>
                  </a:lnTo>
                  <a:lnTo>
                    <a:pt x="15367" y="5588"/>
                  </a:lnTo>
                  <a:lnTo>
                    <a:pt x="23368" y="2921"/>
                  </a:lnTo>
                  <a:lnTo>
                    <a:pt x="31242" y="2921"/>
                  </a:lnTo>
                  <a:lnTo>
                    <a:pt x="35941" y="7493"/>
                  </a:lnTo>
                  <a:lnTo>
                    <a:pt x="40513" y="13462"/>
                  </a:lnTo>
                  <a:lnTo>
                    <a:pt x="42164" y="13462"/>
                  </a:lnTo>
                  <a:lnTo>
                    <a:pt x="42164" y="10414"/>
                  </a:lnTo>
                  <a:lnTo>
                    <a:pt x="37465" y="4445"/>
                  </a:lnTo>
                  <a:lnTo>
                    <a:pt x="35433" y="2921"/>
                  </a:lnTo>
                  <a:lnTo>
                    <a:pt x="31242" y="0"/>
                  </a:lnTo>
                  <a:lnTo>
                    <a:pt x="23368" y="0"/>
                  </a:lnTo>
                  <a:lnTo>
                    <a:pt x="14478" y="2667"/>
                  </a:lnTo>
                  <a:lnTo>
                    <a:pt x="6985" y="9906"/>
                  </a:lnTo>
                  <a:lnTo>
                    <a:pt x="1905" y="20701"/>
                  </a:lnTo>
                  <a:lnTo>
                    <a:pt x="0" y="34290"/>
                  </a:lnTo>
                  <a:lnTo>
                    <a:pt x="1905" y="46990"/>
                  </a:lnTo>
                  <a:lnTo>
                    <a:pt x="6985" y="57404"/>
                  </a:lnTo>
                  <a:lnTo>
                    <a:pt x="14478" y="64389"/>
                  </a:lnTo>
                  <a:lnTo>
                    <a:pt x="23368" y="67056"/>
                  </a:lnTo>
                  <a:lnTo>
                    <a:pt x="33274" y="64389"/>
                  </a:lnTo>
                  <a:lnTo>
                    <a:pt x="33655" y="64135"/>
                  </a:lnTo>
                  <a:lnTo>
                    <a:pt x="41148" y="57404"/>
                  </a:lnTo>
                  <a:lnTo>
                    <a:pt x="46482" y="46990"/>
                  </a:lnTo>
                  <a:lnTo>
                    <a:pt x="48387" y="34290"/>
                  </a:lnTo>
                  <a:lnTo>
                    <a:pt x="48387" y="25273"/>
                  </a:lnTo>
                  <a:close/>
                </a:path>
                <a:path w="48895" h="67310">
                  <a:moveTo>
                    <a:pt x="48387" y="8890"/>
                  </a:moveTo>
                  <a:lnTo>
                    <a:pt x="46863" y="8890"/>
                  </a:lnTo>
                  <a:lnTo>
                    <a:pt x="46863" y="10414"/>
                  </a:lnTo>
                  <a:lnTo>
                    <a:pt x="43688" y="14859"/>
                  </a:lnTo>
                  <a:lnTo>
                    <a:pt x="42164" y="16383"/>
                  </a:lnTo>
                  <a:lnTo>
                    <a:pt x="23368" y="41783"/>
                  </a:lnTo>
                  <a:lnTo>
                    <a:pt x="14097" y="28321"/>
                  </a:lnTo>
                  <a:lnTo>
                    <a:pt x="12446" y="28321"/>
                  </a:lnTo>
                  <a:lnTo>
                    <a:pt x="12446" y="29845"/>
                  </a:lnTo>
                  <a:lnTo>
                    <a:pt x="23368" y="46228"/>
                  </a:lnTo>
                  <a:lnTo>
                    <a:pt x="25019" y="46228"/>
                  </a:lnTo>
                  <a:lnTo>
                    <a:pt x="28067" y="41783"/>
                  </a:lnTo>
                  <a:lnTo>
                    <a:pt x="43688" y="19431"/>
                  </a:lnTo>
                  <a:lnTo>
                    <a:pt x="45212" y="16383"/>
                  </a:lnTo>
                  <a:lnTo>
                    <a:pt x="48387" y="11938"/>
                  </a:lnTo>
                  <a:lnTo>
                    <a:pt x="48387" y="8890"/>
                  </a:lnTo>
                  <a:close/>
                </a:path>
              </a:pathLst>
            </a:custGeom>
            <a:solidFill>
              <a:srgbClr val="FFFFFF"/>
            </a:solidFill>
          </p:spPr>
          <p:txBody>
            <a:bodyPr wrap="square" lIns="0" tIns="0" rIns="0" bIns="0" rtlCol="0"/>
            <a:lstStyle/>
            <a:p>
              <a:endParaRPr/>
            </a:p>
          </p:txBody>
        </p:sp>
      </p:grpSp>
      <p:pic>
        <p:nvPicPr>
          <p:cNvPr id="40" name="object 40"/>
          <p:cNvPicPr/>
          <p:nvPr/>
        </p:nvPicPr>
        <p:blipFill>
          <a:blip r:embed="rId11" cstate="print"/>
          <a:stretch>
            <a:fillRect/>
          </a:stretch>
        </p:blipFill>
        <p:spPr>
          <a:xfrm>
            <a:off x="39623" y="228600"/>
            <a:ext cx="667512"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0087D9-6E9A-7FFC-A3B4-7058DAA3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761999"/>
            <a:ext cx="8686800" cy="5562601"/>
          </a:xfrm>
          <a:prstGeom prst="rect">
            <a:avLst/>
          </a:prstGeom>
        </p:spPr>
      </p:pic>
      <p:sp>
        <p:nvSpPr>
          <p:cNvPr id="7" name="TextBox 6">
            <a:extLst>
              <a:ext uri="{FF2B5EF4-FFF2-40B4-BE49-F238E27FC236}">
                <a16:creationId xmlns:a16="http://schemas.microsoft.com/office/drawing/2014/main" id="{A2CB4D3B-77BE-3BFC-AE30-E33347E851CF}"/>
              </a:ext>
            </a:extLst>
          </p:cNvPr>
          <p:cNvSpPr txBox="1"/>
          <p:nvPr/>
        </p:nvSpPr>
        <p:spPr>
          <a:xfrm>
            <a:off x="4343400" y="175632"/>
            <a:ext cx="3048000" cy="446276"/>
          </a:xfrm>
          <a:prstGeom prst="rect">
            <a:avLst/>
          </a:prstGeom>
          <a:noFill/>
        </p:spPr>
        <p:txBody>
          <a:bodyPr wrap="square" rtlCol="0">
            <a:spAutoFit/>
          </a:bodyPr>
          <a:lstStyle/>
          <a:p>
            <a:r>
              <a:rPr lang="en-IN" sz="2300" dirty="0"/>
              <a:t>Use Cases</a:t>
            </a:r>
          </a:p>
        </p:txBody>
      </p:sp>
    </p:spTree>
    <p:extLst>
      <p:ext uri="{BB962C8B-B14F-4D97-AF65-F5344CB8AC3E}">
        <p14:creationId xmlns:p14="http://schemas.microsoft.com/office/powerpoint/2010/main" val="230174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96400" y="5952744"/>
            <a:ext cx="762000" cy="765175"/>
          </a:xfrm>
          <a:custGeom>
            <a:avLst/>
            <a:gdLst/>
            <a:ahLst/>
            <a:cxnLst/>
            <a:rect l="l" t="t" r="r" b="b"/>
            <a:pathLst>
              <a:path w="762000" h="765175">
                <a:moveTo>
                  <a:pt x="761619" y="0"/>
                </a:moveTo>
                <a:lnTo>
                  <a:pt x="0" y="764666"/>
                </a:lnTo>
                <a:lnTo>
                  <a:pt x="761619" y="764666"/>
                </a:lnTo>
                <a:lnTo>
                  <a:pt x="761619" y="0"/>
                </a:lnTo>
                <a:close/>
              </a:path>
            </a:pathLst>
          </a:custGeom>
          <a:solidFill>
            <a:srgbClr val="FF862E"/>
          </a:solidFill>
        </p:spPr>
        <p:txBody>
          <a:bodyPr wrap="square" lIns="0" tIns="0" rIns="0" bIns="0" rtlCol="0"/>
          <a:lstStyle/>
          <a:p>
            <a:endParaRPr/>
          </a:p>
        </p:txBody>
      </p:sp>
      <p:pic>
        <p:nvPicPr>
          <p:cNvPr id="3" name="object 3"/>
          <p:cNvPicPr/>
          <p:nvPr/>
        </p:nvPicPr>
        <p:blipFill>
          <a:blip r:embed="rId2" cstate="print"/>
          <a:stretch>
            <a:fillRect/>
          </a:stretch>
        </p:blipFill>
        <p:spPr>
          <a:xfrm>
            <a:off x="152400" y="152400"/>
            <a:ext cx="609600" cy="762000"/>
          </a:xfrm>
          <a:prstGeom prst="rect">
            <a:avLst/>
          </a:prstGeom>
        </p:spPr>
      </p:pic>
      <p:pic>
        <p:nvPicPr>
          <p:cNvPr id="4" name="object 4"/>
          <p:cNvPicPr/>
          <p:nvPr/>
        </p:nvPicPr>
        <p:blipFill>
          <a:blip r:embed="rId3" cstate="print"/>
          <a:stretch>
            <a:fillRect/>
          </a:stretch>
        </p:blipFill>
        <p:spPr>
          <a:xfrm>
            <a:off x="610831" y="1201708"/>
            <a:ext cx="3512281" cy="2293965"/>
          </a:xfrm>
          <a:prstGeom prst="rect">
            <a:avLst/>
          </a:prstGeom>
        </p:spPr>
      </p:pic>
      <p:sp>
        <p:nvSpPr>
          <p:cNvPr id="5" name="object 5"/>
          <p:cNvSpPr txBox="1">
            <a:spLocks noGrp="1"/>
          </p:cNvSpPr>
          <p:nvPr>
            <p:ph type="title"/>
          </p:nvPr>
        </p:nvSpPr>
        <p:spPr>
          <a:xfrm>
            <a:off x="3241929" y="161290"/>
            <a:ext cx="4304665" cy="453390"/>
          </a:xfrm>
          <a:prstGeom prst="rect">
            <a:avLst/>
          </a:prstGeom>
        </p:spPr>
        <p:txBody>
          <a:bodyPr vert="horz" wrap="square" lIns="0" tIns="13335" rIns="0" bIns="0" rtlCol="0">
            <a:spAutoFit/>
          </a:bodyPr>
          <a:lstStyle/>
          <a:p>
            <a:pPr marL="12700">
              <a:lnSpc>
                <a:spcPct val="100000"/>
              </a:lnSpc>
              <a:spcBef>
                <a:spcPts val="105"/>
              </a:spcBef>
            </a:pPr>
            <a:r>
              <a:rPr sz="2800" spc="-10" dirty="0">
                <a:latin typeface="Calibri"/>
                <a:cs typeface="Calibri"/>
              </a:rPr>
              <a:t>Future</a:t>
            </a:r>
            <a:r>
              <a:rPr sz="2800" spc="-15" dirty="0">
                <a:latin typeface="Calibri"/>
                <a:cs typeface="Calibri"/>
              </a:rPr>
              <a:t> </a:t>
            </a:r>
            <a:r>
              <a:rPr sz="2800" spc="-5" dirty="0">
                <a:latin typeface="Calibri"/>
                <a:cs typeface="Calibri"/>
              </a:rPr>
              <a:t>Scope</a:t>
            </a:r>
            <a:r>
              <a:rPr sz="2800" spc="-20" dirty="0">
                <a:latin typeface="Calibri"/>
                <a:cs typeface="Calibri"/>
              </a:rPr>
              <a:t> </a:t>
            </a:r>
            <a:r>
              <a:rPr sz="2800" dirty="0">
                <a:latin typeface="Calibri"/>
                <a:cs typeface="Calibri"/>
              </a:rPr>
              <a:t>and</a:t>
            </a:r>
            <a:r>
              <a:rPr sz="2800" spc="-20" dirty="0">
                <a:latin typeface="Calibri"/>
                <a:cs typeface="Calibri"/>
              </a:rPr>
              <a:t> </a:t>
            </a:r>
            <a:r>
              <a:rPr sz="2800" spc="-5" dirty="0">
                <a:latin typeface="Calibri"/>
                <a:cs typeface="Calibri"/>
              </a:rPr>
              <a:t>Importance</a:t>
            </a:r>
            <a:endParaRPr sz="2800">
              <a:latin typeface="Calibri"/>
              <a:cs typeface="Calibri"/>
            </a:endParaRPr>
          </a:p>
        </p:txBody>
      </p:sp>
      <p:sp>
        <p:nvSpPr>
          <p:cNvPr id="6" name="object 6"/>
          <p:cNvSpPr txBox="1"/>
          <p:nvPr/>
        </p:nvSpPr>
        <p:spPr>
          <a:xfrm>
            <a:off x="1222044" y="3922861"/>
            <a:ext cx="7808595" cy="3846694"/>
          </a:xfrm>
          <a:prstGeom prst="rect">
            <a:avLst/>
          </a:prstGeom>
        </p:spPr>
        <p:txBody>
          <a:bodyPr vert="horz" wrap="square" lIns="0" tIns="13970" rIns="0" bIns="0" rtlCol="0">
            <a:spAutoFit/>
          </a:bodyPr>
          <a:lstStyle/>
          <a:p>
            <a:pPr marR="318770" algn="ctr">
              <a:lnSpc>
                <a:spcPct val="100000"/>
              </a:lnSpc>
              <a:spcBef>
                <a:spcPts val="110"/>
              </a:spcBef>
            </a:pPr>
            <a:r>
              <a:rPr sz="2800" spc="-5" dirty="0">
                <a:latin typeface="Calibri"/>
                <a:cs typeface="Calibri"/>
              </a:rPr>
              <a:t>Dependencies </a:t>
            </a:r>
            <a:r>
              <a:rPr sz="2800" dirty="0">
                <a:latin typeface="Calibri"/>
                <a:cs typeface="Calibri"/>
              </a:rPr>
              <a:t>and</a:t>
            </a:r>
            <a:r>
              <a:rPr sz="2800" spc="10" dirty="0">
                <a:latin typeface="Calibri"/>
                <a:cs typeface="Calibri"/>
              </a:rPr>
              <a:t> </a:t>
            </a:r>
            <a:r>
              <a:rPr sz="2800" spc="-10" dirty="0">
                <a:latin typeface="Calibri"/>
                <a:cs typeface="Calibri"/>
              </a:rPr>
              <a:t>case</a:t>
            </a:r>
            <a:r>
              <a:rPr sz="2800" spc="-25" dirty="0">
                <a:latin typeface="Calibri"/>
                <a:cs typeface="Calibri"/>
              </a:rPr>
              <a:t> </a:t>
            </a:r>
            <a:r>
              <a:rPr sz="2800" spc="-10" dirty="0">
                <a:latin typeface="Calibri"/>
                <a:cs typeface="Calibri"/>
              </a:rPr>
              <a:t>study</a:t>
            </a:r>
            <a:endParaRPr sz="2800" dirty="0">
              <a:latin typeface="Calibri"/>
              <a:cs typeface="Calibri"/>
            </a:endParaRPr>
          </a:p>
          <a:p>
            <a:pPr>
              <a:lnSpc>
                <a:spcPct val="100000"/>
              </a:lnSpc>
              <a:spcBef>
                <a:spcPts val="25"/>
              </a:spcBef>
            </a:pPr>
            <a:endParaRPr sz="2250" dirty="0">
              <a:latin typeface="Calibri"/>
              <a:cs typeface="Calibri"/>
            </a:endParaRPr>
          </a:p>
          <a:p>
            <a:pPr marL="299085" marR="257175" indent="-287020">
              <a:lnSpc>
                <a:spcPct val="94800"/>
              </a:lnSpc>
              <a:buSzPct val="94736"/>
              <a:buFont typeface="Arial MT"/>
              <a:buChar char="•"/>
              <a:tabLst>
                <a:tab pos="299085" algn="l"/>
                <a:tab pos="299720" algn="l"/>
              </a:tabLst>
            </a:pPr>
            <a:r>
              <a:rPr sz="1900" i="1" spc="-135" dirty="0">
                <a:latin typeface="Cambria"/>
                <a:cs typeface="Cambria"/>
              </a:rPr>
              <a:t>It</a:t>
            </a:r>
            <a:r>
              <a:rPr sz="1900" i="1" spc="25" dirty="0">
                <a:latin typeface="Cambria"/>
                <a:cs typeface="Cambria"/>
              </a:rPr>
              <a:t> </a:t>
            </a:r>
            <a:r>
              <a:rPr sz="1900" i="1" spc="-35" dirty="0">
                <a:latin typeface="Cambria"/>
                <a:cs typeface="Cambria"/>
              </a:rPr>
              <a:t>would</a:t>
            </a:r>
            <a:r>
              <a:rPr sz="1900" i="1" spc="45" dirty="0">
                <a:latin typeface="Cambria"/>
                <a:cs typeface="Cambria"/>
              </a:rPr>
              <a:t> </a:t>
            </a:r>
            <a:r>
              <a:rPr sz="1900" i="1" spc="35" dirty="0">
                <a:latin typeface="Cambria"/>
                <a:cs typeface="Cambria"/>
              </a:rPr>
              <a:t>also</a:t>
            </a:r>
            <a:r>
              <a:rPr sz="1900" i="1" spc="15" dirty="0">
                <a:latin typeface="Cambria"/>
                <a:cs typeface="Cambria"/>
              </a:rPr>
              <a:t> </a:t>
            </a:r>
            <a:r>
              <a:rPr sz="1900" i="1" spc="90" dirty="0">
                <a:latin typeface="Cambria"/>
                <a:cs typeface="Cambria"/>
              </a:rPr>
              <a:t>possess</a:t>
            </a:r>
            <a:r>
              <a:rPr sz="1900" i="1" spc="75" dirty="0">
                <a:latin typeface="Cambria"/>
                <a:cs typeface="Cambria"/>
              </a:rPr>
              <a:t> </a:t>
            </a:r>
            <a:r>
              <a:rPr sz="1900" i="1" spc="-50" dirty="0">
                <a:latin typeface="Cambria"/>
                <a:cs typeface="Cambria"/>
              </a:rPr>
              <a:t>a</a:t>
            </a:r>
            <a:r>
              <a:rPr sz="1900" i="1" spc="20" dirty="0">
                <a:latin typeface="Cambria"/>
                <a:cs typeface="Cambria"/>
              </a:rPr>
              <a:t> </a:t>
            </a:r>
            <a:r>
              <a:rPr sz="1900" i="1" spc="-55" dirty="0">
                <a:latin typeface="Cambria"/>
                <a:cs typeface="Cambria"/>
              </a:rPr>
              <a:t>great</a:t>
            </a:r>
            <a:r>
              <a:rPr sz="1900" i="1" spc="45" dirty="0">
                <a:latin typeface="Cambria"/>
                <a:cs typeface="Cambria"/>
              </a:rPr>
              <a:t> </a:t>
            </a:r>
            <a:r>
              <a:rPr sz="1900" i="1" spc="-30" dirty="0">
                <a:latin typeface="Cambria"/>
                <a:cs typeface="Cambria"/>
              </a:rPr>
              <a:t>potential</a:t>
            </a:r>
            <a:r>
              <a:rPr sz="1900" i="1" dirty="0">
                <a:latin typeface="Cambria"/>
                <a:cs typeface="Cambria"/>
              </a:rPr>
              <a:t> </a:t>
            </a:r>
            <a:r>
              <a:rPr sz="1900" i="1" spc="-20" dirty="0">
                <a:latin typeface="Cambria"/>
                <a:cs typeface="Cambria"/>
              </a:rPr>
              <a:t>in</a:t>
            </a:r>
            <a:r>
              <a:rPr sz="1900" i="1" spc="10" dirty="0">
                <a:latin typeface="Cambria"/>
                <a:cs typeface="Cambria"/>
              </a:rPr>
              <a:t> </a:t>
            </a:r>
            <a:r>
              <a:rPr sz="1900" i="1" spc="-50" dirty="0">
                <a:latin typeface="Cambria"/>
                <a:cs typeface="Cambria"/>
              </a:rPr>
              <a:t>the</a:t>
            </a:r>
            <a:r>
              <a:rPr sz="1900" i="1" spc="20" dirty="0">
                <a:latin typeface="Cambria"/>
                <a:cs typeface="Cambria"/>
              </a:rPr>
              <a:t> </a:t>
            </a:r>
            <a:r>
              <a:rPr sz="1900" i="1" spc="-10" dirty="0">
                <a:latin typeface="Cambria"/>
                <a:cs typeface="Cambria"/>
              </a:rPr>
              <a:t>field</a:t>
            </a:r>
            <a:r>
              <a:rPr sz="1900" i="1" dirty="0">
                <a:latin typeface="Cambria"/>
                <a:cs typeface="Cambria"/>
              </a:rPr>
              <a:t> </a:t>
            </a:r>
            <a:r>
              <a:rPr sz="1900" i="1" spc="15" dirty="0">
                <a:latin typeface="Cambria"/>
                <a:cs typeface="Cambria"/>
              </a:rPr>
              <a:t>of</a:t>
            </a:r>
            <a:r>
              <a:rPr sz="1900" i="1" spc="40" dirty="0">
                <a:latin typeface="Cambria"/>
                <a:cs typeface="Cambria"/>
              </a:rPr>
              <a:t> </a:t>
            </a:r>
            <a:r>
              <a:rPr sz="1900" i="1" spc="-10" dirty="0">
                <a:latin typeface="Cambria"/>
                <a:cs typeface="Cambria"/>
              </a:rPr>
              <a:t>education</a:t>
            </a:r>
            <a:r>
              <a:rPr sz="1900" i="1" spc="10" dirty="0">
                <a:latin typeface="Cambria"/>
                <a:cs typeface="Cambria"/>
              </a:rPr>
              <a:t> </a:t>
            </a:r>
            <a:r>
              <a:rPr sz="1900" i="1" spc="-40" dirty="0">
                <a:latin typeface="Cambria"/>
                <a:cs typeface="Cambria"/>
              </a:rPr>
              <a:t>,wherein </a:t>
            </a:r>
            <a:r>
              <a:rPr sz="1900" i="1" spc="-35" dirty="0">
                <a:latin typeface="Cambria"/>
                <a:cs typeface="Cambria"/>
              </a:rPr>
              <a:t> </a:t>
            </a:r>
            <a:r>
              <a:rPr sz="1900" i="1" dirty="0">
                <a:latin typeface="Cambria"/>
                <a:cs typeface="Cambria"/>
              </a:rPr>
              <a:t>students</a:t>
            </a:r>
            <a:r>
              <a:rPr sz="1900" i="1" spc="25" dirty="0">
                <a:latin typeface="Cambria"/>
                <a:cs typeface="Cambria"/>
              </a:rPr>
              <a:t> </a:t>
            </a:r>
            <a:r>
              <a:rPr sz="1900" i="1" spc="-35" dirty="0">
                <a:latin typeface="Cambria"/>
                <a:cs typeface="Cambria"/>
              </a:rPr>
              <a:t>would</a:t>
            </a:r>
            <a:r>
              <a:rPr sz="1900" i="1" spc="40" dirty="0">
                <a:latin typeface="Cambria"/>
                <a:cs typeface="Cambria"/>
              </a:rPr>
              <a:t> </a:t>
            </a:r>
            <a:r>
              <a:rPr sz="1900" i="1" dirty="0">
                <a:latin typeface="Cambria"/>
                <a:cs typeface="Cambria"/>
              </a:rPr>
              <a:t>be</a:t>
            </a:r>
            <a:r>
              <a:rPr sz="1900" i="1" spc="20" dirty="0">
                <a:latin typeface="Cambria"/>
                <a:cs typeface="Cambria"/>
              </a:rPr>
              <a:t> </a:t>
            </a:r>
            <a:r>
              <a:rPr sz="1900" i="1" spc="-5" dirty="0">
                <a:latin typeface="Cambria"/>
                <a:cs typeface="Cambria"/>
              </a:rPr>
              <a:t>offered</a:t>
            </a:r>
            <a:r>
              <a:rPr sz="1900" i="1" spc="20" dirty="0">
                <a:latin typeface="Cambria"/>
                <a:cs typeface="Cambria"/>
              </a:rPr>
              <a:t> </a:t>
            </a:r>
            <a:r>
              <a:rPr sz="1900" i="1" spc="-40" dirty="0">
                <a:latin typeface="Cambria"/>
                <a:cs typeface="Cambria"/>
              </a:rPr>
              <a:t>an</a:t>
            </a:r>
            <a:r>
              <a:rPr sz="1900" i="1" spc="35" dirty="0">
                <a:latin typeface="Cambria"/>
                <a:cs typeface="Cambria"/>
              </a:rPr>
              <a:t> </a:t>
            </a:r>
            <a:r>
              <a:rPr sz="1900" i="1" spc="-15" dirty="0">
                <a:latin typeface="Cambria"/>
                <a:cs typeface="Cambria"/>
              </a:rPr>
              <a:t>opportunity</a:t>
            </a:r>
            <a:r>
              <a:rPr sz="1900" i="1" spc="35" dirty="0">
                <a:latin typeface="Cambria"/>
                <a:cs typeface="Cambria"/>
              </a:rPr>
              <a:t> </a:t>
            </a:r>
            <a:r>
              <a:rPr sz="1900" i="1" spc="-35" dirty="0">
                <a:latin typeface="Cambria"/>
                <a:cs typeface="Cambria"/>
              </a:rPr>
              <a:t>to</a:t>
            </a:r>
            <a:r>
              <a:rPr sz="1900" i="1" spc="40" dirty="0">
                <a:latin typeface="Cambria"/>
                <a:cs typeface="Cambria"/>
              </a:rPr>
              <a:t> </a:t>
            </a:r>
            <a:r>
              <a:rPr sz="1900" i="1" spc="-5" dirty="0">
                <a:latin typeface="Cambria"/>
                <a:cs typeface="Cambria"/>
              </a:rPr>
              <a:t>explore</a:t>
            </a:r>
            <a:r>
              <a:rPr sz="1900" i="1" spc="40" dirty="0">
                <a:latin typeface="Cambria"/>
                <a:cs typeface="Cambria"/>
              </a:rPr>
              <a:t> </a:t>
            </a:r>
            <a:r>
              <a:rPr sz="1900" i="1" spc="-25" dirty="0">
                <a:latin typeface="Cambria"/>
                <a:cs typeface="Cambria"/>
              </a:rPr>
              <a:t>and</a:t>
            </a:r>
            <a:r>
              <a:rPr sz="1900" i="1" spc="20" dirty="0">
                <a:latin typeface="Cambria"/>
                <a:cs typeface="Cambria"/>
              </a:rPr>
              <a:t> </a:t>
            </a:r>
            <a:r>
              <a:rPr sz="1900" i="1" spc="-25" dirty="0">
                <a:latin typeface="Cambria"/>
                <a:cs typeface="Cambria"/>
              </a:rPr>
              <a:t>learn</a:t>
            </a:r>
            <a:r>
              <a:rPr sz="1900" i="1" spc="10" dirty="0">
                <a:latin typeface="Cambria"/>
                <a:cs typeface="Cambria"/>
              </a:rPr>
              <a:t> </a:t>
            </a:r>
            <a:r>
              <a:rPr sz="1900" i="1" spc="-10" dirty="0">
                <a:latin typeface="Cambria"/>
                <a:cs typeface="Cambria"/>
              </a:rPr>
              <a:t>along</a:t>
            </a:r>
            <a:r>
              <a:rPr sz="1900" i="1" spc="5" dirty="0">
                <a:latin typeface="Cambria"/>
                <a:cs typeface="Cambria"/>
              </a:rPr>
              <a:t> </a:t>
            </a:r>
            <a:r>
              <a:rPr sz="1900" i="1" spc="-100" dirty="0">
                <a:latin typeface="Cambria"/>
                <a:cs typeface="Cambria"/>
              </a:rPr>
              <a:t>with </a:t>
            </a:r>
            <a:r>
              <a:rPr sz="1900" i="1" spc="-400" dirty="0">
                <a:latin typeface="Cambria"/>
                <a:cs typeface="Cambria"/>
              </a:rPr>
              <a:t> </a:t>
            </a:r>
            <a:r>
              <a:rPr sz="1900" i="1" spc="-45" dirty="0">
                <a:latin typeface="Cambria"/>
                <a:cs typeface="Cambria"/>
              </a:rPr>
              <a:t>their</a:t>
            </a:r>
            <a:r>
              <a:rPr sz="1900" i="1" spc="5" dirty="0">
                <a:latin typeface="Cambria"/>
                <a:cs typeface="Cambria"/>
              </a:rPr>
              <a:t> </a:t>
            </a:r>
            <a:r>
              <a:rPr sz="1900" i="1" spc="-15" dirty="0">
                <a:latin typeface="Cambria"/>
                <a:cs typeface="Cambria"/>
              </a:rPr>
              <a:t>text-based</a:t>
            </a:r>
            <a:r>
              <a:rPr sz="1900" i="1" spc="-5" dirty="0">
                <a:latin typeface="Cambria"/>
                <a:cs typeface="Cambria"/>
              </a:rPr>
              <a:t> </a:t>
            </a:r>
            <a:r>
              <a:rPr sz="1900" i="1" spc="20" dirty="0">
                <a:latin typeface="Cambria"/>
                <a:cs typeface="Cambria"/>
              </a:rPr>
              <a:t>studies.</a:t>
            </a:r>
            <a:endParaRPr lang="en-US" sz="1900" i="1" spc="20" dirty="0">
              <a:latin typeface="Cambria"/>
              <a:cs typeface="Cambria"/>
            </a:endParaRPr>
          </a:p>
          <a:p>
            <a:pPr marL="299085" marR="257175" indent="-287020">
              <a:lnSpc>
                <a:spcPct val="94800"/>
              </a:lnSpc>
              <a:buSzPct val="94736"/>
              <a:buFont typeface="Arial MT"/>
              <a:buChar char="•"/>
              <a:tabLst>
                <a:tab pos="299085" algn="l"/>
                <a:tab pos="299720" algn="l"/>
              </a:tabLst>
            </a:pPr>
            <a:r>
              <a:rPr lang="en-US" sz="1900" i="1" spc="20" dirty="0">
                <a:latin typeface="Cambria"/>
                <a:cs typeface="Cambria"/>
              </a:rPr>
              <a:t>The user must have an VR headset or smart glasses to experience Virtual Tourism .</a:t>
            </a:r>
          </a:p>
          <a:p>
            <a:pPr marL="299085" marR="257175" indent="-287020">
              <a:lnSpc>
                <a:spcPct val="94800"/>
              </a:lnSpc>
              <a:buSzPct val="94736"/>
              <a:buFont typeface="Arial MT"/>
              <a:buChar char="•"/>
              <a:tabLst>
                <a:tab pos="299085" algn="l"/>
                <a:tab pos="299720" algn="l"/>
              </a:tabLst>
            </a:pPr>
            <a:r>
              <a:rPr lang="en-US" sz="1900" i="1" spc="20" dirty="0">
                <a:latin typeface="Cambria"/>
                <a:cs typeface="Cambria"/>
              </a:rPr>
              <a:t>Camera permission should be granted while using the website. (for the purpose of seeing the </a:t>
            </a:r>
            <a:r>
              <a:rPr lang="en-US" sz="2000" dirty="0"/>
              <a:t>Augmented</a:t>
            </a:r>
            <a:r>
              <a:rPr lang="en-US" sz="1900" i="1" spc="20" dirty="0">
                <a:latin typeface="Cambria"/>
                <a:cs typeface="Cambria"/>
              </a:rPr>
              <a:t> Reality).</a:t>
            </a:r>
          </a:p>
          <a:p>
            <a:pPr marL="299085" marR="257175" indent="-287020">
              <a:lnSpc>
                <a:spcPct val="94800"/>
              </a:lnSpc>
              <a:buSzPct val="94736"/>
              <a:buFont typeface="Arial MT"/>
              <a:buChar char="•"/>
              <a:tabLst>
                <a:tab pos="299085" algn="l"/>
                <a:tab pos="299720" algn="l"/>
              </a:tabLst>
            </a:pPr>
            <a:r>
              <a:rPr lang="en-US" sz="1900" i="1" spc="20" dirty="0">
                <a:latin typeface="Cambria"/>
                <a:cs typeface="Cambria"/>
              </a:rPr>
              <a:t> ADs  and third-party cookies should also be allowed, so that we can provide a better user experience.</a:t>
            </a:r>
          </a:p>
          <a:p>
            <a:pPr marL="299085" marR="257175" indent="-287020">
              <a:lnSpc>
                <a:spcPct val="94800"/>
              </a:lnSpc>
              <a:buSzPct val="94736"/>
              <a:buFont typeface="Arial MT"/>
              <a:buChar char="•"/>
              <a:tabLst>
                <a:tab pos="299085" algn="l"/>
                <a:tab pos="299720" algn="l"/>
              </a:tabLst>
            </a:pPr>
            <a:r>
              <a:rPr lang="en-US" sz="1900" i="1" spc="20" dirty="0">
                <a:latin typeface="Cambria"/>
                <a:cs typeface="Cambria"/>
              </a:rPr>
              <a:t>Latest version of web browsers ,like Chrome, Firefox, Edge, etc., is necessary in order for the website to work smoothly.</a:t>
            </a:r>
          </a:p>
        </p:txBody>
      </p:sp>
      <p:sp>
        <p:nvSpPr>
          <p:cNvPr id="7" name="object 7"/>
          <p:cNvSpPr txBox="1"/>
          <p:nvPr/>
        </p:nvSpPr>
        <p:spPr>
          <a:xfrm>
            <a:off x="4137786" y="850468"/>
            <a:ext cx="5320665" cy="3044825"/>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spc="-10" dirty="0">
                <a:latin typeface="Calibri"/>
                <a:cs typeface="Calibri"/>
              </a:rPr>
              <a:t>According</a:t>
            </a:r>
            <a:r>
              <a:rPr sz="1800" spc="30" dirty="0">
                <a:latin typeface="Calibri"/>
                <a:cs typeface="Calibri"/>
              </a:rPr>
              <a:t> </a:t>
            </a:r>
            <a:r>
              <a:rPr sz="1800" spc="-15" dirty="0">
                <a:latin typeface="Calibri"/>
                <a:cs typeface="Calibri"/>
              </a:rPr>
              <a:t>to</a:t>
            </a:r>
            <a:r>
              <a:rPr sz="180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given</a:t>
            </a:r>
            <a:r>
              <a:rPr sz="1800" spc="30" dirty="0">
                <a:latin typeface="Calibri"/>
                <a:cs typeface="Calibri"/>
              </a:rPr>
              <a:t> </a:t>
            </a:r>
            <a:r>
              <a:rPr sz="1800" spc="-15" dirty="0">
                <a:latin typeface="Calibri"/>
                <a:cs typeface="Calibri"/>
              </a:rPr>
              <a:t>graph,</a:t>
            </a:r>
            <a:r>
              <a:rPr sz="1800" spc="45"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scope</a:t>
            </a:r>
            <a:r>
              <a:rPr sz="1800" spc="10" dirty="0">
                <a:latin typeface="Calibri"/>
                <a:cs typeface="Calibri"/>
              </a:rPr>
              <a:t> </a:t>
            </a:r>
            <a:r>
              <a:rPr sz="1800" dirty="0">
                <a:latin typeface="Calibri"/>
                <a:cs typeface="Calibri"/>
              </a:rPr>
              <a:t>of</a:t>
            </a:r>
            <a:r>
              <a:rPr sz="1800" spc="-10" dirty="0">
                <a:latin typeface="Calibri"/>
                <a:cs typeface="Calibri"/>
              </a:rPr>
              <a:t> </a:t>
            </a:r>
            <a:r>
              <a:rPr sz="1800" dirty="0">
                <a:latin typeface="Calibri"/>
                <a:cs typeface="Calibri"/>
              </a:rPr>
              <a:t>AR/VR</a:t>
            </a:r>
            <a:r>
              <a:rPr sz="1800" spc="-5" dirty="0">
                <a:latin typeface="Calibri"/>
                <a:cs typeface="Calibri"/>
              </a:rPr>
              <a:t> in </a:t>
            </a:r>
            <a:r>
              <a:rPr sz="1800"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recent</a:t>
            </a:r>
            <a:r>
              <a:rPr sz="1800" spc="45" dirty="0">
                <a:latin typeface="Calibri"/>
                <a:cs typeface="Calibri"/>
              </a:rPr>
              <a:t> </a:t>
            </a:r>
            <a:r>
              <a:rPr sz="1800" spc="-15" dirty="0">
                <a:latin typeface="Calibri"/>
                <a:cs typeface="Calibri"/>
              </a:rPr>
              <a:t>years</a:t>
            </a:r>
            <a:r>
              <a:rPr sz="1800" spc="15" dirty="0">
                <a:latin typeface="Calibri"/>
                <a:cs typeface="Calibri"/>
              </a:rPr>
              <a:t> </a:t>
            </a:r>
            <a:r>
              <a:rPr sz="1800" spc="-5" dirty="0">
                <a:latin typeface="Calibri"/>
                <a:cs typeface="Calibri"/>
              </a:rPr>
              <a:t>has</a:t>
            </a:r>
            <a:r>
              <a:rPr sz="1800" spc="15" dirty="0">
                <a:latin typeface="Calibri"/>
                <a:cs typeface="Calibri"/>
              </a:rPr>
              <a:t> </a:t>
            </a:r>
            <a:r>
              <a:rPr sz="1800" spc="-10" dirty="0">
                <a:latin typeface="Calibri"/>
                <a:cs typeface="Calibri"/>
              </a:rPr>
              <a:t>been</a:t>
            </a:r>
            <a:r>
              <a:rPr sz="1800" spc="35" dirty="0">
                <a:latin typeface="Calibri"/>
                <a:cs typeface="Calibri"/>
              </a:rPr>
              <a:t> </a:t>
            </a:r>
            <a:r>
              <a:rPr sz="1800" spc="-15" dirty="0">
                <a:latin typeface="Calibri"/>
                <a:cs typeface="Calibri"/>
              </a:rPr>
              <a:t>rapidly</a:t>
            </a:r>
            <a:r>
              <a:rPr sz="1800" spc="45" dirty="0">
                <a:latin typeface="Calibri"/>
                <a:cs typeface="Calibri"/>
              </a:rPr>
              <a:t> </a:t>
            </a:r>
            <a:r>
              <a:rPr sz="1800" spc="-10" dirty="0">
                <a:latin typeface="Calibri"/>
                <a:cs typeface="Calibri"/>
              </a:rPr>
              <a:t>increasing</a:t>
            </a:r>
            <a:r>
              <a:rPr sz="1800" spc="60" dirty="0">
                <a:latin typeface="Calibri"/>
                <a:cs typeface="Calibri"/>
              </a:rPr>
              <a:t> </a:t>
            </a:r>
            <a:r>
              <a:rPr sz="1800" spc="-5" dirty="0">
                <a:latin typeface="Calibri"/>
                <a:cs typeface="Calibri"/>
              </a:rPr>
              <a:t>and</a:t>
            </a:r>
            <a:r>
              <a:rPr sz="1800" spc="10"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is </a:t>
            </a:r>
            <a:r>
              <a:rPr sz="1800" dirty="0">
                <a:latin typeface="Calibri"/>
                <a:cs typeface="Calibri"/>
              </a:rPr>
              <a:t> </a:t>
            </a:r>
            <a:r>
              <a:rPr sz="1800" spc="-15" dirty="0">
                <a:latin typeface="Calibri"/>
                <a:cs typeface="Calibri"/>
              </a:rPr>
              <a:t>expected</a:t>
            </a:r>
            <a:r>
              <a:rPr sz="1800" spc="55" dirty="0">
                <a:latin typeface="Calibri"/>
                <a:cs typeface="Calibri"/>
              </a:rPr>
              <a:t> </a:t>
            </a:r>
            <a:r>
              <a:rPr sz="1800" spc="-15" dirty="0">
                <a:latin typeface="Calibri"/>
                <a:cs typeface="Calibri"/>
              </a:rPr>
              <a:t>to</a:t>
            </a:r>
            <a:r>
              <a:rPr sz="1800" spc="5" dirty="0">
                <a:latin typeface="Calibri"/>
                <a:cs typeface="Calibri"/>
              </a:rPr>
              <a:t> </a:t>
            </a:r>
            <a:r>
              <a:rPr sz="1800" spc="-25" dirty="0">
                <a:latin typeface="Calibri"/>
                <a:cs typeface="Calibri"/>
              </a:rPr>
              <a:t>stay</a:t>
            </a:r>
            <a:r>
              <a:rPr sz="180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same</a:t>
            </a:r>
            <a:r>
              <a:rPr sz="1800" spc="10" dirty="0">
                <a:latin typeface="Calibri"/>
                <a:cs typeface="Calibri"/>
              </a:rPr>
              <a:t> </a:t>
            </a:r>
            <a:r>
              <a:rPr sz="1800" spc="-15" dirty="0">
                <a:latin typeface="Calibri"/>
                <a:cs typeface="Calibri"/>
              </a:rPr>
              <a:t>way</a:t>
            </a:r>
            <a:r>
              <a:rPr sz="1800" spc="-25"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the</a:t>
            </a:r>
            <a:r>
              <a:rPr sz="1800" spc="35" dirty="0">
                <a:latin typeface="Calibri"/>
                <a:cs typeface="Calibri"/>
              </a:rPr>
              <a:t> </a:t>
            </a:r>
            <a:r>
              <a:rPr sz="1800" spc="-10" dirty="0">
                <a:latin typeface="Calibri"/>
                <a:cs typeface="Calibri"/>
              </a:rPr>
              <a:t>upcoming</a:t>
            </a:r>
            <a:r>
              <a:rPr sz="1800" spc="40" dirty="0">
                <a:latin typeface="Calibri"/>
                <a:cs typeface="Calibri"/>
              </a:rPr>
              <a:t> </a:t>
            </a:r>
            <a:r>
              <a:rPr sz="1800" spc="-15" dirty="0">
                <a:latin typeface="Calibri"/>
                <a:cs typeface="Calibri"/>
              </a:rPr>
              <a:t>years.</a:t>
            </a:r>
            <a:endParaRPr sz="1800">
              <a:latin typeface="Calibri"/>
              <a:cs typeface="Calibri"/>
            </a:endParaRPr>
          </a:p>
          <a:p>
            <a:pPr marL="299085" indent="-287020">
              <a:lnSpc>
                <a:spcPct val="100000"/>
              </a:lnSpc>
              <a:spcBef>
                <a:spcPts val="5"/>
              </a:spcBef>
              <a:buFont typeface="Arial MT"/>
              <a:buChar char="•"/>
              <a:tabLst>
                <a:tab pos="299085" algn="l"/>
                <a:tab pos="299720" algn="l"/>
              </a:tabLst>
            </a:pPr>
            <a:r>
              <a:rPr sz="1800" spc="-5" dirty="0">
                <a:latin typeface="Calibri"/>
                <a:cs typeface="Calibri"/>
              </a:rPr>
              <a:t>The</a:t>
            </a:r>
            <a:r>
              <a:rPr sz="1800" spc="15" dirty="0">
                <a:latin typeface="Calibri"/>
                <a:cs typeface="Calibri"/>
              </a:rPr>
              <a:t> </a:t>
            </a:r>
            <a:r>
              <a:rPr sz="1800" spc="-20" dirty="0">
                <a:latin typeface="Calibri"/>
                <a:cs typeface="Calibri"/>
              </a:rPr>
              <a:t>travel</a:t>
            </a:r>
            <a:r>
              <a:rPr sz="1800" spc="15" dirty="0">
                <a:latin typeface="Calibri"/>
                <a:cs typeface="Calibri"/>
              </a:rPr>
              <a:t> </a:t>
            </a:r>
            <a:r>
              <a:rPr sz="1800" spc="-5" dirty="0">
                <a:latin typeface="Calibri"/>
                <a:cs typeface="Calibri"/>
              </a:rPr>
              <a:t>and</a:t>
            </a:r>
            <a:r>
              <a:rPr sz="1800" spc="10" dirty="0">
                <a:latin typeface="Calibri"/>
                <a:cs typeface="Calibri"/>
              </a:rPr>
              <a:t> </a:t>
            </a:r>
            <a:r>
              <a:rPr sz="1800" spc="-10" dirty="0">
                <a:latin typeface="Calibri"/>
                <a:cs typeface="Calibri"/>
              </a:rPr>
              <a:t>tourism</a:t>
            </a:r>
            <a:r>
              <a:rPr sz="1800" spc="20" dirty="0">
                <a:latin typeface="Calibri"/>
                <a:cs typeface="Calibri"/>
              </a:rPr>
              <a:t> </a:t>
            </a:r>
            <a:r>
              <a:rPr sz="1800" spc="-15" dirty="0">
                <a:latin typeface="Calibri"/>
                <a:cs typeface="Calibri"/>
              </a:rPr>
              <a:t>industry</a:t>
            </a:r>
            <a:r>
              <a:rPr sz="1800" spc="70" dirty="0">
                <a:latin typeface="Calibri"/>
                <a:cs typeface="Calibri"/>
              </a:rPr>
              <a:t> </a:t>
            </a:r>
            <a:r>
              <a:rPr sz="1800" spc="-5" dirty="0">
                <a:latin typeface="Calibri"/>
                <a:cs typeface="Calibri"/>
              </a:rPr>
              <a:t>has</a:t>
            </a:r>
            <a:r>
              <a:rPr sz="1800" spc="20" dirty="0">
                <a:latin typeface="Calibri"/>
                <a:cs typeface="Calibri"/>
              </a:rPr>
              <a:t> </a:t>
            </a:r>
            <a:r>
              <a:rPr sz="1800" spc="-10" dirty="0">
                <a:latin typeface="Calibri"/>
                <a:cs typeface="Calibri"/>
              </a:rPr>
              <a:t>witnessed</a:t>
            </a:r>
            <a:endParaRPr sz="1800">
              <a:latin typeface="Calibri"/>
              <a:cs typeface="Calibri"/>
            </a:endParaRPr>
          </a:p>
          <a:p>
            <a:pPr marL="299085">
              <a:lnSpc>
                <a:spcPct val="100000"/>
              </a:lnSpc>
            </a:pPr>
            <a:r>
              <a:rPr sz="1800" spc="-10" dirty="0">
                <a:latin typeface="Calibri"/>
                <a:cs typeface="Calibri"/>
              </a:rPr>
              <a:t>tremendous</a:t>
            </a:r>
            <a:r>
              <a:rPr sz="1800" spc="50" dirty="0">
                <a:latin typeface="Calibri"/>
                <a:cs typeface="Calibri"/>
              </a:rPr>
              <a:t> </a:t>
            </a:r>
            <a:r>
              <a:rPr sz="1800" spc="-5" dirty="0">
                <a:latin typeface="Calibri"/>
                <a:cs typeface="Calibri"/>
              </a:rPr>
              <a:t>growth</a:t>
            </a:r>
            <a:r>
              <a:rPr sz="1800" spc="-20" dirty="0">
                <a:latin typeface="Calibri"/>
                <a:cs typeface="Calibri"/>
              </a:rPr>
              <a:t> </a:t>
            </a:r>
            <a:r>
              <a:rPr sz="1800" dirty="0">
                <a:latin typeface="Calibri"/>
                <a:cs typeface="Calibri"/>
              </a:rPr>
              <a:t>with</a:t>
            </a:r>
            <a:r>
              <a:rPr sz="1800" spc="-20" dirty="0">
                <a:latin typeface="Calibri"/>
                <a:cs typeface="Calibri"/>
              </a:rPr>
              <a:t> </a:t>
            </a:r>
            <a:r>
              <a:rPr sz="1800" spc="-5" dirty="0">
                <a:latin typeface="Calibri"/>
                <a:cs typeface="Calibri"/>
              </a:rPr>
              <a:t>this</a:t>
            </a:r>
            <a:r>
              <a:rPr sz="1800" spc="10" dirty="0">
                <a:latin typeface="Calibri"/>
                <a:cs typeface="Calibri"/>
              </a:rPr>
              <a:t> </a:t>
            </a:r>
            <a:r>
              <a:rPr sz="1800" spc="-10" dirty="0">
                <a:latin typeface="Calibri"/>
                <a:cs typeface="Calibri"/>
              </a:rPr>
              <a:t>emerging</a:t>
            </a:r>
            <a:r>
              <a:rPr sz="1800" spc="60" dirty="0">
                <a:latin typeface="Calibri"/>
                <a:cs typeface="Calibri"/>
              </a:rPr>
              <a:t> </a:t>
            </a:r>
            <a:r>
              <a:rPr sz="1800" spc="-20" dirty="0">
                <a:latin typeface="Calibri"/>
                <a:cs typeface="Calibri"/>
              </a:rPr>
              <a:t>technology.</a:t>
            </a:r>
            <a:endParaRPr sz="1800">
              <a:latin typeface="Calibri"/>
              <a:cs typeface="Calibri"/>
            </a:endParaRPr>
          </a:p>
          <a:p>
            <a:pPr marL="299085" marR="23495" indent="-287020">
              <a:lnSpc>
                <a:spcPct val="100000"/>
              </a:lnSpc>
              <a:buFont typeface="Arial MT"/>
              <a:buChar char="•"/>
              <a:tabLst>
                <a:tab pos="299085" algn="l"/>
                <a:tab pos="299720" algn="l"/>
              </a:tabLst>
            </a:pPr>
            <a:r>
              <a:rPr sz="1800" dirty="0">
                <a:latin typeface="Calibri"/>
                <a:cs typeface="Calibri"/>
              </a:rPr>
              <a:t>In</a:t>
            </a:r>
            <a:r>
              <a:rPr sz="1800" spc="15" dirty="0">
                <a:latin typeface="Calibri"/>
                <a:cs typeface="Calibri"/>
              </a:rPr>
              <a:t> </a:t>
            </a:r>
            <a:r>
              <a:rPr sz="1800" spc="-20" dirty="0">
                <a:latin typeface="Calibri"/>
                <a:cs typeface="Calibri"/>
              </a:rPr>
              <a:t>today’s</a:t>
            </a:r>
            <a:r>
              <a:rPr sz="1800" spc="-10" dirty="0">
                <a:latin typeface="Calibri"/>
                <a:cs typeface="Calibri"/>
              </a:rPr>
              <a:t> fast-paced</a:t>
            </a:r>
            <a:r>
              <a:rPr sz="1800" spc="10" dirty="0">
                <a:latin typeface="Calibri"/>
                <a:cs typeface="Calibri"/>
              </a:rPr>
              <a:t> </a:t>
            </a:r>
            <a:r>
              <a:rPr sz="1800" spc="-10" dirty="0">
                <a:latin typeface="Calibri"/>
                <a:cs typeface="Calibri"/>
              </a:rPr>
              <a:t>world,</a:t>
            </a:r>
            <a:r>
              <a:rPr sz="1800" spc="25" dirty="0">
                <a:latin typeface="Calibri"/>
                <a:cs typeface="Calibri"/>
              </a:rPr>
              <a:t> </a:t>
            </a:r>
            <a:r>
              <a:rPr sz="1800" spc="-20" dirty="0">
                <a:latin typeface="Calibri"/>
                <a:cs typeface="Calibri"/>
              </a:rPr>
              <a:t>travellers</a:t>
            </a:r>
            <a:r>
              <a:rPr sz="1800" spc="20" dirty="0">
                <a:latin typeface="Calibri"/>
                <a:cs typeface="Calibri"/>
              </a:rPr>
              <a:t> </a:t>
            </a:r>
            <a:r>
              <a:rPr sz="1800" spc="-10" dirty="0">
                <a:latin typeface="Calibri"/>
                <a:cs typeface="Calibri"/>
              </a:rPr>
              <a:t>love</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ease</a:t>
            </a:r>
            <a:r>
              <a:rPr sz="1800" spc="15" dirty="0">
                <a:latin typeface="Calibri"/>
                <a:cs typeface="Calibri"/>
              </a:rPr>
              <a:t> </a:t>
            </a:r>
            <a:r>
              <a:rPr sz="1800" dirty="0">
                <a:latin typeface="Calibri"/>
                <a:cs typeface="Calibri"/>
              </a:rPr>
              <a:t>of </a:t>
            </a:r>
            <a:r>
              <a:rPr sz="1800" spc="-390" dirty="0">
                <a:latin typeface="Calibri"/>
                <a:cs typeface="Calibri"/>
              </a:rPr>
              <a:t> </a:t>
            </a:r>
            <a:r>
              <a:rPr sz="1800" spc="-10" dirty="0">
                <a:latin typeface="Calibri"/>
                <a:cs typeface="Calibri"/>
              </a:rPr>
              <a:t>searching</a:t>
            </a:r>
            <a:r>
              <a:rPr sz="1800" spc="30" dirty="0">
                <a:latin typeface="Calibri"/>
                <a:cs typeface="Calibri"/>
              </a:rPr>
              <a:t> </a:t>
            </a:r>
            <a:r>
              <a:rPr sz="1800" spc="-5" dirty="0">
                <a:latin typeface="Calibri"/>
                <a:cs typeface="Calibri"/>
              </a:rPr>
              <a:t>and</a:t>
            </a:r>
            <a:r>
              <a:rPr sz="1800" spc="35" dirty="0">
                <a:latin typeface="Calibri"/>
                <a:cs typeface="Calibri"/>
              </a:rPr>
              <a:t> </a:t>
            </a:r>
            <a:r>
              <a:rPr sz="1800" spc="-5" dirty="0">
                <a:latin typeface="Calibri"/>
                <a:cs typeface="Calibri"/>
              </a:rPr>
              <a:t>booking</a:t>
            </a:r>
            <a:r>
              <a:rPr sz="1800" spc="10" dirty="0">
                <a:latin typeface="Calibri"/>
                <a:cs typeface="Calibri"/>
              </a:rPr>
              <a:t> </a:t>
            </a:r>
            <a:r>
              <a:rPr sz="1800" spc="-15" dirty="0">
                <a:latin typeface="Calibri"/>
                <a:cs typeface="Calibri"/>
              </a:rPr>
              <a:t>tours</a:t>
            </a:r>
            <a:r>
              <a:rPr sz="1800" spc="-10" dirty="0">
                <a:latin typeface="Calibri"/>
                <a:cs typeface="Calibri"/>
              </a:rPr>
              <a:t> </a:t>
            </a:r>
            <a:r>
              <a:rPr sz="1800" dirty="0">
                <a:latin typeface="Calibri"/>
                <a:cs typeface="Calibri"/>
              </a:rPr>
              <a:t>on</a:t>
            </a:r>
            <a:r>
              <a:rPr sz="1800" spc="-20" dirty="0">
                <a:latin typeface="Calibri"/>
                <a:cs typeface="Calibri"/>
              </a:rPr>
              <a:t> </a:t>
            </a:r>
            <a:r>
              <a:rPr sz="1800" spc="-5" dirty="0">
                <a:latin typeface="Calibri"/>
                <a:cs typeface="Calibri"/>
              </a:rPr>
              <a:t>the</a:t>
            </a:r>
            <a:r>
              <a:rPr sz="1800" spc="35" dirty="0">
                <a:latin typeface="Calibri"/>
                <a:cs typeface="Calibri"/>
              </a:rPr>
              <a:t> </a:t>
            </a:r>
            <a:r>
              <a:rPr sz="1800" spc="-20" dirty="0">
                <a:latin typeface="Calibri"/>
                <a:cs typeface="Calibri"/>
              </a:rPr>
              <a:t>go,</a:t>
            </a:r>
            <a:r>
              <a:rPr sz="1800" dirty="0">
                <a:latin typeface="Calibri"/>
                <a:cs typeface="Calibri"/>
              </a:rPr>
              <a:t> </a:t>
            </a:r>
            <a:r>
              <a:rPr sz="1800" spc="-5" dirty="0">
                <a:latin typeface="Calibri"/>
                <a:cs typeface="Calibri"/>
              </a:rPr>
              <a:t>virtually</a:t>
            </a:r>
            <a:r>
              <a:rPr sz="1800" spc="20" dirty="0">
                <a:latin typeface="Calibri"/>
                <a:cs typeface="Calibri"/>
              </a:rPr>
              <a:t> </a:t>
            </a:r>
            <a:r>
              <a:rPr sz="1800" spc="-10" dirty="0">
                <a:latin typeface="Calibri"/>
                <a:cs typeface="Calibri"/>
              </a:rPr>
              <a:t>from </a:t>
            </a:r>
            <a:r>
              <a:rPr sz="1800" spc="-5" dirty="0">
                <a:latin typeface="Calibri"/>
                <a:cs typeface="Calibri"/>
              </a:rPr>
              <a:t> the</a:t>
            </a:r>
            <a:r>
              <a:rPr sz="1800" spc="10" dirty="0">
                <a:latin typeface="Calibri"/>
                <a:cs typeface="Calibri"/>
              </a:rPr>
              <a:t> </a:t>
            </a:r>
            <a:r>
              <a:rPr sz="1800" spc="-10" dirty="0">
                <a:latin typeface="Calibri"/>
                <a:cs typeface="Calibri"/>
              </a:rPr>
              <a:t>comfort </a:t>
            </a:r>
            <a:r>
              <a:rPr sz="1800" spc="5" dirty="0">
                <a:latin typeface="Calibri"/>
                <a:cs typeface="Calibri"/>
              </a:rPr>
              <a:t>of</a:t>
            </a:r>
            <a:r>
              <a:rPr sz="1800" spc="-25" dirty="0">
                <a:latin typeface="Calibri"/>
                <a:cs typeface="Calibri"/>
              </a:rPr>
              <a:t> </a:t>
            </a:r>
            <a:r>
              <a:rPr sz="1800" spc="-10" dirty="0">
                <a:latin typeface="Calibri"/>
                <a:cs typeface="Calibri"/>
              </a:rPr>
              <a:t>their</a:t>
            </a:r>
            <a:r>
              <a:rPr sz="1800" spc="40" dirty="0">
                <a:latin typeface="Calibri"/>
                <a:cs typeface="Calibri"/>
              </a:rPr>
              <a:t> </a:t>
            </a:r>
            <a:r>
              <a:rPr sz="1800" dirty="0">
                <a:latin typeface="Calibri"/>
                <a:cs typeface="Calibri"/>
              </a:rPr>
              <a:t>own</a:t>
            </a:r>
            <a:r>
              <a:rPr sz="1800" spc="-15" dirty="0">
                <a:latin typeface="Calibri"/>
                <a:cs typeface="Calibri"/>
              </a:rPr>
              <a:t> </a:t>
            </a:r>
            <a:r>
              <a:rPr sz="1800" spc="-5" dirty="0">
                <a:latin typeface="Calibri"/>
                <a:cs typeface="Calibri"/>
              </a:rPr>
              <a:t>places.</a:t>
            </a:r>
            <a:endParaRPr sz="1800">
              <a:latin typeface="Calibri"/>
              <a:cs typeface="Calibri"/>
            </a:endParaRPr>
          </a:p>
          <a:p>
            <a:pPr marL="299085" marR="153035" indent="-287020">
              <a:lnSpc>
                <a:spcPct val="100000"/>
              </a:lnSpc>
              <a:spcBef>
                <a:spcPts val="5"/>
              </a:spcBef>
              <a:buFont typeface="Arial MT"/>
              <a:buChar char="•"/>
              <a:tabLst>
                <a:tab pos="299085" algn="l"/>
                <a:tab pos="299720" algn="l"/>
              </a:tabLst>
            </a:pPr>
            <a:r>
              <a:rPr sz="1800" dirty="0">
                <a:latin typeface="Calibri"/>
                <a:cs typeface="Calibri"/>
              </a:rPr>
              <a:t>It</a:t>
            </a:r>
            <a:r>
              <a:rPr sz="1800" spc="-5" dirty="0">
                <a:latin typeface="Calibri"/>
                <a:cs typeface="Calibri"/>
              </a:rPr>
              <a:t> would</a:t>
            </a:r>
            <a:r>
              <a:rPr sz="1800" spc="10" dirty="0">
                <a:latin typeface="Calibri"/>
                <a:cs typeface="Calibri"/>
              </a:rPr>
              <a:t> </a:t>
            </a:r>
            <a:r>
              <a:rPr sz="1800" dirty="0">
                <a:latin typeface="Calibri"/>
                <a:cs typeface="Calibri"/>
              </a:rPr>
              <a:t>act</a:t>
            </a:r>
            <a:r>
              <a:rPr sz="1800" spc="-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a</a:t>
            </a:r>
            <a:r>
              <a:rPr sz="1800" spc="-10" dirty="0">
                <a:latin typeface="Calibri"/>
                <a:cs typeface="Calibri"/>
              </a:rPr>
              <a:t> </a:t>
            </a:r>
            <a:r>
              <a:rPr sz="1800" spc="-15" dirty="0">
                <a:latin typeface="Calibri"/>
                <a:cs typeface="Calibri"/>
              </a:rPr>
              <a:t>great</a:t>
            </a:r>
            <a:r>
              <a:rPr sz="1800" spc="45" dirty="0">
                <a:latin typeface="Calibri"/>
                <a:cs typeface="Calibri"/>
              </a:rPr>
              <a:t> </a:t>
            </a:r>
            <a:r>
              <a:rPr sz="1800" spc="-5" dirty="0">
                <a:latin typeface="Calibri"/>
                <a:cs typeface="Calibri"/>
              </a:rPr>
              <a:t>tool</a:t>
            </a:r>
            <a:r>
              <a:rPr sz="1800" spc="-10" dirty="0">
                <a:latin typeface="Calibri"/>
                <a:cs typeface="Calibri"/>
              </a:rPr>
              <a:t> </a:t>
            </a:r>
            <a:r>
              <a:rPr sz="1800" spc="-15" dirty="0">
                <a:latin typeface="Calibri"/>
                <a:cs typeface="Calibri"/>
              </a:rPr>
              <a:t>for</a:t>
            </a:r>
            <a:r>
              <a:rPr sz="1800" dirty="0">
                <a:latin typeface="Calibri"/>
                <a:cs typeface="Calibri"/>
              </a:rPr>
              <a:t> </a:t>
            </a:r>
            <a:r>
              <a:rPr sz="1800" spc="-10" dirty="0">
                <a:latin typeface="Calibri"/>
                <a:cs typeface="Calibri"/>
              </a:rPr>
              <a:t>the</a:t>
            </a:r>
            <a:r>
              <a:rPr sz="1800" spc="15" dirty="0">
                <a:latin typeface="Calibri"/>
                <a:cs typeface="Calibri"/>
              </a:rPr>
              <a:t> </a:t>
            </a:r>
            <a:r>
              <a:rPr sz="1800" spc="-10" dirty="0">
                <a:latin typeface="Calibri"/>
                <a:cs typeface="Calibri"/>
              </a:rPr>
              <a:t>disabled</a:t>
            </a:r>
            <a:r>
              <a:rPr sz="1800" spc="55" dirty="0">
                <a:latin typeface="Calibri"/>
                <a:cs typeface="Calibri"/>
              </a:rPr>
              <a:t> </a:t>
            </a:r>
            <a:r>
              <a:rPr sz="1800" dirty="0">
                <a:latin typeface="Calibri"/>
                <a:cs typeface="Calibri"/>
              </a:rPr>
              <a:t>, </a:t>
            </a:r>
            <a:r>
              <a:rPr sz="1800" spc="-15" dirty="0">
                <a:latin typeface="Calibri"/>
                <a:cs typeface="Calibri"/>
              </a:rPr>
              <a:t>offering </a:t>
            </a:r>
            <a:r>
              <a:rPr sz="1800" spc="-395" dirty="0">
                <a:latin typeface="Calibri"/>
                <a:cs typeface="Calibri"/>
              </a:rPr>
              <a:t> </a:t>
            </a:r>
            <a:r>
              <a:rPr sz="1800" spc="-5" dirty="0">
                <a:latin typeface="Calibri"/>
                <a:cs typeface="Calibri"/>
              </a:rPr>
              <a:t>them</a:t>
            </a:r>
            <a:r>
              <a:rPr sz="1800" spc="20" dirty="0">
                <a:latin typeface="Calibri"/>
                <a:cs typeface="Calibri"/>
              </a:rPr>
              <a:t> </a:t>
            </a:r>
            <a:r>
              <a:rPr sz="1800" dirty="0">
                <a:latin typeface="Calibri"/>
                <a:cs typeface="Calibri"/>
              </a:rPr>
              <a:t>a </a:t>
            </a:r>
            <a:r>
              <a:rPr sz="1800" spc="-10" dirty="0">
                <a:latin typeface="Calibri"/>
                <a:cs typeface="Calibri"/>
              </a:rPr>
              <a:t>source</a:t>
            </a:r>
            <a:r>
              <a:rPr sz="1800" spc="15" dirty="0">
                <a:latin typeface="Calibri"/>
                <a:cs typeface="Calibri"/>
              </a:rPr>
              <a:t> </a:t>
            </a:r>
            <a:r>
              <a:rPr sz="1800" dirty="0">
                <a:latin typeface="Calibri"/>
                <a:cs typeface="Calibri"/>
              </a:rPr>
              <a:t>of</a:t>
            </a:r>
            <a:r>
              <a:rPr sz="1800" spc="-5" dirty="0">
                <a:latin typeface="Calibri"/>
                <a:cs typeface="Calibri"/>
              </a:rPr>
              <a:t> </a:t>
            </a:r>
            <a:r>
              <a:rPr sz="1800" spc="-10" dirty="0">
                <a:latin typeface="Calibri"/>
                <a:cs typeface="Calibri"/>
              </a:rPr>
              <a:t>knowledge,</a:t>
            </a:r>
            <a:r>
              <a:rPr sz="1800" spc="50" dirty="0">
                <a:latin typeface="Calibri"/>
                <a:cs typeface="Calibri"/>
              </a:rPr>
              <a:t> </a:t>
            </a:r>
            <a:r>
              <a:rPr sz="1800" spc="-15" dirty="0">
                <a:latin typeface="Calibri"/>
                <a:cs typeface="Calibri"/>
              </a:rPr>
              <a:t>great</a:t>
            </a:r>
            <a:r>
              <a:rPr sz="1800" spc="20" dirty="0">
                <a:latin typeface="Calibri"/>
                <a:cs typeface="Calibri"/>
              </a:rPr>
              <a:t> </a:t>
            </a:r>
            <a:r>
              <a:rPr sz="1800" spc="-15" dirty="0">
                <a:latin typeface="Calibri"/>
                <a:cs typeface="Calibri"/>
              </a:rPr>
              <a:t>experience </a:t>
            </a:r>
            <a:r>
              <a:rPr sz="1800" spc="-10" dirty="0">
                <a:latin typeface="Calibri"/>
                <a:cs typeface="Calibri"/>
              </a:rPr>
              <a:t> resembling</a:t>
            </a:r>
            <a:r>
              <a:rPr sz="1800" spc="60" dirty="0">
                <a:latin typeface="Calibri"/>
                <a:cs typeface="Calibri"/>
              </a:rPr>
              <a:t> </a:t>
            </a:r>
            <a:r>
              <a:rPr sz="1800" spc="-10" dirty="0">
                <a:latin typeface="Calibri"/>
                <a:cs typeface="Calibri"/>
              </a:rPr>
              <a:t>reality</a:t>
            </a:r>
            <a:r>
              <a:rPr sz="1800" spc="15" dirty="0">
                <a:latin typeface="Calibri"/>
                <a:cs typeface="Calibri"/>
              </a:rPr>
              <a:t> </a:t>
            </a:r>
            <a:r>
              <a:rPr sz="1800" dirty="0">
                <a:latin typeface="Calibri"/>
                <a:cs typeface="Calibri"/>
              </a:rPr>
              <a:t>with</a:t>
            </a:r>
            <a:r>
              <a:rPr sz="1800" spc="10" dirty="0">
                <a:latin typeface="Calibri"/>
                <a:cs typeface="Calibri"/>
              </a:rPr>
              <a:t> </a:t>
            </a:r>
            <a:r>
              <a:rPr sz="1800" dirty="0">
                <a:latin typeface="Calibri"/>
                <a:cs typeface="Calibri"/>
              </a:rPr>
              <a:t>a</a:t>
            </a:r>
            <a:r>
              <a:rPr sz="1800" spc="-10" dirty="0">
                <a:latin typeface="Calibri"/>
                <a:cs typeface="Calibri"/>
              </a:rPr>
              <a:t> sense</a:t>
            </a:r>
            <a:r>
              <a:rPr sz="1800" spc="35" dirty="0">
                <a:latin typeface="Calibri"/>
                <a:cs typeface="Calibri"/>
              </a:rPr>
              <a:t> </a:t>
            </a:r>
            <a:r>
              <a:rPr sz="1800" dirty="0">
                <a:latin typeface="Calibri"/>
                <a:cs typeface="Calibri"/>
              </a:rPr>
              <a:t>of</a:t>
            </a:r>
            <a:r>
              <a:rPr sz="1800" spc="-10" dirty="0">
                <a:latin typeface="Calibri"/>
                <a:cs typeface="Calibri"/>
              </a:rPr>
              <a:t> aesthetic</a:t>
            </a:r>
            <a:r>
              <a:rPr sz="1800" spc="25" dirty="0">
                <a:latin typeface="Calibri"/>
                <a:cs typeface="Calibri"/>
              </a:rPr>
              <a:t> </a:t>
            </a:r>
            <a:r>
              <a:rPr sz="1800" spc="-30" dirty="0">
                <a:latin typeface="Calibri"/>
                <a:cs typeface="Calibri"/>
              </a:rPr>
              <a:t>joy.</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457200"/>
            <a:ext cx="4038600" cy="1415772"/>
          </a:xfrm>
        </p:spPr>
        <p:txBody>
          <a:bodyPr/>
          <a:lstStyle/>
          <a:p>
            <a:r>
              <a:rPr lang="en-US" dirty="0"/>
              <a:t>REVENUE MODEL</a:t>
            </a:r>
          </a:p>
        </p:txBody>
      </p:sp>
      <p:sp>
        <p:nvSpPr>
          <p:cNvPr id="3" name="Text Placeholder 2"/>
          <p:cNvSpPr>
            <a:spLocks noGrp="1"/>
          </p:cNvSpPr>
          <p:nvPr>
            <p:ph type="body" idx="1"/>
          </p:nvPr>
        </p:nvSpPr>
        <p:spPr>
          <a:xfrm>
            <a:off x="1104900" y="1429067"/>
            <a:ext cx="7505700" cy="2488565"/>
          </a:xfrm>
        </p:spPr>
        <p:txBody>
          <a:bodyPr/>
          <a:lstStyle/>
          <a:p>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92" t="3752" r="192" b="52496"/>
          <a:stretch/>
        </p:blipFill>
        <p:spPr>
          <a:xfrm>
            <a:off x="1066800" y="1066800"/>
            <a:ext cx="7696200" cy="3213100"/>
          </a:xfrm>
          <a:prstGeom prst="rect">
            <a:avLst/>
          </a:prstGeom>
        </p:spPr>
      </p:pic>
      <p:sp>
        <p:nvSpPr>
          <p:cNvPr id="7" name="TextBox 6"/>
          <p:cNvSpPr txBox="1"/>
          <p:nvPr/>
        </p:nvSpPr>
        <p:spPr>
          <a:xfrm>
            <a:off x="609600" y="4824968"/>
            <a:ext cx="9067800" cy="1477328"/>
          </a:xfrm>
          <a:prstGeom prst="rect">
            <a:avLst/>
          </a:prstGeom>
          <a:noFill/>
        </p:spPr>
        <p:txBody>
          <a:bodyPr wrap="square" rtlCol="0">
            <a:spAutoFit/>
          </a:bodyPr>
          <a:lstStyle/>
          <a:p>
            <a:endParaRPr lang="en-US" dirty="0"/>
          </a:p>
          <a:p>
            <a:r>
              <a:rPr lang="en-US" dirty="0"/>
              <a:t>   Our marketing will be this:-</a:t>
            </a:r>
          </a:p>
          <a:p>
            <a:pPr marL="285750" indent="-285750">
              <a:buFont typeface="Arial" pitchFamily="34" charset="0"/>
              <a:buChar char="•"/>
            </a:pPr>
            <a:r>
              <a:rPr lang="en-US" dirty="0"/>
              <a:t> We will publish the QR-code of our website in newspapers/magazines through which  users           can directly visit our website.</a:t>
            </a:r>
          </a:p>
          <a:p>
            <a:pPr marL="285750" indent="-285750">
              <a:buFont typeface="Arial" pitchFamily="34" charset="0"/>
              <a:buChar char="•"/>
            </a:pPr>
            <a:r>
              <a:rPr lang="en-US" dirty="0"/>
              <a:t>  We will be running ads of our website on different platforms and many more.</a:t>
            </a:r>
          </a:p>
        </p:txBody>
      </p:sp>
      <p:sp>
        <p:nvSpPr>
          <p:cNvPr id="8" name="TextBox 7"/>
          <p:cNvSpPr txBox="1"/>
          <p:nvPr/>
        </p:nvSpPr>
        <p:spPr>
          <a:xfrm>
            <a:off x="3962400" y="4563358"/>
            <a:ext cx="3164649" cy="523220"/>
          </a:xfrm>
          <a:prstGeom prst="rect">
            <a:avLst/>
          </a:prstGeom>
          <a:noFill/>
        </p:spPr>
        <p:txBody>
          <a:bodyPr wrap="none" rtlCol="0">
            <a:spAutoFit/>
          </a:bodyPr>
          <a:lstStyle/>
          <a:p>
            <a:r>
              <a:rPr lang="en-US" sz="2800" dirty="0"/>
              <a:t>Marketing strategies</a:t>
            </a:r>
          </a:p>
        </p:txBody>
      </p:sp>
      <p:sp>
        <p:nvSpPr>
          <p:cNvPr id="9" name="TextBox 8"/>
          <p:cNvSpPr txBox="1"/>
          <p:nvPr/>
        </p:nvSpPr>
        <p:spPr>
          <a:xfrm>
            <a:off x="685800" y="863580"/>
            <a:ext cx="8458200" cy="3416320"/>
          </a:xfrm>
          <a:prstGeom prst="rect">
            <a:avLst/>
          </a:prstGeom>
          <a:noFill/>
          <a:ln>
            <a:solidFill>
              <a:schemeClr val="tx2"/>
            </a:solidFill>
          </a:ln>
        </p:spPr>
        <p:txBody>
          <a:bodyPr wrap="square" rtlCol="0">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3463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304800"/>
            <a:ext cx="2438400" cy="353943"/>
          </a:xfrm>
        </p:spPr>
        <p:txBody>
          <a:bodyPr/>
          <a:lstStyle/>
          <a:p>
            <a:r>
              <a:rPr lang="en-US" dirty="0"/>
              <a:t>KEY Objective</a:t>
            </a:r>
          </a:p>
        </p:txBody>
      </p:sp>
      <p:sp>
        <p:nvSpPr>
          <p:cNvPr id="3" name="Text Placeholder 2"/>
          <p:cNvSpPr>
            <a:spLocks noGrp="1"/>
          </p:cNvSpPr>
          <p:nvPr>
            <p:ph type="body" idx="1"/>
          </p:nvPr>
        </p:nvSpPr>
        <p:spPr>
          <a:xfrm>
            <a:off x="838200" y="914400"/>
            <a:ext cx="7848600" cy="4985980"/>
          </a:xfrm>
        </p:spPr>
        <p:txBody>
          <a:bodyPr/>
          <a:lstStyle/>
          <a:p>
            <a:pPr marL="342900" indent="-342900">
              <a:buAutoNum type="arabicPeriod"/>
            </a:pPr>
            <a:r>
              <a:rPr lang="en-US" b="1" u="sng" dirty="0"/>
              <a:t>Easy registration and login </a:t>
            </a:r>
            <a:r>
              <a:rPr lang="en-US" dirty="0"/>
              <a:t>:- The login functionality in our AVR Tour is to ensure a good user experience.</a:t>
            </a:r>
          </a:p>
          <a:p>
            <a:pPr marL="342900" indent="-342900">
              <a:buAutoNum type="arabicPeriod"/>
            </a:pPr>
            <a:endParaRPr lang="en-US" dirty="0"/>
          </a:p>
          <a:p>
            <a:pPr marL="342900" indent="-342900">
              <a:buAutoNum type="arabicPeriod"/>
            </a:pPr>
            <a:r>
              <a:rPr lang="en-US" b="1" u="sng" dirty="0"/>
              <a:t> Accessibility </a:t>
            </a:r>
            <a:r>
              <a:rPr lang="en-US" dirty="0"/>
              <a:t>:- This platform let users to access their old and new records as and when they need it. Storing all data on the cloud is not only secure, it also ensures that the their visit records are available for their future reference as well as for the accessibility. </a:t>
            </a:r>
          </a:p>
          <a:p>
            <a:pPr marL="342900" indent="-342900">
              <a:buAutoNum type="arabicPeriod"/>
            </a:pPr>
            <a:endParaRPr lang="en-US" dirty="0"/>
          </a:p>
          <a:p>
            <a:pPr marL="342900" indent="-342900">
              <a:buAutoNum type="arabicPeriod"/>
            </a:pPr>
            <a:r>
              <a:rPr lang="en-US" b="1" u="sng" dirty="0"/>
              <a:t>Data encryption </a:t>
            </a:r>
            <a:r>
              <a:rPr lang="en-US" dirty="0"/>
              <a:t>:- The privacy of users with all records, and other sensitive information is secure and cannot be leaked to any third party software. This makes data secure in the app and the data cannot be illegally be changed with other prescription.</a:t>
            </a:r>
          </a:p>
          <a:p>
            <a:pPr marL="342900" indent="-342900">
              <a:buAutoNum type="arabicPeriod"/>
            </a:pPr>
            <a:endParaRPr lang="en-US" dirty="0"/>
          </a:p>
          <a:p>
            <a:pPr marL="342900" indent="-342900">
              <a:buAutoNum type="arabicPeriod"/>
            </a:pPr>
            <a:r>
              <a:rPr lang="en-US" dirty="0"/>
              <a:t> </a:t>
            </a:r>
            <a:r>
              <a:rPr lang="en-US" b="1" u="sng" dirty="0"/>
              <a:t>Readability </a:t>
            </a:r>
            <a:r>
              <a:rPr lang="en-US" dirty="0"/>
              <a:t>:- The usage and understanding of the platform is very easy. User can find it as a child play to operate this app. </a:t>
            </a:r>
          </a:p>
          <a:p>
            <a:pPr marL="342900" indent="-342900">
              <a:buAutoNum type="arabicPeriod"/>
            </a:pPr>
            <a:endParaRPr lang="en-US" dirty="0"/>
          </a:p>
          <a:p>
            <a:pPr marL="342900" indent="-342900">
              <a:buAutoNum type="arabicPeriod"/>
            </a:pPr>
            <a:r>
              <a:rPr lang="en-US" b="1" u="sng" dirty="0"/>
              <a:t>Interoperability</a:t>
            </a:r>
            <a:r>
              <a:rPr lang="en-US" dirty="0"/>
              <a:t> :- The ability of this application to connect and communicate in a coordinated way, without effort from the end user is very accurate.</a:t>
            </a:r>
          </a:p>
        </p:txBody>
      </p:sp>
    </p:spTree>
    <p:extLst>
      <p:ext uri="{BB962C8B-B14F-4D97-AF65-F5344CB8AC3E}">
        <p14:creationId xmlns:p14="http://schemas.microsoft.com/office/powerpoint/2010/main" val="8079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96400" y="5952744"/>
            <a:ext cx="762000" cy="765175"/>
          </a:xfrm>
          <a:custGeom>
            <a:avLst/>
            <a:gdLst/>
            <a:ahLst/>
            <a:cxnLst/>
            <a:rect l="l" t="t" r="r" b="b"/>
            <a:pathLst>
              <a:path w="762000" h="765175">
                <a:moveTo>
                  <a:pt x="761619" y="0"/>
                </a:moveTo>
                <a:lnTo>
                  <a:pt x="0" y="764666"/>
                </a:lnTo>
                <a:lnTo>
                  <a:pt x="761619" y="764666"/>
                </a:lnTo>
                <a:lnTo>
                  <a:pt x="761619" y="0"/>
                </a:lnTo>
                <a:close/>
              </a:path>
            </a:pathLst>
          </a:custGeom>
          <a:solidFill>
            <a:srgbClr val="FF862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8415">
              <a:lnSpc>
                <a:spcPct val="100000"/>
              </a:lnSpc>
              <a:spcBef>
                <a:spcPts val="105"/>
              </a:spcBef>
            </a:pPr>
            <a:r>
              <a:rPr spc="5" dirty="0"/>
              <a:t>T</a:t>
            </a:r>
            <a:r>
              <a:rPr spc="20" dirty="0"/>
              <a:t>EA</a:t>
            </a:r>
            <a:r>
              <a:rPr spc="5" dirty="0"/>
              <a:t>M</a:t>
            </a:r>
          </a:p>
        </p:txBody>
      </p:sp>
      <p:graphicFrame>
        <p:nvGraphicFramePr>
          <p:cNvPr id="4" name="object 4"/>
          <p:cNvGraphicFramePr>
            <a:graphicFrameLocks noGrp="1"/>
          </p:cNvGraphicFramePr>
          <p:nvPr>
            <p:extLst>
              <p:ext uri="{D42A27DB-BD31-4B8C-83A1-F6EECF244321}">
                <p14:modId xmlns:p14="http://schemas.microsoft.com/office/powerpoint/2010/main" val="3884965156"/>
              </p:ext>
            </p:extLst>
          </p:nvPr>
        </p:nvGraphicFramePr>
        <p:xfrm>
          <a:off x="457200" y="2057401"/>
          <a:ext cx="7486318" cy="2971799"/>
        </p:xfrm>
        <a:graphic>
          <a:graphicData uri="http://schemas.openxmlformats.org/drawingml/2006/table">
            <a:tbl>
              <a:tblPr firstRow="1" bandRow="1">
                <a:tableStyleId>{2D5ABB26-0587-4C30-8999-92F81FD0307C}</a:tableStyleId>
              </a:tblPr>
              <a:tblGrid>
                <a:gridCol w="2728899">
                  <a:extLst>
                    <a:ext uri="{9D8B030D-6E8A-4147-A177-3AD203B41FA5}">
                      <a16:colId xmlns:a16="http://schemas.microsoft.com/office/drawing/2014/main" val="20000"/>
                    </a:ext>
                  </a:extLst>
                </a:gridCol>
                <a:gridCol w="2649219">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243409">
                <a:tc>
                  <a:txBody>
                    <a:bodyPr/>
                    <a:lstStyle/>
                    <a:p>
                      <a:pPr marL="127000">
                        <a:lnSpc>
                          <a:spcPts val="1095"/>
                        </a:lnSpc>
                      </a:pPr>
                      <a:r>
                        <a:rPr sz="1150" b="1" spc="-20" dirty="0">
                          <a:solidFill>
                            <a:srgbClr val="F16700"/>
                          </a:solidFill>
                          <a:latin typeface="Calibri"/>
                          <a:cs typeface="Calibri"/>
                        </a:rPr>
                        <a:t>T</a:t>
                      </a:r>
                      <a:r>
                        <a:rPr sz="1150" b="1" spc="-30" dirty="0">
                          <a:solidFill>
                            <a:srgbClr val="F16700"/>
                          </a:solidFill>
                          <a:latin typeface="Calibri"/>
                          <a:cs typeface="Calibri"/>
                        </a:rPr>
                        <a:t>e</a:t>
                      </a:r>
                      <a:r>
                        <a:rPr sz="1150" b="1" spc="-20" dirty="0">
                          <a:solidFill>
                            <a:srgbClr val="F16700"/>
                          </a:solidFill>
                          <a:latin typeface="Calibri"/>
                          <a:cs typeface="Calibri"/>
                        </a:rPr>
                        <a:t>a</a:t>
                      </a:r>
                      <a:r>
                        <a:rPr sz="1150" b="1" dirty="0">
                          <a:solidFill>
                            <a:srgbClr val="F16700"/>
                          </a:solidFill>
                          <a:latin typeface="Calibri"/>
                          <a:cs typeface="Calibri"/>
                        </a:rPr>
                        <a:t>m</a:t>
                      </a:r>
                      <a:r>
                        <a:rPr sz="1150" b="1" spc="-70" dirty="0">
                          <a:solidFill>
                            <a:srgbClr val="F16700"/>
                          </a:solidFill>
                          <a:latin typeface="Calibri"/>
                          <a:cs typeface="Calibri"/>
                        </a:rPr>
                        <a:t> </a:t>
                      </a:r>
                      <a:r>
                        <a:rPr sz="1150" b="1" spc="-10" dirty="0">
                          <a:solidFill>
                            <a:srgbClr val="F16700"/>
                          </a:solidFill>
                          <a:latin typeface="Calibri"/>
                          <a:cs typeface="Calibri"/>
                        </a:rPr>
                        <a:t>L</a:t>
                      </a:r>
                      <a:r>
                        <a:rPr sz="1150" b="1" spc="-5" dirty="0">
                          <a:solidFill>
                            <a:srgbClr val="F16700"/>
                          </a:solidFill>
                          <a:latin typeface="Calibri"/>
                          <a:cs typeface="Calibri"/>
                        </a:rPr>
                        <a:t>e</a:t>
                      </a:r>
                      <a:r>
                        <a:rPr sz="1150" b="1" spc="5" dirty="0">
                          <a:solidFill>
                            <a:srgbClr val="F16700"/>
                          </a:solidFill>
                          <a:latin typeface="Calibri"/>
                          <a:cs typeface="Calibri"/>
                        </a:rPr>
                        <a:t>ad</a:t>
                      </a:r>
                      <a:r>
                        <a:rPr sz="1150" b="1" spc="-5" dirty="0">
                          <a:solidFill>
                            <a:srgbClr val="F16700"/>
                          </a:solidFill>
                          <a:latin typeface="Calibri"/>
                          <a:cs typeface="Calibri"/>
                        </a:rPr>
                        <a:t>e</a:t>
                      </a:r>
                      <a:r>
                        <a:rPr sz="1150" b="1" dirty="0">
                          <a:solidFill>
                            <a:srgbClr val="F16700"/>
                          </a:solidFill>
                          <a:latin typeface="Calibri"/>
                          <a:cs typeface="Calibri"/>
                        </a:rPr>
                        <a:t>r</a:t>
                      </a:r>
                      <a:r>
                        <a:rPr sz="1150" b="1" spc="-45" dirty="0">
                          <a:solidFill>
                            <a:srgbClr val="F16700"/>
                          </a:solidFill>
                          <a:latin typeface="Calibri"/>
                          <a:cs typeface="Calibri"/>
                        </a:rPr>
                        <a:t> </a:t>
                      </a:r>
                      <a:r>
                        <a:rPr sz="1150" b="1" spc="10" dirty="0">
                          <a:solidFill>
                            <a:srgbClr val="F16700"/>
                          </a:solidFill>
                          <a:latin typeface="Calibri"/>
                          <a:cs typeface="Calibri"/>
                        </a:rPr>
                        <a:t>N</a:t>
                      </a:r>
                      <a:r>
                        <a:rPr sz="1150" b="1" spc="5" dirty="0">
                          <a:solidFill>
                            <a:srgbClr val="F16700"/>
                          </a:solidFill>
                          <a:latin typeface="Calibri"/>
                          <a:cs typeface="Calibri"/>
                        </a:rPr>
                        <a:t>a</a:t>
                      </a:r>
                      <a:r>
                        <a:rPr sz="1150" b="1" spc="-5" dirty="0">
                          <a:solidFill>
                            <a:srgbClr val="F16700"/>
                          </a:solidFill>
                          <a:latin typeface="Calibri"/>
                          <a:cs typeface="Calibri"/>
                        </a:rPr>
                        <a:t>me</a:t>
                      </a:r>
                      <a:r>
                        <a:rPr sz="1150" b="1" dirty="0">
                          <a:solidFill>
                            <a:srgbClr val="F16700"/>
                          </a:solidFill>
                          <a:latin typeface="Calibri"/>
                          <a:cs typeface="Calibri"/>
                        </a:rPr>
                        <a:t>:</a:t>
                      </a:r>
                      <a:r>
                        <a:rPr sz="1150" b="1" spc="-55" dirty="0">
                          <a:solidFill>
                            <a:srgbClr val="F16700"/>
                          </a:solidFill>
                          <a:latin typeface="Calibri"/>
                          <a:cs typeface="Calibri"/>
                        </a:rPr>
                        <a:t> </a:t>
                      </a:r>
                      <a:r>
                        <a:rPr sz="1150" b="1" spc="10" dirty="0">
                          <a:solidFill>
                            <a:srgbClr val="F16700"/>
                          </a:solidFill>
                          <a:latin typeface="Calibri"/>
                          <a:cs typeface="Calibri"/>
                        </a:rPr>
                        <a:t>P</a:t>
                      </a:r>
                      <a:r>
                        <a:rPr sz="1150" b="1" spc="-5" dirty="0">
                          <a:solidFill>
                            <a:srgbClr val="F16700"/>
                          </a:solidFill>
                          <a:latin typeface="Calibri"/>
                          <a:cs typeface="Calibri"/>
                        </a:rPr>
                        <a:t>r</a:t>
                      </a:r>
                      <a:r>
                        <a:rPr sz="1150" b="1" dirty="0">
                          <a:solidFill>
                            <a:srgbClr val="F16700"/>
                          </a:solidFill>
                          <a:latin typeface="Calibri"/>
                          <a:cs typeface="Calibri"/>
                        </a:rPr>
                        <a:t>aka</a:t>
                      </a:r>
                      <a:r>
                        <a:rPr sz="1150" b="1" spc="-5" dirty="0">
                          <a:solidFill>
                            <a:srgbClr val="F16700"/>
                          </a:solidFill>
                          <a:latin typeface="Calibri"/>
                          <a:cs typeface="Calibri"/>
                        </a:rPr>
                        <a:t>s</a:t>
                      </a:r>
                      <a:r>
                        <a:rPr sz="1150" b="1" dirty="0">
                          <a:solidFill>
                            <a:srgbClr val="F16700"/>
                          </a:solidFill>
                          <a:latin typeface="Calibri"/>
                          <a:cs typeface="Calibri"/>
                        </a:rPr>
                        <a:t>h</a:t>
                      </a:r>
                      <a:r>
                        <a:rPr sz="1150" b="1" spc="-85" dirty="0">
                          <a:solidFill>
                            <a:srgbClr val="F16700"/>
                          </a:solidFill>
                          <a:latin typeface="Calibri"/>
                          <a:cs typeface="Calibri"/>
                        </a:rPr>
                        <a:t> </a:t>
                      </a:r>
                      <a:r>
                        <a:rPr sz="1150" b="1" spc="5" dirty="0">
                          <a:solidFill>
                            <a:srgbClr val="F16700"/>
                          </a:solidFill>
                          <a:latin typeface="Calibri"/>
                          <a:cs typeface="Calibri"/>
                        </a:rPr>
                        <a:t>Tha</a:t>
                      </a:r>
                      <a:r>
                        <a:rPr sz="1150" b="1" dirty="0">
                          <a:solidFill>
                            <a:srgbClr val="F16700"/>
                          </a:solidFill>
                          <a:latin typeface="Calibri"/>
                          <a:cs typeface="Calibri"/>
                        </a:rPr>
                        <a:t>k</a:t>
                      </a:r>
                      <a:r>
                        <a:rPr sz="1150" b="1" spc="5" dirty="0">
                          <a:solidFill>
                            <a:srgbClr val="F16700"/>
                          </a:solidFill>
                          <a:latin typeface="Calibri"/>
                          <a:cs typeface="Calibri"/>
                        </a:rPr>
                        <a:t>u</a:t>
                      </a:r>
                      <a:r>
                        <a:rPr sz="1150" b="1" dirty="0">
                          <a:solidFill>
                            <a:srgbClr val="F16700"/>
                          </a:solidFill>
                          <a:latin typeface="Calibri"/>
                          <a:cs typeface="Calibri"/>
                        </a:rPr>
                        <a:t>r</a:t>
                      </a:r>
                      <a:endParaRPr sz="1150" dirty="0">
                        <a:latin typeface="Calibri"/>
                        <a:cs typeface="Calibri"/>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extLst>
                  <a:ext uri="{0D108BD9-81ED-4DB2-BD59-A6C34878D82A}">
                    <a16:rowId xmlns:a16="http://schemas.microsoft.com/office/drawing/2014/main" val="10000"/>
                  </a:ext>
                </a:extLst>
              </a:tr>
              <a:tr h="314191">
                <a:tc>
                  <a:txBody>
                    <a:bodyPr/>
                    <a:lstStyle/>
                    <a:p>
                      <a:pPr marL="127000">
                        <a:lnSpc>
                          <a:spcPct val="100000"/>
                        </a:lnSpc>
                        <a:spcBef>
                          <a:spcPts val="165"/>
                        </a:spcBef>
                      </a:pPr>
                      <a:r>
                        <a:rPr sz="1150" spc="-5" dirty="0">
                          <a:latin typeface="Calibri"/>
                          <a:cs typeface="Calibri"/>
                        </a:rPr>
                        <a:t>Branch</a:t>
                      </a:r>
                      <a:r>
                        <a:rPr sz="1150" spc="-75" dirty="0">
                          <a:latin typeface="Calibri"/>
                          <a:cs typeface="Calibri"/>
                        </a:rPr>
                        <a:t> </a:t>
                      </a:r>
                      <a:r>
                        <a:rPr sz="1150" spc="-5" dirty="0">
                          <a:latin typeface="Calibri"/>
                          <a:cs typeface="Calibri"/>
                        </a:rPr>
                        <a:t>(Btech/Mtech/PhD</a:t>
                      </a:r>
                      <a:r>
                        <a:rPr sz="1150" spc="-35" dirty="0">
                          <a:latin typeface="Calibri"/>
                          <a:cs typeface="Calibri"/>
                        </a:rPr>
                        <a:t> </a:t>
                      </a:r>
                      <a:r>
                        <a:rPr sz="1150" dirty="0">
                          <a:latin typeface="Calibri"/>
                          <a:cs typeface="Calibri"/>
                        </a:rPr>
                        <a:t>etc):</a:t>
                      </a:r>
                      <a:r>
                        <a:rPr sz="1150" spc="-40" dirty="0">
                          <a:latin typeface="Calibri"/>
                          <a:cs typeface="Calibri"/>
                        </a:rPr>
                        <a:t> </a:t>
                      </a:r>
                      <a:r>
                        <a:rPr sz="1150" spc="-5" dirty="0">
                          <a:latin typeface="Calibri"/>
                          <a:cs typeface="Calibri"/>
                        </a:rPr>
                        <a:t>Btech</a:t>
                      </a:r>
                      <a:endParaRPr sz="1150" dirty="0">
                        <a:latin typeface="Calibri"/>
                        <a:cs typeface="Calibri"/>
                      </a:endParaRPr>
                    </a:p>
                  </a:txBody>
                  <a:tcPr marL="0" marR="0" marT="20955" marB="0"/>
                </a:tc>
                <a:tc>
                  <a:txBody>
                    <a:bodyPr/>
                    <a:lstStyle/>
                    <a:p>
                      <a:pPr marL="391795">
                        <a:lnSpc>
                          <a:spcPct val="100000"/>
                        </a:lnSpc>
                        <a:spcBef>
                          <a:spcPts val="165"/>
                        </a:spcBef>
                      </a:pPr>
                      <a:r>
                        <a:rPr sz="1150" spc="-5" dirty="0">
                          <a:latin typeface="Calibri"/>
                          <a:cs typeface="Calibri"/>
                        </a:rPr>
                        <a:t>S</a:t>
                      </a:r>
                      <a:r>
                        <a:rPr sz="1150" spc="-10" dirty="0">
                          <a:latin typeface="Calibri"/>
                          <a:cs typeface="Calibri"/>
                        </a:rPr>
                        <a:t>t</a:t>
                      </a:r>
                      <a:r>
                        <a:rPr sz="1150" dirty="0">
                          <a:latin typeface="Calibri"/>
                          <a:cs typeface="Calibri"/>
                        </a:rPr>
                        <a:t>ream</a:t>
                      </a:r>
                      <a:r>
                        <a:rPr sz="1150" spc="-55" dirty="0">
                          <a:latin typeface="Calibri"/>
                          <a:cs typeface="Calibri"/>
                        </a:rPr>
                        <a:t> </a:t>
                      </a:r>
                      <a:r>
                        <a:rPr sz="1150" dirty="0">
                          <a:latin typeface="Calibri"/>
                          <a:cs typeface="Calibri"/>
                        </a:rPr>
                        <a:t>:</a:t>
                      </a:r>
                      <a:r>
                        <a:rPr sz="1150" spc="-20" dirty="0">
                          <a:latin typeface="Calibri"/>
                          <a:cs typeface="Calibri"/>
                        </a:rPr>
                        <a:t> </a:t>
                      </a:r>
                      <a:r>
                        <a:rPr sz="1150" spc="5" dirty="0">
                          <a:latin typeface="Calibri"/>
                          <a:cs typeface="Calibri"/>
                        </a:rPr>
                        <a:t>C</a:t>
                      </a:r>
                      <a:r>
                        <a:rPr sz="1150" spc="-5" dirty="0">
                          <a:latin typeface="Calibri"/>
                          <a:cs typeface="Calibri"/>
                        </a:rPr>
                        <a:t>SE</a:t>
                      </a:r>
                      <a:endParaRPr sz="1150">
                        <a:latin typeface="Calibri"/>
                        <a:cs typeface="Calibri"/>
                      </a:endParaRPr>
                    </a:p>
                  </a:txBody>
                  <a:tcPr marL="0" marR="0" marT="20955" marB="0"/>
                </a:tc>
                <a:tc>
                  <a:txBody>
                    <a:bodyPr/>
                    <a:lstStyle/>
                    <a:p>
                      <a:pPr marR="119380" algn="r">
                        <a:lnSpc>
                          <a:spcPct val="100000"/>
                        </a:lnSpc>
                        <a:spcBef>
                          <a:spcPts val="165"/>
                        </a:spcBef>
                      </a:pPr>
                      <a:r>
                        <a:rPr sz="1150" spc="-25" dirty="0">
                          <a:latin typeface="Calibri"/>
                          <a:cs typeface="Calibri"/>
                        </a:rPr>
                        <a:t>Year</a:t>
                      </a:r>
                      <a:r>
                        <a:rPr sz="1150" spc="-40" dirty="0">
                          <a:latin typeface="Calibri"/>
                          <a:cs typeface="Calibri"/>
                        </a:rPr>
                        <a:t> </a:t>
                      </a:r>
                      <a:r>
                        <a:rPr sz="1150" dirty="0">
                          <a:latin typeface="Calibri"/>
                          <a:cs typeface="Calibri"/>
                        </a:rPr>
                        <a:t>:</a:t>
                      </a:r>
                      <a:r>
                        <a:rPr sz="1150" spc="-40" dirty="0">
                          <a:latin typeface="Calibri"/>
                          <a:cs typeface="Calibri"/>
                        </a:rPr>
                        <a:t> </a:t>
                      </a:r>
                      <a:r>
                        <a:rPr sz="1150" spc="-5" dirty="0">
                          <a:latin typeface="Calibri"/>
                          <a:cs typeface="Calibri"/>
                        </a:rPr>
                        <a:t>III</a:t>
                      </a:r>
                      <a:endParaRPr sz="1150">
                        <a:latin typeface="Calibri"/>
                        <a:cs typeface="Calibri"/>
                      </a:endParaRPr>
                    </a:p>
                  </a:txBody>
                  <a:tcPr marL="0" marR="0" marT="20955" marB="0"/>
                </a:tc>
                <a:extLst>
                  <a:ext uri="{0D108BD9-81ED-4DB2-BD59-A6C34878D82A}">
                    <a16:rowId xmlns:a16="http://schemas.microsoft.com/office/drawing/2014/main" val="10001"/>
                  </a:ext>
                </a:extLst>
              </a:tr>
              <a:tr h="315789">
                <a:tc>
                  <a:txBody>
                    <a:bodyPr/>
                    <a:lstStyle/>
                    <a:p>
                      <a:pPr marL="127000">
                        <a:lnSpc>
                          <a:spcPct val="100000"/>
                        </a:lnSpc>
                        <a:spcBef>
                          <a:spcPts val="175"/>
                        </a:spcBef>
                      </a:pPr>
                      <a:r>
                        <a:rPr sz="1150" b="1" spc="-20" dirty="0">
                          <a:solidFill>
                            <a:srgbClr val="F16700"/>
                          </a:solidFill>
                          <a:latin typeface="Calibri"/>
                          <a:cs typeface="Calibri"/>
                        </a:rPr>
                        <a:t>T</a:t>
                      </a:r>
                      <a:r>
                        <a:rPr sz="1150" b="1" spc="-30" dirty="0">
                          <a:solidFill>
                            <a:srgbClr val="F16700"/>
                          </a:solidFill>
                          <a:latin typeface="Calibri"/>
                          <a:cs typeface="Calibri"/>
                        </a:rPr>
                        <a:t>e</a:t>
                      </a:r>
                      <a:r>
                        <a:rPr sz="1150" b="1" spc="-20" dirty="0">
                          <a:solidFill>
                            <a:srgbClr val="F16700"/>
                          </a:solidFill>
                          <a:latin typeface="Calibri"/>
                          <a:cs typeface="Calibri"/>
                        </a:rPr>
                        <a:t>a</a:t>
                      </a:r>
                      <a:r>
                        <a:rPr sz="1150" b="1" dirty="0">
                          <a:solidFill>
                            <a:srgbClr val="F16700"/>
                          </a:solidFill>
                          <a:latin typeface="Calibri"/>
                          <a:cs typeface="Calibri"/>
                        </a:rPr>
                        <a:t>m</a:t>
                      </a:r>
                      <a:r>
                        <a:rPr sz="1150" b="1" spc="-70" dirty="0">
                          <a:solidFill>
                            <a:srgbClr val="F16700"/>
                          </a:solidFill>
                          <a:latin typeface="Calibri"/>
                          <a:cs typeface="Calibri"/>
                        </a:rPr>
                        <a:t> </a:t>
                      </a:r>
                      <a:r>
                        <a:rPr sz="1150" b="1" dirty="0">
                          <a:solidFill>
                            <a:srgbClr val="F16700"/>
                          </a:solidFill>
                          <a:latin typeface="Calibri"/>
                          <a:cs typeface="Calibri"/>
                        </a:rPr>
                        <a:t>Member</a:t>
                      </a:r>
                      <a:r>
                        <a:rPr sz="1150" b="1" spc="-45" dirty="0">
                          <a:solidFill>
                            <a:srgbClr val="F16700"/>
                          </a:solidFill>
                          <a:latin typeface="Calibri"/>
                          <a:cs typeface="Calibri"/>
                        </a:rPr>
                        <a:t> </a:t>
                      </a:r>
                      <a:r>
                        <a:rPr sz="1150" b="1" dirty="0">
                          <a:solidFill>
                            <a:srgbClr val="F16700"/>
                          </a:solidFill>
                          <a:latin typeface="Calibri"/>
                          <a:cs typeface="Calibri"/>
                        </a:rPr>
                        <a:t>1</a:t>
                      </a:r>
                      <a:r>
                        <a:rPr sz="1150" b="1" spc="-5" dirty="0">
                          <a:solidFill>
                            <a:srgbClr val="F16700"/>
                          </a:solidFill>
                          <a:latin typeface="Calibri"/>
                          <a:cs typeface="Calibri"/>
                        </a:rPr>
                        <a:t> </a:t>
                      </a:r>
                      <a:r>
                        <a:rPr sz="1150" b="1" spc="5" dirty="0">
                          <a:solidFill>
                            <a:srgbClr val="F16700"/>
                          </a:solidFill>
                          <a:latin typeface="Calibri"/>
                          <a:cs typeface="Calibri"/>
                        </a:rPr>
                        <a:t>Na</a:t>
                      </a:r>
                      <a:r>
                        <a:rPr sz="1150" b="1" spc="-5" dirty="0">
                          <a:solidFill>
                            <a:srgbClr val="F16700"/>
                          </a:solidFill>
                          <a:latin typeface="Calibri"/>
                          <a:cs typeface="Calibri"/>
                        </a:rPr>
                        <a:t>me</a:t>
                      </a:r>
                      <a:r>
                        <a:rPr sz="1150" b="1" dirty="0">
                          <a:solidFill>
                            <a:srgbClr val="F16700"/>
                          </a:solidFill>
                          <a:latin typeface="Calibri"/>
                          <a:cs typeface="Calibri"/>
                        </a:rPr>
                        <a:t>:</a:t>
                      </a:r>
                      <a:r>
                        <a:rPr sz="1150" b="1" spc="-50" dirty="0">
                          <a:solidFill>
                            <a:srgbClr val="F16700"/>
                          </a:solidFill>
                          <a:latin typeface="Calibri"/>
                          <a:cs typeface="Calibri"/>
                        </a:rPr>
                        <a:t> </a:t>
                      </a:r>
                      <a:r>
                        <a:rPr lang="en-IN" sz="1150" b="1" spc="-10" dirty="0">
                          <a:solidFill>
                            <a:srgbClr val="F16700"/>
                          </a:solidFill>
                          <a:latin typeface="Calibri"/>
                          <a:cs typeface="Calibri"/>
                        </a:rPr>
                        <a:t>Abhinay Chadar</a:t>
                      </a:r>
                      <a:endParaRPr sz="1150" dirty="0">
                        <a:latin typeface="Calibri"/>
                        <a:cs typeface="Calibri"/>
                      </a:endParaRPr>
                    </a:p>
                  </a:txBody>
                  <a:tcPr marL="0" marR="0" marT="22225"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extLst>
                  <a:ext uri="{0D108BD9-81ED-4DB2-BD59-A6C34878D82A}">
                    <a16:rowId xmlns:a16="http://schemas.microsoft.com/office/drawing/2014/main" val="10002"/>
                  </a:ext>
                </a:extLst>
              </a:tr>
              <a:tr h="315468">
                <a:tc>
                  <a:txBody>
                    <a:bodyPr/>
                    <a:lstStyle/>
                    <a:p>
                      <a:pPr marL="127000">
                        <a:lnSpc>
                          <a:spcPct val="100000"/>
                        </a:lnSpc>
                        <a:spcBef>
                          <a:spcPts val="175"/>
                        </a:spcBef>
                      </a:pPr>
                      <a:r>
                        <a:rPr sz="1150" spc="-5" dirty="0">
                          <a:latin typeface="Calibri"/>
                          <a:cs typeface="Calibri"/>
                        </a:rPr>
                        <a:t>Branch</a:t>
                      </a:r>
                      <a:r>
                        <a:rPr sz="1150" spc="-75" dirty="0">
                          <a:latin typeface="Calibri"/>
                          <a:cs typeface="Calibri"/>
                        </a:rPr>
                        <a:t> </a:t>
                      </a:r>
                      <a:r>
                        <a:rPr sz="1150" spc="-5" dirty="0">
                          <a:latin typeface="Calibri"/>
                          <a:cs typeface="Calibri"/>
                        </a:rPr>
                        <a:t>(Btech/Mtech/PhD</a:t>
                      </a:r>
                      <a:r>
                        <a:rPr sz="1150" spc="-25" dirty="0">
                          <a:latin typeface="Calibri"/>
                          <a:cs typeface="Calibri"/>
                        </a:rPr>
                        <a:t> </a:t>
                      </a:r>
                      <a:r>
                        <a:rPr sz="1150" dirty="0">
                          <a:latin typeface="Calibri"/>
                          <a:cs typeface="Calibri"/>
                        </a:rPr>
                        <a:t>etc):</a:t>
                      </a:r>
                      <a:r>
                        <a:rPr sz="1150" spc="-40" dirty="0">
                          <a:latin typeface="Calibri"/>
                          <a:cs typeface="Calibri"/>
                        </a:rPr>
                        <a:t> </a:t>
                      </a:r>
                      <a:r>
                        <a:rPr sz="1150" spc="-5" dirty="0">
                          <a:latin typeface="Calibri"/>
                          <a:cs typeface="Calibri"/>
                        </a:rPr>
                        <a:t>Btech</a:t>
                      </a:r>
                      <a:endParaRPr sz="1150" dirty="0">
                        <a:latin typeface="Calibri"/>
                        <a:cs typeface="Calibri"/>
                      </a:endParaRPr>
                    </a:p>
                  </a:txBody>
                  <a:tcPr marL="0" marR="0" marT="22225" marB="0"/>
                </a:tc>
                <a:tc>
                  <a:txBody>
                    <a:bodyPr/>
                    <a:lstStyle/>
                    <a:p>
                      <a:pPr marL="391795">
                        <a:lnSpc>
                          <a:spcPct val="100000"/>
                        </a:lnSpc>
                        <a:spcBef>
                          <a:spcPts val="175"/>
                        </a:spcBef>
                      </a:pPr>
                      <a:r>
                        <a:rPr sz="1150" spc="-5" dirty="0">
                          <a:latin typeface="Calibri"/>
                          <a:cs typeface="Calibri"/>
                        </a:rPr>
                        <a:t>Str</a:t>
                      </a:r>
                      <a:r>
                        <a:rPr sz="1150" dirty="0">
                          <a:latin typeface="Calibri"/>
                          <a:cs typeface="Calibri"/>
                        </a:rPr>
                        <a:t>eam</a:t>
                      </a:r>
                      <a:r>
                        <a:rPr sz="1150" spc="-50" dirty="0">
                          <a:latin typeface="Calibri"/>
                          <a:cs typeface="Calibri"/>
                        </a:rPr>
                        <a:t> </a:t>
                      </a:r>
                      <a:r>
                        <a:rPr sz="1150" dirty="0">
                          <a:latin typeface="Calibri"/>
                          <a:cs typeface="Calibri"/>
                        </a:rPr>
                        <a:t>:</a:t>
                      </a:r>
                      <a:r>
                        <a:rPr sz="1150" spc="-20" dirty="0">
                          <a:latin typeface="Calibri"/>
                          <a:cs typeface="Calibri"/>
                        </a:rPr>
                        <a:t> </a:t>
                      </a:r>
                      <a:r>
                        <a:rPr sz="1150" spc="5" dirty="0">
                          <a:latin typeface="Calibri"/>
                          <a:cs typeface="Calibri"/>
                        </a:rPr>
                        <a:t>C</a:t>
                      </a:r>
                      <a:r>
                        <a:rPr sz="1150" spc="-5" dirty="0">
                          <a:latin typeface="Calibri"/>
                          <a:cs typeface="Calibri"/>
                        </a:rPr>
                        <a:t>SE</a:t>
                      </a:r>
                      <a:endParaRPr sz="1150">
                        <a:latin typeface="Calibri"/>
                        <a:cs typeface="Calibri"/>
                      </a:endParaRPr>
                    </a:p>
                  </a:txBody>
                  <a:tcPr marL="0" marR="0" marT="22225" marB="0"/>
                </a:tc>
                <a:tc>
                  <a:txBody>
                    <a:bodyPr/>
                    <a:lstStyle/>
                    <a:p>
                      <a:pPr marR="119380" algn="r">
                        <a:lnSpc>
                          <a:spcPct val="100000"/>
                        </a:lnSpc>
                        <a:spcBef>
                          <a:spcPts val="175"/>
                        </a:spcBef>
                      </a:pPr>
                      <a:r>
                        <a:rPr sz="1150" spc="-25" dirty="0">
                          <a:latin typeface="Calibri"/>
                          <a:cs typeface="Calibri"/>
                        </a:rPr>
                        <a:t>Year</a:t>
                      </a:r>
                      <a:r>
                        <a:rPr sz="1150" spc="-40" dirty="0">
                          <a:latin typeface="Calibri"/>
                          <a:cs typeface="Calibri"/>
                        </a:rPr>
                        <a:t> </a:t>
                      </a:r>
                      <a:r>
                        <a:rPr sz="1150" dirty="0">
                          <a:latin typeface="Calibri"/>
                          <a:cs typeface="Calibri"/>
                        </a:rPr>
                        <a:t>:</a:t>
                      </a:r>
                      <a:r>
                        <a:rPr sz="1150" spc="-40" dirty="0">
                          <a:latin typeface="Calibri"/>
                          <a:cs typeface="Calibri"/>
                        </a:rPr>
                        <a:t> </a:t>
                      </a:r>
                      <a:r>
                        <a:rPr sz="1150" spc="-5" dirty="0">
                          <a:latin typeface="Calibri"/>
                          <a:cs typeface="Calibri"/>
                        </a:rPr>
                        <a:t>III</a:t>
                      </a:r>
                      <a:endParaRPr sz="1150">
                        <a:latin typeface="Calibri"/>
                        <a:cs typeface="Calibri"/>
                      </a:endParaRPr>
                    </a:p>
                  </a:txBody>
                  <a:tcPr marL="0" marR="0" marT="22225" marB="0"/>
                </a:tc>
                <a:extLst>
                  <a:ext uri="{0D108BD9-81ED-4DB2-BD59-A6C34878D82A}">
                    <a16:rowId xmlns:a16="http://schemas.microsoft.com/office/drawing/2014/main" val="10003"/>
                  </a:ext>
                </a:extLst>
              </a:tr>
              <a:tr h="315027">
                <a:tc>
                  <a:txBody>
                    <a:bodyPr/>
                    <a:lstStyle/>
                    <a:p>
                      <a:pPr marL="127000">
                        <a:lnSpc>
                          <a:spcPct val="100000"/>
                        </a:lnSpc>
                        <a:spcBef>
                          <a:spcPts val="175"/>
                        </a:spcBef>
                      </a:pPr>
                      <a:r>
                        <a:rPr sz="1150" b="1" spc="-20" dirty="0">
                          <a:solidFill>
                            <a:srgbClr val="F16700"/>
                          </a:solidFill>
                          <a:latin typeface="Calibri"/>
                          <a:cs typeface="Calibri"/>
                        </a:rPr>
                        <a:t>T</a:t>
                      </a:r>
                      <a:r>
                        <a:rPr sz="1150" b="1" spc="-30" dirty="0">
                          <a:solidFill>
                            <a:srgbClr val="F16700"/>
                          </a:solidFill>
                          <a:latin typeface="Calibri"/>
                          <a:cs typeface="Calibri"/>
                        </a:rPr>
                        <a:t>e</a:t>
                      </a:r>
                      <a:r>
                        <a:rPr sz="1150" b="1" spc="-20" dirty="0">
                          <a:solidFill>
                            <a:srgbClr val="F16700"/>
                          </a:solidFill>
                          <a:latin typeface="Calibri"/>
                          <a:cs typeface="Calibri"/>
                        </a:rPr>
                        <a:t>a</a:t>
                      </a:r>
                      <a:r>
                        <a:rPr sz="1150" b="1" dirty="0">
                          <a:solidFill>
                            <a:srgbClr val="F16700"/>
                          </a:solidFill>
                          <a:latin typeface="Calibri"/>
                          <a:cs typeface="Calibri"/>
                        </a:rPr>
                        <a:t>m</a:t>
                      </a:r>
                      <a:r>
                        <a:rPr sz="1150" b="1" spc="-75" dirty="0">
                          <a:solidFill>
                            <a:srgbClr val="F16700"/>
                          </a:solidFill>
                          <a:latin typeface="Calibri"/>
                          <a:cs typeface="Calibri"/>
                        </a:rPr>
                        <a:t> </a:t>
                      </a:r>
                      <a:r>
                        <a:rPr sz="1150" b="1" dirty="0">
                          <a:solidFill>
                            <a:srgbClr val="F16700"/>
                          </a:solidFill>
                          <a:latin typeface="Calibri"/>
                          <a:cs typeface="Calibri"/>
                        </a:rPr>
                        <a:t>M</a:t>
                      </a:r>
                      <a:r>
                        <a:rPr sz="1150" b="1" spc="-10" dirty="0">
                          <a:solidFill>
                            <a:srgbClr val="F16700"/>
                          </a:solidFill>
                          <a:latin typeface="Calibri"/>
                          <a:cs typeface="Calibri"/>
                        </a:rPr>
                        <a:t>e</a:t>
                      </a:r>
                      <a:r>
                        <a:rPr sz="1150" b="1" spc="-5" dirty="0">
                          <a:solidFill>
                            <a:srgbClr val="F16700"/>
                          </a:solidFill>
                          <a:latin typeface="Calibri"/>
                          <a:cs typeface="Calibri"/>
                        </a:rPr>
                        <a:t>mbe</a:t>
                      </a:r>
                      <a:r>
                        <a:rPr sz="1150" b="1" dirty="0">
                          <a:solidFill>
                            <a:srgbClr val="F16700"/>
                          </a:solidFill>
                          <a:latin typeface="Calibri"/>
                          <a:cs typeface="Calibri"/>
                        </a:rPr>
                        <a:t>r</a:t>
                      </a:r>
                      <a:r>
                        <a:rPr sz="1150" b="1" spc="-75" dirty="0">
                          <a:solidFill>
                            <a:srgbClr val="F16700"/>
                          </a:solidFill>
                          <a:latin typeface="Calibri"/>
                          <a:cs typeface="Calibri"/>
                        </a:rPr>
                        <a:t> </a:t>
                      </a:r>
                      <a:r>
                        <a:rPr sz="1150" b="1" dirty="0">
                          <a:solidFill>
                            <a:srgbClr val="F16700"/>
                          </a:solidFill>
                          <a:latin typeface="Calibri"/>
                          <a:cs typeface="Calibri"/>
                        </a:rPr>
                        <a:t>2</a:t>
                      </a:r>
                      <a:r>
                        <a:rPr sz="1150" b="1" spc="15" dirty="0">
                          <a:solidFill>
                            <a:srgbClr val="F16700"/>
                          </a:solidFill>
                          <a:latin typeface="Calibri"/>
                          <a:cs typeface="Calibri"/>
                        </a:rPr>
                        <a:t> </a:t>
                      </a:r>
                      <a:r>
                        <a:rPr sz="1150" b="1" spc="5" dirty="0">
                          <a:solidFill>
                            <a:srgbClr val="F16700"/>
                          </a:solidFill>
                          <a:latin typeface="Calibri"/>
                          <a:cs typeface="Calibri"/>
                        </a:rPr>
                        <a:t>Na</a:t>
                      </a:r>
                      <a:r>
                        <a:rPr sz="1150" b="1" spc="-5" dirty="0">
                          <a:solidFill>
                            <a:srgbClr val="F16700"/>
                          </a:solidFill>
                          <a:latin typeface="Calibri"/>
                          <a:cs typeface="Calibri"/>
                        </a:rPr>
                        <a:t>m</a:t>
                      </a:r>
                      <a:r>
                        <a:rPr sz="1150" b="1" spc="-10" dirty="0">
                          <a:solidFill>
                            <a:srgbClr val="F16700"/>
                          </a:solidFill>
                          <a:latin typeface="Calibri"/>
                          <a:cs typeface="Calibri"/>
                        </a:rPr>
                        <a:t>e</a:t>
                      </a:r>
                      <a:r>
                        <a:rPr sz="1150" b="1" dirty="0">
                          <a:solidFill>
                            <a:srgbClr val="F16700"/>
                          </a:solidFill>
                          <a:latin typeface="Calibri"/>
                          <a:cs typeface="Calibri"/>
                        </a:rPr>
                        <a:t>:</a:t>
                      </a:r>
                      <a:r>
                        <a:rPr sz="1150" b="1" spc="-50" dirty="0">
                          <a:solidFill>
                            <a:srgbClr val="F16700"/>
                          </a:solidFill>
                          <a:latin typeface="Calibri"/>
                          <a:cs typeface="Calibri"/>
                        </a:rPr>
                        <a:t> </a:t>
                      </a:r>
                      <a:r>
                        <a:rPr lang="en-IN" sz="1150" b="1" spc="-5" dirty="0" err="1">
                          <a:solidFill>
                            <a:srgbClr val="F16700"/>
                          </a:solidFill>
                          <a:latin typeface="Calibri"/>
                          <a:cs typeface="Calibri"/>
                        </a:rPr>
                        <a:t>Nishsar</a:t>
                      </a:r>
                      <a:r>
                        <a:rPr lang="en-IN" sz="1150" b="1" spc="-5" dirty="0">
                          <a:solidFill>
                            <a:srgbClr val="F16700"/>
                          </a:solidFill>
                          <a:latin typeface="Calibri"/>
                          <a:cs typeface="Calibri"/>
                        </a:rPr>
                        <a:t> </a:t>
                      </a:r>
                      <a:r>
                        <a:rPr lang="en-IN" sz="1150" b="1" spc="-5" dirty="0" err="1">
                          <a:solidFill>
                            <a:srgbClr val="F16700"/>
                          </a:solidFill>
                          <a:latin typeface="Calibri"/>
                          <a:cs typeface="Calibri"/>
                        </a:rPr>
                        <a:t>Meshram</a:t>
                      </a:r>
                      <a:endParaRPr sz="1150" dirty="0">
                        <a:latin typeface="Calibri"/>
                        <a:cs typeface="Calibri"/>
                      </a:endParaRPr>
                    </a:p>
                  </a:txBody>
                  <a:tcPr marL="0" marR="0" marT="22225" marB="0"/>
                </a:tc>
                <a:tc>
                  <a:txBody>
                    <a:bodyPr/>
                    <a:lstStyle/>
                    <a:p>
                      <a:pPr>
                        <a:lnSpc>
                          <a:spcPct val="100000"/>
                        </a:lnSpc>
                      </a:pPr>
                      <a:endParaRPr sz="1100" dirty="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4"/>
                  </a:ext>
                </a:extLst>
              </a:tr>
              <a:tr h="314799">
                <a:tc>
                  <a:txBody>
                    <a:bodyPr/>
                    <a:lstStyle/>
                    <a:p>
                      <a:pPr marL="127000">
                        <a:lnSpc>
                          <a:spcPct val="100000"/>
                        </a:lnSpc>
                        <a:spcBef>
                          <a:spcPts val="170"/>
                        </a:spcBef>
                      </a:pPr>
                      <a:r>
                        <a:rPr sz="1150" spc="-5" dirty="0">
                          <a:latin typeface="Calibri"/>
                          <a:cs typeface="Calibri"/>
                        </a:rPr>
                        <a:t>Branch</a:t>
                      </a:r>
                      <a:r>
                        <a:rPr sz="1150" spc="-75" dirty="0">
                          <a:latin typeface="Calibri"/>
                          <a:cs typeface="Calibri"/>
                        </a:rPr>
                        <a:t> </a:t>
                      </a:r>
                      <a:r>
                        <a:rPr sz="1150" spc="-5" dirty="0">
                          <a:latin typeface="Calibri"/>
                          <a:cs typeface="Calibri"/>
                        </a:rPr>
                        <a:t>(Btech/Mtech/PhD</a:t>
                      </a:r>
                      <a:r>
                        <a:rPr sz="1150" spc="-25" dirty="0">
                          <a:latin typeface="Calibri"/>
                          <a:cs typeface="Calibri"/>
                        </a:rPr>
                        <a:t> </a:t>
                      </a:r>
                      <a:r>
                        <a:rPr sz="1150" dirty="0">
                          <a:latin typeface="Calibri"/>
                          <a:cs typeface="Calibri"/>
                        </a:rPr>
                        <a:t>etc):</a:t>
                      </a:r>
                      <a:r>
                        <a:rPr sz="1150" spc="-40" dirty="0">
                          <a:latin typeface="Calibri"/>
                          <a:cs typeface="Calibri"/>
                        </a:rPr>
                        <a:t> </a:t>
                      </a:r>
                      <a:r>
                        <a:rPr sz="1150" spc="-5" dirty="0">
                          <a:latin typeface="Calibri"/>
                          <a:cs typeface="Calibri"/>
                        </a:rPr>
                        <a:t>Btech</a:t>
                      </a:r>
                      <a:endParaRPr sz="1150" dirty="0">
                        <a:latin typeface="Calibri"/>
                        <a:cs typeface="Calibri"/>
                      </a:endParaRPr>
                    </a:p>
                  </a:txBody>
                  <a:tcPr marL="0" marR="0" marT="21590" marB="0"/>
                </a:tc>
                <a:tc>
                  <a:txBody>
                    <a:bodyPr/>
                    <a:lstStyle/>
                    <a:p>
                      <a:pPr marL="391795">
                        <a:lnSpc>
                          <a:spcPct val="100000"/>
                        </a:lnSpc>
                        <a:spcBef>
                          <a:spcPts val="170"/>
                        </a:spcBef>
                      </a:pPr>
                      <a:r>
                        <a:rPr sz="1150" spc="-5" dirty="0">
                          <a:latin typeface="Calibri"/>
                          <a:cs typeface="Calibri"/>
                        </a:rPr>
                        <a:t>Str</a:t>
                      </a:r>
                      <a:r>
                        <a:rPr sz="1150" dirty="0">
                          <a:latin typeface="Calibri"/>
                          <a:cs typeface="Calibri"/>
                        </a:rPr>
                        <a:t>eam</a:t>
                      </a:r>
                      <a:r>
                        <a:rPr sz="1150" spc="-50" dirty="0">
                          <a:latin typeface="Calibri"/>
                          <a:cs typeface="Calibri"/>
                        </a:rPr>
                        <a:t> </a:t>
                      </a:r>
                      <a:r>
                        <a:rPr sz="1150" dirty="0">
                          <a:latin typeface="Calibri"/>
                          <a:cs typeface="Calibri"/>
                        </a:rPr>
                        <a:t>:</a:t>
                      </a:r>
                      <a:r>
                        <a:rPr sz="1150" spc="-20" dirty="0">
                          <a:latin typeface="Calibri"/>
                          <a:cs typeface="Calibri"/>
                        </a:rPr>
                        <a:t> </a:t>
                      </a:r>
                      <a:r>
                        <a:rPr sz="1150" spc="5" dirty="0">
                          <a:latin typeface="Calibri"/>
                          <a:cs typeface="Calibri"/>
                        </a:rPr>
                        <a:t>C</a:t>
                      </a:r>
                      <a:r>
                        <a:rPr sz="1150" spc="-5" dirty="0">
                          <a:latin typeface="Calibri"/>
                          <a:cs typeface="Calibri"/>
                        </a:rPr>
                        <a:t>SE</a:t>
                      </a:r>
                      <a:endParaRPr sz="1150" dirty="0">
                        <a:latin typeface="Calibri"/>
                        <a:cs typeface="Calibri"/>
                      </a:endParaRPr>
                    </a:p>
                  </a:txBody>
                  <a:tcPr marL="0" marR="0" marT="21590" marB="0"/>
                </a:tc>
                <a:tc>
                  <a:txBody>
                    <a:bodyPr/>
                    <a:lstStyle/>
                    <a:p>
                      <a:pPr marR="119380" algn="r">
                        <a:lnSpc>
                          <a:spcPct val="100000"/>
                        </a:lnSpc>
                        <a:spcBef>
                          <a:spcPts val="170"/>
                        </a:spcBef>
                      </a:pPr>
                      <a:r>
                        <a:rPr sz="1150" spc="-25" dirty="0">
                          <a:latin typeface="Calibri"/>
                          <a:cs typeface="Calibri"/>
                        </a:rPr>
                        <a:t>Year</a:t>
                      </a:r>
                      <a:r>
                        <a:rPr sz="1150" spc="-40" dirty="0">
                          <a:latin typeface="Calibri"/>
                          <a:cs typeface="Calibri"/>
                        </a:rPr>
                        <a:t> </a:t>
                      </a:r>
                      <a:r>
                        <a:rPr sz="1150" dirty="0">
                          <a:latin typeface="Calibri"/>
                          <a:cs typeface="Calibri"/>
                        </a:rPr>
                        <a:t>:</a:t>
                      </a:r>
                      <a:r>
                        <a:rPr sz="1150" spc="-40" dirty="0">
                          <a:latin typeface="Calibri"/>
                          <a:cs typeface="Calibri"/>
                        </a:rPr>
                        <a:t> </a:t>
                      </a:r>
                      <a:r>
                        <a:rPr sz="1150" spc="-5" dirty="0">
                          <a:latin typeface="Calibri"/>
                          <a:cs typeface="Calibri"/>
                        </a:rPr>
                        <a:t>III</a:t>
                      </a:r>
                      <a:endParaRPr sz="1150" dirty="0">
                        <a:latin typeface="Calibri"/>
                        <a:cs typeface="Calibri"/>
                      </a:endParaRPr>
                    </a:p>
                  </a:txBody>
                  <a:tcPr marL="0" marR="0" marT="21590" marB="0"/>
                </a:tc>
                <a:extLst>
                  <a:ext uri="{0D108BD9-81ED-4DB2-BD59-A6C34878D82A}">
                    <a16:rowId xmlns:a16="http://schemas.microsoft.com/office/drawing/2014/main" val="10005"/>
                  </a:ext>
                </a:extLst>
              </a:tr>
              <a:tr h="236401">
                <a:tc>
                  <a:txBody>
                    <a:bodyPr/>
                    <a:lstStyle/>
                    <a:p>
                      <a:pPr marL="127000">
                        <a:lnSpc>
                          <a:spcPct val="100000"/>
                        </a:lnSpc>
                        <a:spcBef>
                          <a:spcPts val="175"/>
                        </a:spcBef>
                      </a:pPr>
                      <a:r>
                        <a:rPr sz="1150" b="1" spc="-20" dirty="0">
                          <a:solidFill>
                            <a:srgbClr val="F16700"/>
                          </a:solidFill>
                          <a:latin typeface="Calibri"/>
                          <a:cs typeface="Calibri"/>
                        </a:rPr>
                        <a:t>T</a:t>
                      </a:r>
                      <a:r>
                        <a:rPr sz="1150" b="1" spc="-30" dirty="0">
                          <a:solidFill>
                            <a:srgbClr val="F16700"/>
                          </a:solidFill>
                          <a:latin typeface="Calibri"/>
                          <a:cs typeface="Calibri"/>
                        </a:rPr>
                        <a:t>e</a:t>
                      </a:r>
                      <a:r>
                        <a:rPr sz="1150" b="1" spc="-20" dirty="0">
                          <a:solidFill>
                            <a:srgbClr val="F16700"/>
                          </a:solidFill>
                          <a:latin typeface="Calibri"/>
                          <a:cs typeface="Calibri"/>
                        </a:rPr>
                        <a:t>a</a:t>
                      </a:r>
                      <a:r>
                        <a:rPr sz="1150" b="1" dirty="0">
                          <a:solidFill>
                            <a:srgbClr val="F16700"/>
                          </a:solidFill>
                          <a:latin typeface="Calibri"/>
                          <a:cs typeface="Calibri"/>
                        </a:rPr>
                        <a:t>m</a:t>
                      </a:r>
                      <a:r>
                        <a:rPr sz="1150" b="1" spc="-70" dirty="0">
                          <a:solidFill>
                            <a:srgbClr val="F16700"/>
                          </a:solidFill>
                          <a:latin typeface="Calibri"/>
                          <a:cs typeface="Calibri"/>
                        </a:rPr>
                        <a:t> </a:t>
                      </a:r>
                      <a:r>
                        <a:rPr sz="1150" b="1" dirty="0">
                          <a:solidFill>
                            <a:srgbClr val="F16700"/>
                          </a:solidFill>
                          <a:latin typeface="Calibri"/>
                          <a:cs typeface="Calibri"/>
                        </a:rPr>
                        <a:t>Member</a:t>
                      </a:r>
                      <a:r>
                        <a:rPr sz="1150" b="1" spc="-70" dirty="0">
                          <a:solidFill>
                            <a:srgbClr val="F16700"/>
                          </a:solidFill>
                          <a:latin typeface="Calibri"/>
                          <a:cs typeface="Calibri"/>
                        </a:rPr>
                        <a:t> </a:t>
                      </a:r>
                      <a:r>
                        <a:rPr sz="1150" b="1" dirty="0">
                          <a:solidFill>
                            <a:srgbClr val="F16700"/>
                          </a:solidFill>
                          <a:latin typeface="Calibri"/>
                          <a:cs typeface="Calibri"/>
                        </a:rPr>
                        <a:t>3</a:t>
                      </a:r>
                      <a:r>
                        <a:rPr sz="1150" b="1" spc="20" dirty="0">
                          <a:solidFill>
                            <a:srgbClr val="F16700"/>
                          </a:solidFill>
                          <a:latin typeface="Calibri"/>
                          <a:cs typeface="Calibri"/>
                        </a:rPr>
                        <a:t> </a:t>
                      </a:r>
                      <a:r>
                        <a:rPr sz="1150" b="1" spc="5" dirty="0">
                          <a:solidFill>
                            <a:srgbClr val="F16700"/>
                          </a:solidFill>
                          <a:latin typeface="Calibri"/>
                          <a:cs typeface="Calibri"/>
                        </a:rPr>
                        <a:t>Na</a:t>
                      </a:r>
                      <a:r>
                        <a:rPr sz="1150" b="1" spc="-5" dirty="0">
                          <a:solidFill>
                            <a:srgbClr val="F16700"/>
                          </a:solidFill>
                          <a:latin typeface="Calibri"/>
                          <a:cs typeface="Calibri"/>
                        </a:rPr>
                        <a:t>me</a:t>
                      </a:r>
                      <a:r>
                        <a:rPr sz="1150" b="1" dirty="0">
                          <a:solidFill>
                            <a:srgbClr val="F16700"/>
                          </a:solidFill>
                          <a:latin typeface="Calibri"/>
                          <a:cs typeface="Calibri"/>
                        </a:rPr>
                        <a:t>:</a:t>
                      </a:r>
                      <a:r>
                        <a:rPr sz="1150" b="1" spc="-50" dirty="0">
                          <a:solidFill>
                            <a:srgbClr val="F16700"/>
                          </a:solidFill>
                          <a:latin typeface="Calibri"/>
                          <a:cs typeface="Calibri"/>
                        </a:rPr>
                        <a:t> </a:t>
                      </a:r>
                      <a:r>
                        <a:rPr sz="1150" b="1" spc="5" dirty="0">
                          <a:solidFill>
                            <a:srgbClr val="F16700"/>
                          </a:solidFill>
                          <a:latin typeface="Calibri"/>
                          <a:cs typeface="Calibri"/>
                        </a:rPr>
                        <a:t>N</a:t>
                      </a:r>
                      <a:r>
                        <a:rPr sz="1150" b="1" dirty="0">
                          <a:solidFill>
                            <a:srgbClr val="F16700"/>
                          </a:solidFill>
                          <a:latin typeface="Calibri"/>
                          <a:cs typeface="Calibri"/>
                        </a:rPr>
                        <a:t>i</a:t>
                      </a:r>
                      <a:r>
                        <a:rPr sz="1150" b="1" spc="5" dirty="0">
                          <a:solidFill>
                            <a:srgbClr val="F16700"/>
                          </a:solidFill>
                          <a:latin typeface="Calibri"/>
                          <a:cs typeface="Calibri"/>
                        </a:rPr>
                        <a:t>t</a:t>
                      </a:r>
                      <a:r>
                        <a:rPr sz="1150" b="1" dirty="0">
                          <a:solidFill>
                            <a:srgbClr val="F16700"/>
                          </a:solidFill>
                          <a:latin typeface="Calibri"/>
                          <a:cs typeface="Calibri"/>
                        </a:rPr>
                        <a:t>in</a:t>
                      </a:r>
                      <a:r>
                        <a:rPr sz="1150" b="1" spc="-60" dirty="0">
                          <a:solidFill>
                            <a:srgbClr val="F16700"/>
                          </a:solidFill>
                          <a:latin typeface="Calibri"/>
                          <a:cs typeface="Calibri"/>
                        </a:rPr>
                        <a:t> </a:t>
                      </a:r>
                      <a:r>
                        <a:rPr sz="1150" b="1" spc="5" dirty="0">
                          <a:solidFill>
                            <a:srgbClr val="F16700"/>
                          </a:solidFill>
                          <a:latin typeface="Calibri"/>
                          <a:cs typeface="Calibri"/>
                        </a:rPr>
                        <a:t>Sanod</a:t>
                      </a:r>
                      <a:r>
                        <a:rPr sz="1150" b="1" spc="-20" dirty="0">
                          <a:solidFill>
                            <a:srgbClr val="F16700"/>
                          </a:solidFill>
                          <a:latin typeface="Calibri"/>
                          <a:cs typeface="Calibri"/>
                        </a:rPr>
                        <a:t>i</a:t>
                      </a:r>
                      <a:r>
                        <a:rPr sz="1150" b="1" spc="5" dirty="0">
                          <a:solidFill>
                            <a:srgbClr val="F16700"/>
                          </a:solidFill>
                          <a:latin typeface="Calibri"/>
                          <a:cs typeface="Calibri"/>
                        </a:rPr>
                        <a:t>y</a:t>
                      </a:r>
                      <a:r>
                        <a:rPr sz="1150" b="1" dirty="0">
                          <a:solidFill>
                            <a:srgbClr val="F16700"/>
                          </a:solidFill>
                          <a:latin typeface="Calibri"/>
                          <a:cs typeface="Calibri"/>
                        </a:rPr>
                        <a:t>a</a:t>
                      </a:r>
                      <a:endParaRPr sz="1150" dirty="0">
                        <a:latin typeface="Calibri"/>
                        <a:cs typeface="Calibri"/>
                      </a:endParaRPr>
                    </a:p>
                  </a:txBody>
                  <a:tcPr marL="0" marR="0" marT="22225" marB="0"/>
                </a:tc>
                <a:tc>
                  <a:txBody>
                    <a:bodyPr/>
                    <a:lstStyle/>
                    <a:p>
                      <a:pPr>
                        <a:lnSpc>
                          <a:spcPct val="100000"/>
                        </a:lnSpc>
                      </a:pPr>
                      <a:endParaRPr sz="1100" dirty="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6"/>
                  </a:ext>
                </a:extLst>
              </a:tr>
              <a:tr h="409404">
                <a:tc>
                  <a:txBody>
                    <a:bodyPr/>
                    <a:lstStyle/>
                    <a:p>
                      <a:pPr marL="127000">
                        <a:lnSpc>
                          <a:spcPct val="100000"/>
                        </a:lnSpc>
                        <a:spcBef>
                          <a:spcPts val="175"/>
                        </a:spcBef>
                      </a:pPr>
                      <a:r>
                        <a:rPr sz="1150" spc="-5" dirty="0">
                          <a:latin typeface="Calibri"/>
                          <a:cs typeface="Calibri"/>
                        </a:rPr>
                        <a:t>Branch</a:t>
                      </a:r>
                      <a:r>
                        <a:rPr sz="1150" spc="-75" dirty="0">
                          <a:latin typeface="Calibri"/>
                          <a:cs typeface="Calibri"/>
                        </a:rPr>
                        <a:t> </a:t>
                      </a:r>
                      <a:r>
                        <a:rPr sz="1150" spc="-5" dirty="0">
                          <a:latin typeface="Calibri"/>
                          <a:cs typeface="Calibri"/>
                        </a:rPr>
                        <a:t>(Btech/Mtech/PhD</a:t>
                      </a:r>
                      <a:r>
                        <a:rPr sz="1150" spc="-25" dirty="0">
                          <a:latin typeface="Calibri"/>
                          <a:cs typeface="Calibri"/>
                        </a:rPr>
                        <a:t> </a:t>
                      </a:r>
                      <a:r>
                        <a:rPr sz="1150" dirty="0">
                          <a:latin typeface="Calibri"/>
                          <a:cs typeface="Calibri"/>
                        </a:rPr>
                        <a:t>etc):</a:t>
                      </a:r>
                      <a:r>
                        <a:rPr sz="1150" spc="-40" dirty="0">
                          <a:latin typeface="Calibri"/>
                          <a:cs typeface="Calibri"/>
                        </a:rPr>
                        <a:t> </a:t>
                      </a:r>
                      <a:r>
                        <a:rPr sz="1150" spc="-5" dirty="0">
                          <a:latin typeface="Calibri"/>
                          <a:cs typeface="Calibri"/>
                        </a:rPr>
                        <a:t>Btech</a:t>
                      </a:r>
                      <a:endParaRPr sz="1150" dirty="0">
                        <a:latin typeface="Calibri"/>
                        <a:cs typeface="Calibri"/>
                      </a:endParaRPr>
                    </a:p>
                  </a:txBody>
                  <a:tcPr marL="0" marR="0" marT="22225" marB="0"/>
                </a:tc>
                <a:tc>
                  <a:txBody>
                    <a:bodyPr/>
                    <a:lstStyle/>
                    <a:p>
                      <a:pPr marL="391795">
                        <a:lnSpc>
                          <a:spcPct val="100000"/>
                        </a:lnSpc>
                        <a:spcBef>
                          <a:spcPts val="175"/>
                        </a:spcBef>
                      </a:pPr>
                      <a:r>
                        <a:rPr sz="1150" spc="-5" dirty="0">
                          <a:latin typeface="Calibri"/>
                          <a:cs typeface="Calibri"/>
                        </a:rPr>
                        <a:t>Str</a:t>
                      </a:r>
                      <a:r>
                        <a:rPr sz="1150" dirty="0">
                          <a:latin typeface="Calibri"/>
                          <a:cs typeface="Calibri"/>
                        </a:rPr>
                        <a:t>eam</a:t>
                      </a:r>
                      <a:r>
                        <a:rPr sz="1150" spc="-50" dirty="0">
                          <a:latin typeface="Calibri"/>
                          <a:cs typeface="Calibri"/>
                        </a:rPr>
                        <a:t> </a:t>
                      </a:r>
                      <a:r>
                        <a:rPr sz="1150" dirty="0">
                          <a:latin typeface="Calibri"/>
                          <a:cs typeface="Calibri"/>
                        </a:rPr>
                        <a:t>:</a:t>
                      </a:r>
                      <a:r>
                        <a:rPr sz="1150" spc="-20" dirty="0">
                          <a:latin typeface="Calibri"/>
                          <a:cs typeface="Calibri"/>
                        </a:rPr>
                        <a:t> </a:t>
                      </a:r>
                      <a:r>
                        <a:rPr sz="1150" spc="5" dirty="0">
                          <a:latin typeface="Calibri"/>
                          <a:cs typeface="Calibri"/>
                        </a:rPr>
                        <a:t>C</a:t>
                      </a:r>
                      <a:r>
                        <a:rPr sz="1150" spc="-5" dirty="0">
                          <a:latin typeface="Calibri"/>
                          <a:cs typeface="Calibri"/>
                        </a:rPr>
                        <a:t>SE</a:t>
                      </a:r>
                      <a:endParaRPr sz="1150" dirty="0">
                        <a:latin typeface="Calibri"/>
                        <a:cs typeface="Calibri"/>
                      </a:endParaRPr>
                    </a:p>
                  </a:txBody>
                  <a:tcPr marL="0" marR="0" marT="22225" marB="0"/>
                </a:tc>
                <a:tc>
                  <a:txBody>
                    <a:bodyPr/>
                    <a:lstStyle/>
                    <a:p>
                      <a:pPr marR="119380" algn="r">
                        <a:lnSpc>
                          <a:spcPct val="100000"/>
                        </a:lnSpc>
                        <a:spcBef>
                          <a:spcPts val="175"/>
                        </a:spcBef>
                      </a:pPr>
                      <a:r>
                        <a:rPr sz="1150" spc="-25" dirty="0">
                          <a:latin typeface="Calibri"/>
                          <a:cs typeface="Calibri"/>
                        </a:rPr>
                        <a:t>Year</a:t>
                      </a:r>
                      <a:r>
                        <a:rPr sz="1150" spc="-40" dirty="0">
                          <a:latin typeface="Calibri"/>
                          <a:cs typeface="Calibri"/>
                        </a:rPr>
                        <a:t> </a:t>
                      </a:r>
                      <a:r>
                        <a:rPr sz="1150" dirty="0">
                          <a:latin typeface="Calibri"/>
                          <a:cs typeface="Calibri"/>
                        </a:rPr>
                        <a:t>:</a:t>
                      </a:r>
                      <a:r>
                        <a:rPr sz="1150" spc="-40" dirty="0">
                          <a:latin typeface="Calibri"/>
                          <a:cs typeface="Calibri"/>
                        </a:rPr>
                        <a:t> </a:t>
                      </a:r>
                      <a:r>
                        <a:rPr sz="1150" spc="-5" dirty="0">
                          <a:latin typeface="Calibri"/>
                          <a:cs typeface="Calibri"/>
                        </a:rPr>
                        <a:t>III</a:t>
                      </a:r>
                      <a:endParaRPr lang="en-IN" sz="1150" spc="-5" dirty="0">
                        <a:latin typeface="Calibri"/>
                        <a:cs typeface="Calibri"/>
                      </a:endParaRPr>
                    </a:p>
                  </a:txBody>
                  <a:tcPr marL="0" marR="0" marT="22225" marB="0"/>
                </a:tc>
                <a:extLst>
                  <a:ext uri="{0D108BD9-81ED-4DB2-BD59-A6C34878D82A}">
                    <a16:rowId xmlns:a16="http://schemas.microsoft.com/office/drawing/2014/main" val="10007"/>
                  </a:ext>
                </a:extLst>
              </a:tr>
              <a:tr h="507311">
                <a:tc>
                  <a:txBody>
                    <a:bodyPr/>
                    <a:lstStyle/>
                    <a:p>
                      <a:pPr marL="127000">
                        <a:lnSpc>
                          <a:spcPct val="100000"/>
                        </a:lnSpc>
                        <a:spcBef>
                          <a:spcPts val="315"/>
                        </a:spcBef>
                      </a:pPr>
                      <a:endParaRPr sz="1150" b="1" dirty="0">
                        <a:solidFill>
                          <a:schemeClr val="accent6">
                            <a:lumMod val="75000"/>
                          </a:schemeClr>
                        </a:solidFill>
                        <a:latin typeface="Calibri"/>
                        <a:cs typeface="Calibri"/>
                      </a:endParaRPr>
                    </a:p>
                  </a:txBody>
                  <a:tcPr marL="0" marR="0" marT="40005" marB="0"/>
                </a:tc>
                <a:tc>
                  <a:txBody>
                    <a:bodyPr/>
                    <a:lstStyle/>
                    <a:p>
                      <a:pPr>
                        <a:lnSpc>
                          <a:spcPct val="100000"/>
                        </a:lnSpc>
                        <a:spcBef>
                          <a:spcPts val="55"/>
                        </a:spcBef>
                      </a:pPr>
                      <a:endParaRPr sz="1200" dirty="0">
                        <a:solidFill>
                          <a:schemeClr val="accent6"/>
                        </a:solidFill>
                        <a:highlight>
                          <a:srgbClr val="FFFF00"/>
                        </a:highlight>
                        <a:latin typeface="Times New Roman"/>
                        <a:cs typeface="Times New Roman"/>
                      </a:endParaRPr>
                    </a:p>
                  </a:txBody>
                  <a:tcPr marL="0" marR="0" marT="6985" marB="0"/>
                </a:tc>
                <a:tc>
                  <a:txBody>
                    <a:bodyPr/>
                    <a:lstStyle/>
                    <a:p>
                      <a:pPr>
                        <a:lnSpc>
                          <a:spcPct val="100000"/>
                        </a:lnSpc>
                        <a:spcBef>
                          <a:spcPts val="50"/>
                        </a:spcBef>
                      </a:pPr>
                      <a:endParaRPr sz="1450" dirty="0">
                        <a:latin typeface="Times New Roman"/>
                        <a:cs typeface="Times New Roman"/>
                      </a:endParaRPr>
                    </a:p>
                    <a:p>
                      <a:pPr marR="135890" algn="r">
                        <a:lnSpc>
                          <a:spcPct val="100000"/>
                        </a:lnSpc>
                        <a:spcBef>
                          <a:spcPts val="5"/>
                        </a:spcBef>
                      </a:pPr>
                      <a:endParaRPr sz="1150" dirty="0">
                        <a:latin typeface="Calibri"/>
                        <a:cs typeface="Calibri"/>
                      </a:endParaRPr>
                    </a:p>
                  </a:txBody>
                  <a:tcPr marL="0" marR="0" marT="6350" marB="0"/>
                </a:tc>
                <a:extLst>
                  <a:ext uri="{0D108BD9-81ED-4DB2-BD59-A6C34878D82A}">
                    <a16:rowId xmlns:a16="http://schemas.microsoft.com/office/drawing/2014/main" val="10008"/>
                  </a:ext>
                </a:extLst>
              </a:tr>
            </a:tbl>
          </a:graphicData>
        </a:graphic>
      </p:graphicFrame>
      <p:pic>
        <p:nvPicPr>
          <p:cNvPr id="5" name="object 5"/>
          <p:cNvPicPr/>
          <p:nvPr/>
        </p:nvPicPr>
        <p:blipFill>
          <a:blip r:embed="rId2" cstate="print"/>
          <a:stretch>
            <a:fillRect/>
          </a:stretch>
        </p:blipFill>
        <p:spPr>
          <a:xfrm>
            <a:off x="228600" y="304800"/>
            <a:ext cx="6858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2532</TotalTime>
  <Words>1261</Words>
  <Application>Microsoft Office PowerPoint</Application>
  <PresentationFormat>Custom</PresentationFormat>
  <Paragraphs>115</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MT</vt:lpstr>
      <vt:lpstr>Calibri</vt:lpstr>
      <vt:lpstr>Cambria</vt:lpstr>
      <vt:lpstr>Google Sans</vt:lpstr>
      <vt:lpstr>Times New Roman</vt:lpstr>
      <vt:lpstr>Verdana</vt:lpstr>
      <vt:lpstr>Office Theme</vt:lpstr>
      <vt:lpstr>PowerPoint Presentation</vt:lpstr>
      <vt:lpstr>IDEA Details</vt:lpstr>
      <vt:lpstr>Key Aspects of Model</vt:lpstr>
      <vt:lpstr>IDEA Details</vt:lpstr>
      <vt:lpstr>PowerPoint Presentation</vt:lpstr>
      <vt:lpstr>Future Scope and Importance</vt:lpstr>
      <vt:lpstr>REVENUE MODEL</vt:lpstr>
      <vt:lpstr>KEY Objective</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Thakur</dc:creator>
  <cp:lastModifiedBy>Abhinay Chadar</cp:lastModifiedBy>
  <cp:revision>24</cp:revision>
  <dcterms:created xsi:type="dcterms:W3CDTF">2022-11-05T06:58:40Z</dcterms:created>
  <dcterms:modified xsi:type="dcterms:W3CDTF">2023-03-21T02:13:44Z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2022-11-05T00:00:00Z</vt:filetime>
  </property>
  <property fmtid="{D5CDD505-2E9C-101B-9397-08002B2CF9AE}" pid="3" name="Creator">
    <vt:lpwstr>Microsoft® PowerPoint® 2016</vt:lpwstr>
  </property>
  <property fmtid="{D5CDD505-2E9C-101B-9397-08002B2CF9AE}" pid="4" name="LastSaved">
    <vt:filetime>2022-11-05T00:00:00Z</vt:filetime>
  </property>
</Properties>
</file>