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339" r:id="rId2"/>
    <p:sldId id="282" r:id="rId3"/>
    <p:sldId id="289" r:id="rId4"/>
    <p:sldId id="336" r:id="rId5"/>
    <p:sldId id="345" r:id="rId6"/>
    <p:sldId id="329" r:id="rId7"/>
    <p:sldId id="351" r:id="rId8"/>
    <p:sldId id="302" r:id="rId9"/>
    <p:sldId id="343" r:id="rId10"/>
    <p:sldId id="341" r:id="rId11"/>
    <p:sldId id="356" r:id="rId12"/>
    <p:sldId id="326" r:id="rId13"/>
    <p:sldId id="353" r:id="rId14"/>
    <p:sldId id="357" r:id="rId15"/>
    <p:sldId id="334" r:id="rId16"/>
    <p:sldId id="268" r:id="rId17"/>
  </p:sldIdLst>
  <p:sldSz cx="12192000" cy="6858000"/>
  <p:notesSz cx="6858000" cy="9144000"/>
  <p:custDataLst>
    <p:tags r:id="rId19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 varScale="1">
        <p:scale>
          <a:sx n="93" d="100"/>
          <a:sy n="93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4:08:59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4:08:59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4:08:59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4:08:59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4:08:59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4:08:59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4:08:59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4:08:59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4:08:59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E8F47-269E-F743-AA27-CE126A71789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43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E8F47-269E-F743-AA27-CE126A71789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16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E8F47-269E-F743-AA27-CE126A71789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5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0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E8F47-269E-F743-AA27-CE126A71789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85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>
                <a:solidFill>
                  <a:srgbClr val="000000"/>
                </a:solidFill>
                <a:latin typeface="AdvOT1ef757c0"/>
              </a:rPr>
              <a:t>The origin of this noise is understood to arise from the stochastic flipping of spins (magnetic dipoles) that reside on the</a:t>
            </a:r>
          </a:p>
          <a:p>
            <a:pPr algn="l"/>
            <a:r>
              <a:rPr lang="en-US" altLang="zh-CN" sz="1800" b="0" i="0" u="none" strike="noStrike" baseline="0">
                <a:solidFill>
                  <a:srgbClr val="000000"/>
                </a:solidFill>
                <a:latin typeface="AdvOT1ef757c0"/>
              </a:rPr>
              <a:t>surfaces of the superconducting metals comprising the qubit,</a:t>
            </a:r>
            <a:r>
              <a:rPr lang="en-US" altLang="zh-CN" sz="1800" b="0" i="0" u="none" strike="noStrike" baseline="0">
                <a:solidFill>
                  <a:srgbClr val="4FD7FF"/>
                </a:solidFill>
                <a:latin typeface="AdvOT1ef757c0"/>
              </a:rPr>
              <a:t> 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AdvOT1ef757c0"/>
              </a:rPr>
              <a:t>resulting in random fluctuations of the effective magnetic field that biases flux-tunable qubits.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5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8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3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等线 Light" panose="02010600030101010101" charset="-122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等线 Light" panose="02010600030101010101" charset="-122"/>
              </a:defRPr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等线 Light" panose="02010600030101010101" charset="-122"/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indent="457200">
              <a:buSzTx/>
              <a:buFontTx/>
              <a:buNone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indent="914400">
              <a:buSzTx/>
              <a:buFontTx/>
              <a:buNone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indent="1371600">
              <a:buSzTx/>
              <a:buFontTx/>
              <a:buNone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indent="1828800">
              <a:buSzTx/>
              <a:buFontTx/>
              <a:buNone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003F43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003F43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003F43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003F43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003F43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003F43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003F43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003F43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003F43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ink/ink6.xml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9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ink/ink7.xml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0.png"/><Relationship Id="rId9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4.png"/><Relationship Id="rId3" Type="http://schemas.openxmlformats.org/officeDocument/2006/relationships/customXml" Target="../ink/ink8.xml"/><Relationship Id="rId7" Type="http://schemas.openxmlformats.org/officeDocument/2006/relationships/image" Target="../media/image52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9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ink/ink1.xml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ink/ink2.xml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15.png"/><Relationship Id="rId3" Type="http://schemas.openxmlformats.org/officeDocument/2006/relationships/customXml" Target="../ink/ink3.xml"/><Relationship Id="rId7" Type="http://schemas.openxmlformats.org/officeDocument/2006/relationships/image" Target="../media/image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ink/ink4.xml"/><Relationship Id="rId7" Type="http://schemas.openxmlformats.org/officeDocument/2006/relationships/image" Target="../media/image5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5.png"/><Relationship Id="rId3" Type="http://schemas.openxmlformats.org/officeDocument/2006/relationships/customXml" Target="../ink/ink5.xml"/><Relationship Id="rId7" Type="http://schemas.openxmlformats.org/officeDocument/2006/relationships/image" Target="../media/image52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7026ED6-3ABC-6943-BD46-45858EED5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692" y="3287542"/>
            <a:ext cx="9921976" cy="2682316"/>
          </a:xfrm>
        </p:spPr>
        <p:txBody>
          <a:bodyPr anchor="ctr">
            <a:noAutofit/>
          </a:bodyPr>
          <a:lstStyle/>
          <a:p>
            <a:endParaRPr kumimoji="1" lang="en-US" altLang="zh-CN" dirty="0">
              <a:solidFill>
                <a:srgbClr val="003F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dirty="0">
              <a:solidFill>
                <a:srgbClr val="003F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dirty="0">
              <a:solidFill>
                <a:srgbClr val="003F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>
                <a:solidFill>
                  <a:srgbClr val="003F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Qian, </a:t>
            </a:r>
            <a:r>
              <a:rPr kumimoji="1" lang="en-US" altLang="zh-CN" dirty="0" err="1">
                <a:solidFill>
                  <a:srgbClr val="003F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Qingyun</a:t>
            </a:r>
            <a:endParaRPr kumimoji="1" lang="en-US" altLang="zh-CN" dirty="0">
              <a:solidFill>
                <a:srgbClr val="003F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>
                <a:solidFill>
                  <a:srgbClr val="003F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Hub  AMAT Thrust</a:t>
            </a:r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B3F14544-BD30-998D-4A9A-4C5EDE1D4F76}"/>
              </a:ext>
            </a:extLst>
          </p:cNvPr>
          <p:cNvGrpSpPr/>
          <p:nvPr/>
        </p:nvGrpSpPr>
        <p:grpSpPr>
          <a:xfrm>
            <a:off x="9687080" y="-1"/>
            <a:ext cx="2514949" cy="2174334"/>
            <a:chOff x="0" y="0"/>
            <a:chExt cx="2514948" cy="2174333"/>
          </a:xfrm>
        </p:grpSpPr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B6820428-332E-2C31-95BD-CADD0CFA631C}"/>
                </a:ext>
              </a:extLst>
            </p:cNvPr>
            <p:cNvSpPr/>
            <p:nvPr/>
          </p:nvSpPr>
          <p:spPr>
            <a:xfrm flipH="1">
              <a:off x="-1" y="4155"/>
              <a:ext cx="2514950" cy="217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80" y="0"/>
                  </a:moveTo>
                  <a:lnTo>
                    <a:pt x="21600" y="0"/>
                  </a:lnTo>
                  <a:lnTo>
                    <a:pt x="21577" y="123"/>
                  </a:lnTo>
                  <a:cubicBezTo>
                    <a:pt x="21315" y="1325"/>
                    <a:pt x="20978" y="2511"/>
                    <a:pt x="20569" y="3669"/>
                  </a:cubicBezTo>
                  <a:cubicBezTo>
                    <a:pt x="20296" y="4441"/>
                    <a:pt x="20000" y="5206"/>
                    <a:pt x="19666" y="5953"/>
                  </a:cubicBezTo>
                  <a:cubicBezTo>
                    <a:pt x="19337" y="6702"/>
                    <a:pt x="18974" y="7436"/>
                    <a:pt x="18584" y="8152"/>
                  </a:cubicBezTo>
                  <a:cubicBezTo>
                    <a:pt x="17801" y="9585"/>
                    <a:pt x="16908" y="10954"/>
                    <a:pt x="15908" y="12232"/>
                  </a:cubicBezTo>
                  <a:cubicBezTo>
                    <a:pt x="15406" y="12868"/>
                    <a:pt x="14882" y="13486"/>
                    <a:pt x="14328" y="14072"/>
                  </a:cubicBezTo>
                  <a:cubicBezTo>
                    <a:pt x="14190" y="14220"/>
                    <a:pt x="14052" y="14366"/>
                    <a:pt x="13909" y="14509"/>
                  </a:cubicBezTo>
                  <a:cubicBezTo>
                    <a:pt x="13768" y="14652"/>
                    <a:pt x="13629" y="14799"/>
                    <a:pt x="13483" y="14937"/>
                  </a:cubicBezTo>
                  <a:cubicBezTo>
                    <a:pt x="13195" y="15217"/>
                    <a:pt x="12899" y="15489"/>
                    <a:pt x="12601" y="15758"/>
                  </a:cubicBezTo>
                  <a:cubicBezTo>
                    <a:pt x="11403" y="16828"/>
                    <a:pt x="10110" y="17775"/>
                    <a:pt x="8747" y="18588"/>
                  </a:cubicBezTo>
                  <a:cubicBezTo>
                    <a:pt x="6703" y="19808"/>
                    <a:pt x="4488" y="20711"/>
                    <a:pt x="2197" y="21230"/>
                  </a:cubicBezTo>
                  <a:lnTo>
                    <a:pt x="0" y="21600"/>
                  </a:lnTo>
                  <a:lnTo>
                    <a:pt x="0" y="19310"/>
                  </a:lnTo>
                  <a:lnTo>
                    <a:pt x="1732" y="18939"/>
                  </a:lnTo>
                  <a:cubicBezTo>
                    <a:pt x="2424" y="18754"/>
                    <a:pt x="3110" y="18543"/>
                    <a:pt x="3787" y="18298"/>
                  </a:cubicBezTo>
                  <a:cubicBezTo>
                    <a:pt x="4465" y="18055"/>
                    <a:pt x="5134" y="17782"/>
                    <a:pt x="5794" y="17481"/>
                  </a:cubicBezTo>
                  <a:cubicBezTo>
                    <a:pt x="6452" y="17179"/>
                    <a:pt x="7102" y="16849"/>
                    <a:pt x="7740" y="16494"/>
                  </a:cubicBezTo>
                  <a:cubicBezTo>
                    <a:pt x="9017" y="15783"/>
                    <a:pt x="10251" y="14973"/>
                    <a:pt x="11431" y="14068"/>
                  </a:cubicBezTo>
                  <a:cubicBezTo>
                    <a:pt x="11725" y="13840"/>
                    <a:pt x="12018" y="13610"/>
                    <a:pt x="12304" y="13369"/>
                  </a:cubicBezTo>
                  <a:cubicBezTo>
                    <a:pt x="12449" y="13251"/>
                    <a:pt x="12590" y="13129"/>
                    <a:pt x="12733" y="13008"/>
                  </a:cubicBezTo>
                  <a:cubicBezTo>
                    <a:pt x="12876" y="12888"/>
                    <a:pt x="13017" y="12764"/>
                    <a:pt x="13156" y="12638"/>
                  </a:cubicBezTo>
                  <a:cubicBezTo>
                    <a:pt x="13716" y="12136"/>
                    <a:pt x="14263" y="11616"/>
                    <a:pt x="14790" y="11069"/>
                  </a:cubicBezTo>
                  <a:cubicBezTo>
                    <a:pt x="15846" y="9978"/>
                    <a:pt x="16825" y="8788"/>
                    <a:pt x="17705" y="7508"/>
                  </a:cubicBezTo>
                  <a:cubicBezTo>
                    <a:pt x="18145" y="6868"/>
                    <a:pt x="18561" y="6206"/>
                    <a:pt x="18948" y="5522"/>
                  </a:cubicBezTo>
                  <a:cubicBezTo>
                    <a:pt x="19329" y="4835"/>
                    <a:pt x="19689" y="4131"/>
                    <a:pt x="20007" y="3403"/>
                  </a:cubicBezTo>
                  <a:cubicBezTo>
                    <a:pt x="20089" y="3222"/>
                    <a:pt x="20166" y="3038"/>
                    <a:pt x="20241" y="2855"/>
                  </a:cubicBezTo>
                  <a:lnTo>
                    <a:pt x="20355" y="2578"/>
                  </a:lnTo>
                  <a:lnTo>
                    <a:pt x="20464" y="2299"/>
                  </a:lnTo>
                  <a:cubicBezTo>
                    <a:pt x="20534" y="2113"/>
                    <a:pt x="20606" y="1927"/>
                    <a:pt x="20670" y="1737"/>
                  </a:cubicBezTo>
                  <a:cubicBezTo>
                    <a:pt x="20735" y="1547"/>
                    <a:pt x="20806" y="1360"/>
                    <a:pt x="20864" y="1168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CBB7EAA4-3E4C-5789-5142-332F04F34B68}"/>
                </a:ext>
              </a:extLst>
            </p:cNvPr>
            <p:cNvSpPr/>
            <p:nvPr/>
          </p:nvSpPr>
          <p:spPr>
            <a:xfrm flipH="1">
              <a:off x="21885" y="0"/>
              <a:ext cx="2493063" cy="194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35" y="0"/>
                  </a:moveTo>
                  <a:lnTo>
                    <a:pt x="21600" y="0"/>
                  </a:lnTo>
                  <a:lnTo>
                    <a:pt x="21100" y="1976"/>
                  </a:lnTo>
                  <a:cubicBezTo>
                    <a:pt x="18092" y="11885"/>
                    <a:pt x="9788" y="19495"/>
                    <a:pt x="806" y="21467"/>
                  </a:cubicBezTo>
                  <a:lnTo>
                    <a:pt x="0" y="21600"/>
                  </a:lnTo>
                  <a:lnTo>
                    <a:pt x="0" y="15577"/>
                  </a:lnTo>
                  <a:lnTo>
                    <a:pt x="151" y="15551"/>
                  </a:lnTo>
                  <a:cubicBezTo>
                    <a:pt x="1453" y="15248"/>
                    <a:pt x="2756" y="14797"/>
                    <a:pt x="4022" y="14207"/>
                  </a:cubicBezTo>
                  <a:cubicBezTo>
                    <a:pt x="6528" y="13041"/>
                    <a:pt x="8914" y="11326"/>
                    <a:pt x="10922" y="9246"/>
                  </a:cubicBezTo>
                  <a:cubicBezTo>
                    <a:pt x="12926" y="7170"/>
                    <a:pt x="14566" y="4713"/>
                    <a:pt x="15664" y="2143"/>
                  </a:cubicBezTo>
                  <a:cubicBezTo>
                    <a:pt x="15875" y="1648"/>
                    <a:pt x="16067" y="1149"/>
                    <a:pt x="16240" y="647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7350BC0A-B24F-5FB6-F3DB-AFF8117362AA}"/>
                </a:ext>
              </a:extLst>
            </p:cNvPr>
            <p:cNvSpPr/>
            <p:nvPr/>
          </p:nvSpPr>
          <p:spPr>
            <a:xfrm flipH="1">
              <a:off x="13858" y="4154"/>
              <a:ext cx="2501090" cy="1972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5" y="0"/>
                  </a:moveTo>
                  <a:lnTo>
                    <a:pt x="21600" y="0"/>
                  </a:lnTo>
                  <a:lnTo>
                    <a:pt x="21193" y="1838"/>
                  </a:lnTo>
                  <a:cubicBezTo>
                    <a:pt x="20965" y="2673"/>
                    <a:pt x="20698" y="3494"/>
                    <a:pt x="20391" y="4293"/>
                  </a:cubicBezTo>
                  <a:cubicBezTo>
                    <a:pt x="19159" y="7489"/>
                    <a:pt x="17374" y="10350"/>
                    <a:pt x="15271" y="12785"/>
                  </a:cubicBezTo>
                  <a:cubicBezTo>
                    <a:pt x="14217" y="14003"/>
                    <a:pt x="13079" y="15114"/>
                    <a:pt x="11876" y="16112"/>
                  </a:cubicBezTo>
                  <a:cubicBezTo>
                    <a:pt x="10672" y="17109"/>
                    <a:pt x="9404" y="17997"/>
                    <a:pt x="8081" y="18753"/>
                  </a:cubicBezTo>
                  <a:cubicBezTo>
                    <a:pt x="6094" y="19879"/>
                    <a:pt x="3993" y="20719"/>
                    <a:pt x="1834" y="21245"/>
                  </a:cubicBezTo>
                  <a:lnTo>
                    <a:pt x="0" y="21600"/>
                  </a:lnTo>
                  <a:lnTo>
                    <a:pt x="0" y="18966"/>
                  </a:lnTo>
                  <a:lnTo>
                    <a:pt x="1392" y="18686"/>
                  </a:lnTo>
                  <a:cubicBezTo>
                    <a:pt x="2052" y="18520"/>
                    <a:pt x="2707" y="18321"/>
                    <a:pt x="3355" y="18091"/>
                  </a:cubicBezTo>
                  <a:cubicBezTo>
                    <a:pt x="4651" y="17635"/>
                    <a:pt x="5915" y="17043"/>
                    <a:pt x="7140" y="16358"/>
                  </a:cubicBezTo>
                  <a:cubicBezTo>
                    <a:pt x="9597" y="15002"/>
                    <a:pt x="11891" y="13204"/>
                    <a:pt x="13903" y="11032"/>
                  </a:cubicBezTo>
                  <a:cubicBezTo>
                    <a:pt x="14906" y="9943"/>
                    <a:pt x="15835" y="8754"/>
                    <a:pt x="16668" y="7478"/>
                  </a:cubicBezTo>
                  <a:cubicBezTo>
                    <a:pt x="17502" y="6203"/>
                    <a:pt x="18238" y="4836"/>
                    <a:pt x="18854" y="3396"/>
                  </a:cubicBezTo>
                  <a:cubicBezTo>
                    <a:pt x="19162" y="2676"/>
                    <a:pt x="19444" y="1940"/>
                    <a:pt x="19693" y="1187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B10E5973-857D-7BC3-6EA7-F7FD5D9C6CED}"/>
                </a:ext>
              </a:extLst>
            </p:cNvPr>
            <p:cNvSpPr/>
            <p:nvPr/>
          </p:nvSpPr>
          <p:spPr>
            <a:xfrm flipH="1">
              <a:off x="23232" y="4156"/>
              <a:ext cx="2491107" cy="194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02" y="0"/>
                  </a:moveTo>
                  <a:lnTo>
                    <a:pt x="21600" y="0"/>
                  </a:lnTo>
                  <a:lnTo>
                    <a:pt x="21111" y="1934"/>
                  </a:lnTo>
                  <a:cubicBezTo>
                    <a:pt x="18101" y="11865"/>
                    <a:pt x="9790" y="19491"/>
                    <a:pt x="802" y="21467"/>
                  </a:cubicBezTo>
                  <a:lnTo>
                    <a:pt x="0" y="21600"/>
                  </a:lnTo>
                  <a:lnTo>
                    <a:pt x="0" y="16575"/>
                  </a:lnTo>
                  <a:lnTo>
                    <a:pt x="296" y="16523"/>
                  </a:lnTo>
                  <a:cubicBezTo>
                    <a:pt x="1639" y="16211"/>
                    <a:pt x="2982" y="15742"/>
                    <a:pt x="4314" y="15120"/>
                  </a:cubicBezTo>
                  <a:cubicBezTo>
                    <a:pt x="6909" y="13912"/>
                    <a:pt x="9379" y="12133"/>
                    <a:pt x="11459" y="9976"/>
                  </a:cubicBezTo>
                  <a:cubicBezTo>
                    <a:pt x="13575" y="7781"/>
                    <a:pt x="15238" y="5285"/>
                    <a:pt x="16401" y="2557"/>
                  </a:cubicBezTo>
                  <a:cubicBezTo>
                    <a:pt x="16624" y="2034"/>
                    <a:pt x="16826" y="1507"/>
                    <a:pt x="17008" y="977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" name="Group 19">
            <a:extLst>
              <a:ext uri="{FF2B5EF4-FFF2-40B4-BE49-F238E27FC236}">
                <a16:creationId xmlns:a16="http://schemas.microsoft.com/office/drawing/2014/main" id="{F04BEA74-CA74-B74C-4380-59F597AEE476}"/>
              </a:ext>
            </a:extLst>
          </p:cNvPr>
          <p:cNvGrpSpPr/>
          <p:nvPr/>
        </p:nvGrpSpPr>
        <p:grpSpPr>
          <a:xfrm>
            <a:off x="-808883" y="4529526"/>
            <a:ext cx="3378430" cy="2535122"/>
            <a:chOff x="0" y="0"/>
            <a:chExt cx="3378428" cy="2535121"/>
          </a:xfrm>
        </p:grpSpPr>
        <p:sp>
          <p:nvSpPr>
            <p:cNvPr id="28" name="Freeform: Shape 20">
              <a:extLst>
                <a:ext uri="{FF2B5EF4-FFF2-40B4-BE49-F238E27FC236}">
                  <a16:creationId xmlns:a16="http://schemas.microsoft.com/office/drawing/2014/main" id="{AA857CF0-E92A-1309-7C8A-F0848242C381}"/>
                </a:ext>
              </a:extLst>
            </p:cNvPr>
            <p:cNvSpPr/>
            <p:nvPr/>
          </p:nvSpPr>
          <p:spPr>
            <a:xfrm rot="10800000" flipH="1">
              <a:off x="537" y="196096"/>
              <a:ext cx="3363043" cy="233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33" y="0"/>
                  </a:moveTo>
                  <a:lnTo>
                    <a:pt x="21600" y="0"/>
                  </a:lnTo>
                  <a:lnTo>
                    <a:pt x="21518" y="1744"/>
                  </a:lnTo>
                  <a:cubicBezTo>
                    <a:pt x="20473" y="12897"/>
                    <a:pt x="11841" y="21600"/>
                    <a:pt x="3324" y="21600"/>
                  </a:cubicBezTo>
                  <a:cubicBezTo>
                    <a:pt x="2266" y="21600"/>
                    <a:pt x="1257" y="21464"/>
                    <a:pt x="302" y="21204"/>
                  </a:cubicBezTo>
                  <a:lnTo>
                    <a:pt x="0" y="21107"/>
                  </a:lnTo>
                  <a:lnTo>
                    <a:pt x="0" y="16237"/>
                  </a:lnTo>
                  <a:lnTo>
                    <a:pt x="904" y="16565"/>
                  </a:lnTo>
                  <a:cubicBezTo>
                    <a:pt x="1673" y="16782"/>
                    <a:pt x="2481" y="16891"/>
                    <a:pt x="3324" y="16891"/>
                  </a:cubicBezTo>
                  <a:cubicBezTo>
                    <a:pt x="5105" y="16891"/>
                    <a:pt x="6989" y="16399"/>
                    <a:pt x="8771" y="15467"/>
                  </a:cubicBezTo>
                  <a:cubicBezTo>
                    <a:pt x="10534" y="14545"/>
                    <a:pt x="12213" y="13189"/>
                    <a:pt x="13625" y="11546"/>
                  </a:cubicBezTo>
                  <a:cubicBezTo>
                    <a:pt x="15035" y="9905"/>
                    <a:pt x="16189" y="7963"/>
                    <a:pt x="16961" y="5931"/>
                  </a:cubicBezTo>
                  <a:cubicBezTo>
                    <a:pt x="17556" y="4366"/>
                    <a:pt x="17931" y="2754"/>
                    <a:pt x="18082" y="1121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Freeform: Shape 21">
              <a:extLst>
                <a:ext uri="{FF2B5EF4-FFF2-40B4-BE49-F238E27FC236}">
                  <a16:creationId xmlns:a16="http://schemas.microsoft.com/office/drawing/2014/main" id="{25B6ED93-7EC0-23A2-2852-4F914446EA9D}"/>
                </a:ext>
              </a:extLst>
            </p:cNvPr>
            <p:cNvSpPr/>
            <p:nvPr/>
          </p:nvSpPr>
          <p:spPr>
            <a:xfrm rot="10800000" flipH="1">
              <a:off x="537" y="196097"/>
              <a:ext cx="3363043" cy="233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1" y="0"/>
                  </a:moveTo>
                  <a:lnTo>
                    <a:pt x="21600" y="0"/>
                  </a:lnTo>
                  <a:lnTo>
                    <a:pt x="21518" y="1744"/>
                  </a:lnTo>
                  <a:cubicBezTo>
                    <a:pt x="20473" y="12897"/>
                    <a:pt x="11841" y="21600"/>
                    <a:pt x="3324" y="21600"/>
                  </a:cubicBezTo>
                  <a:cubicBezTo>
                    <a:pt x="2266" y="21600"/>
                    <a:pt x="1257" y="21464"/>
                    <a:pt x="302" y="21204"/>
                  </a:cubicBezTo>
                  <a:lnTo>
                    <a:pt x="0" y="21107"/>
                  </a:lnTo>
                  <a:lnTo>
                    <a:pt x="0" y="17048"/>
                  </a:lnTo>
                  <a:lnTo>
                    <a:pt x="779" y="17331"/>
                  </a:lnTo>
                  <a:cubicBezTo>
                    <a:pt x="1589" y="17560"/>
                    <a:pt x="2439" y="17676"/>
                    <a:pt x="3324" y="17676"/>
                  </a:cubicBezTo>
                  <a:cubicBezTo>
                    <a:pt x="5202" y="17676"/>
                    <a:pt x="7104" y="17180"/>
                    <a:pt x="8978" y="16199"/>
                  </a:cubicBezTo>
                  <a:cubicBezTo>
                    <a:pt x="10802" y="15246"/>
                    <a:pt x="12538" y="13843"/>
                    <a:pt x="14000" y="12141"/>
                  </a:cubicBezTo>
                  <a:cubicBezTo>
                    <a:pt x="15488" y="10411"/>
                    <a:pt x="16657" y="8442"/>
                    <a:pt x="17475" y="6291"/>
                  </a:cubicBezTo>
                  <a:cubicBezTo>
                    <a:pt x="18101" y="4641"/>
                    <a:pt x="18497" y="2940"/>
                    <a:pt x="18655" y="1215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Freeform: Shape 22">
              <a:extLst>
                <a:ext uri="{FF2B5EF4-FFF2-40B4-BE49-F238E27FC236}">
                  <a16:creationId xmlns:a16="http://schemas.microsoft.com/office/drawing/2014/main" id="{E66FFFEF-7C75-11D2-F90B-5D0414916A36}"/>
                </a:ext>
              </a:extLst>
            </p:cNvPr>
            <p:cNvSpPr/>
            <p:nvPr/>
          </p:nvSpPr>
          <p:spPr>
            <a:xfrm rot="10800000" flipH="1">
              <a:off x="0" y="176461"/>
              <a:ext cx="3363537" cy="235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extrusionOk="0">
                  <a:moveTo>
                    <a:pt x="20653" y="0"/>
                  </a:moveTo>
                  <a:lnTo>
                    <a:pt x="21600" y="0"/>
                  </a:lnTo>
                  <a:lnTo>
                    <a:pt x="21536" y="1614"/>
                  </a:lnTo>
                  <a:cubicBezTo>
                    <a:pt x="21483" y="2305"/>
                    <a:pt x="21403" y="2994"/>
                    <a:pt x="21298" y="3675"/>
                  </a:cubicBezTo>
                  <a:cubicBezTo>
                    <a:pt x="21088" y="5038"/>
                    <a:pt x="20767" y="6375"/>
                    <a:pt x="20334" y="7643"/>
                  </a:cubicBezTo>
                  <a:cubicBezTo>
                    <a:pt x="19464" y="10179"/>
                    <a:pt x="18204" y="12448"/>
                    <a:pt x="16721" y="14380"/>
                  </a:cubicBezTo>
                  <a:cubicBezTo>
                    <a:pt x="15977" y="15346"/>
                    <a:pt x="15173" y="16228"/>
                    <a:pt x="14325" y="17020"/>
                  </a:cubicBezTo>
                  <a:cubicBezTo>
                    <a:pt x="13475" y="17811"/>
                    <a:pt x="12580" y="18516"/>
                    <a:pt x="11647" y="19115"/>
                  </a:cubicBezTo>
                  <a:cubicBezTo>
                    <a:pt x="9777" y="20306"/>
                    <a:pt x="7764" y="21094"/>
                    <a:pt x="5702" y="21427"/>
                  </a:cubicBezTo>
                  <a:cubicBezTo>
                    <a:pt x="5187" y="21509"/>
                    <a:pt x="4667" y="21560"/>
                    <a:pt x="4148" y="21580"/>
                  </a:cubicBezTo>
                  <a:cubicBezTo>
                    <a:pt x="3628" y="21600"/>
                    <a:pt x="3108" y="21589"/>
                    <a:pt x="2591" y="21549"/>
                  </a:cubicBezTo>
                  <a:cubicBezTo>
                    <a:pt x="2072" y="21506"/>
                    <a:pt x="1554" y="21433"/>
                    <a:pt x="1039" y="21327"/>
                  </a:cubicBezTo>
                  <a:lnTo>
                    <a:pt x="0" y="21040"/>
                  </a:lnTo>
                  <a:lnTo>
                    <a:pt x="0" y="19014"/>
                  </a:lnTo>
                  <a:lnTo>
                    <a:pt x="1258" y="19339"/>
                  </a:lnTo>
                  <a:cubicBezTo>
                    <a:pt x="1726" y="19428"/>
                    <a:pt x="2199" y="19487"/>
                    <a:pt x="2674" y="19518"/>
                  </a:cubicBezTo>
                  <a:cubicBezTo>
                    <a:pt x="3625" y="19582"/>
                    <a:pt x="4575" y="19539"/>
                    <a:pt x="5519" y="19381"/>
                  </a:cubicBezTo>
                  <a:cubicBezTo>
                    <a:pt x="6462" y="19221"/>
                    <a:pt x="7397" y="18954"/>
                    <a:pt x="8311" y="18590"/>
                  </a:cubicBezTo>
                  <a:cubicBezTo>
                    <a:pt x="9226" y="18228"/>
                    <a:pt x="10118" y="17759"/>
                    <a:pt x="10982" y="17215"/>
                  </a:cubicBezTo>
                  <a:cubicBezTo>
                    <a:pt x="12716" y="16139"/>
                    <a:pt x="14335" y="14712"/>
                    <a:pt x="15755" y="12989"/>
                  </a:cubicBezTo>
                  <a:cubicBezTo>
                    <a:pt x="16463" y="12125"/>
                    <a:pt x="17119" y="11182"/>
                    <a:pt x="17706" y="10169"/>
                  </a:cubicBezTo>
                  <a:cubicBezTo>
                    <a:pt x="18295" y="9158"/>
                    <a:pt x="18814" y="8074"/>
                    <a:pt x="19249" y="6931"/>
                  </a:cubicBezTo>
                  <a:cubicBezTo>
                    <a:pt x="19683" y="5789"/>
                    <a:pt x="20045" y="4593"/>
                    <a:pt x="20296" y="3351"/>
                  </a:cubicBezTo>
                  <a:cubicBezTo>
                    <a:pt x="20422" y="2731"/>
                    <a:pt x="20517" y="2100"/>
                    <a:pt x="20581" y="1461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Freeform: Shape 23">
              <a:extLst>
                <a:ext uri="{FF2B5EF4-FFF2-40B4-BE49-F238E27FC236}">
                  <a16:creationId xmlns:a16="http://schemas.microsoft.com/office/drawing/2014/main" id="{73858BA8-E181-E2E5-E8C6-AC1D40112F10}"/>
                </a:ext>
              </a:extLst>
            </p:cNvPr>
            <p:cNvSpPr/>
            <p:nvPr/>
          </p:nvSpPr>
          <p:spPr>
            <a:xfrm rot="10800000" flipH="1">
              <a:off x="537" y="0"/>
              <a:ext cx="3377892" cy="253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21422" y="0"/>
                  </a:moveTo>
                  <a:lnTo>
                    <a:pt x="21600" y="0"/>
                  </a:lnTo>
                  <a:lnTo>
                    <a:pt x="21557" y="1079"/>
                  </a:lnTo>
                  <a:cubicBezTo>
                    <a:pt x="21402" y="3072"/>
                    <a:pt x="21027" y="5040"/>
                    <a:pt x="20450" y="6922"/>
                  </a:cubicBezTo>
                  <a:cubicBezTo>
                    <a:pt x="20256" y="7549"/>
                    <a:pt x="20047" y="8170"/>
                    <a:pt x="19811" y="8777"/>
                  </a:cubicBezTo>
                  <a:cubicBezTo>
                    <a:pt x="19579" y="9386"/>
                    <a:pt x="19322" y="9981"/>
                    <a:pt x="19046" y="10563"/>
                  </a:cubicBezTo>
                  <a:cubicBezTo>
                    <a:pt x="18493" y="11727"/>
                    <a:pt x="17862" y="12839"/>
                    <a:pt x="17156" y="13877"/>
                  </a:cubicBezTo>
                  <a:cubicBezTo>
                    <a:pt x="16801" y="14393"/>
                    <a:pt x="16430" y="14895"/>
                    <a:pt x="16039" y="15371"/>
                  </a:cubicBezTo>
                  <a:cubicBezTo>
                    <a:pt x="15942" y="15491"/>
                    <a:pt x="15844" y="15610"/>
                    <a:pt x="15743" y="15726"/>
                  </a:cubicBezTo>
                  <a:cubicBezTo>
                    <a:pt x="15643" y="15843"/>
                    <a:pt x="15545" y="15961"/>
                    <a:pt x="15442" y="16073"/>
                  </a:cubicBezTo>
                  <a:cubicBezTo>
                    <a:pt x="15238" y="16301"/>
                    <a:pt x="15029" y="16522"/>
                    <a:pt x="14819" y="16741"/>
                  </a:cubicBezTo>
                  <a:cubicBezTo>
                    <a:pt x="13973" y="17610"/>
                    <a:pt x="13058" y="18379"/>
                    <a:pt x="12095" y="19039"/>
                  </a:cubicBezTo>
                  <a:cubicBezTo>
                    <a:pt x="10170" y="20360"/>
                    <a:pt x="8030" y="21224"/>
                    <a:pt x="5834" y="21501"/>
                  </a:cubicBezTo>
                  <a:cubicBezTo>
                    <a:pt x="5286" y="21571"/>
                    <a:pt x="4733" y="21600"/>
                    <a:pt x="4182" y="21591"/>
                  </a:cubicBezTo>
                  <a:cubicBezTo>
                    <a:pt x="3630" y="21583"/>
                    <a:pt x="3080" y="21536"/>
                    <a:pt x="2538" y="21453"/>
                  </a:cubicBezTo>
                  <a:cubicBezTo>
                    <a:pt x="1722" y="21327"/>
                    <a:pt x="914" y="21125"/>
                    <a:pt x="125" y="20840"/>
                  </a:cubicBezTo>
                  <a:lnTo>
                    <a:pt x="0" y="20790"/>
                  </a:lnTo>
                  <a:lnTo>
                    <a:pt x="0" y="19449"/>
                  </a:lnTo>
                  <a:lnTo>
                    <a:pt x="1122" y="19725"/>
                  </a:lnTo>
                  <a:cubicBezTo>
                    <a:pt x="1625" y="19814"/>
                    <a:pt x="2132" y="19869"/>
                    <a:pt x="2639" y="19893"/>
                  </a:cubicBezTo>
                  <a:cubicBezTo>
                    <a:pt x="3654" y="19946"/>
                    <a:pt x="4659" y="19874"/>
                    <a:pt x="5657" y="19688"/>
                  </a:cubicBezTo>
                  <a:cubicBezTo>
                    <a:pt x="6155" y="19592"/>
                    <a:pt x="6649" y="19473"/>
                    <a:pt x="7138" y="19324"/>
                  </a:cubicBezTo>
                  <a:cubicBezTo>
                    <a:pt x="7627" y="19174"/>
                    <a:pt x="8112" y="19002"/>
                    <a:pt x="8591" y="18804"/>
                  </a:cubicBezTo>
                  <a:cubicBezTo>
                    <a:pt x="9070" y="18606"/>
                    <a:pt x="9543" y="18385"/>
                    <a:pt x="10009" y="18140"/>
                  </a:cubicBezTo>
                  <a:cubicBezTo>
                    <a:pt x="10474" y="17895"/>
                    <a:pt x="10933" y="17627"/>
                    <a:pt x="11384" y="17338"/>
                  </a:cubicBezTo>
                  <a:cubicBezTo>
                    <a:pt x="12286" y="16761"/>
                    <a:pt x="13159" y="16103"/>
                    <a:pt x="13992" y="15368"/>
                  </a:cubicBezTo>
                  <a:cubicBezTo>
                    <a:pt x="14200" y="15183"/>
                    <a:pt x="14407" y="14996"/>
                    <a:pt x="14609" y="14800"/>
                  </a:cubicBezTo>
                  <a:cubicBezTo>
                    <a:pt x="14711" y="14705"/>
                    <a:pt x="14811" y="14605"/>
                    <a:pt x="14912" y="14507"/>
                  </a:cubicBezTo>
                  <a:cubicBezTo>
                    <a:pt x="15013" y="14409"/>
                    <a:pt x="15113" y="14309"/>
                    <a:pt x="15211" y="14207"/>
                  </a:cubicBezTo>
                  <a:cubicBezTo>
                    <a:pt x="15606" y="13799"/>
                    <a:pt x="15993" y="13376"/>
                    <a:pt x="16365" y="12932"/>
                  </a:cubicBezTo>
                  <a:cubicBezTo>
                    <a:pt x="17112" y="12046"/>
                    <a:pt x="17804" y="11080"/>
                    <a:pt x="18426" y="10040"/>
                  </a:cubicBezTo>
                  <a:cubicBezTo>
                    <a:pt x="18736" y="9520"/>
                    <a:pt x="19030" y="8983"/>
                    <a:pt x="19304" y="8427"/>
                  </a:cubicBezTo>
                  <a:cubicBezTo>
                    <a:pt x="19573" y="7869"/>
                    <a:pt x="19828" y="7297"/>
                    <a:pt x="20052" y="6706"/>
                  </a:cubicBezTo>
                  <a:cubicBezTo>
                    <a:pt x="20110" y="6559"/>
                    <a:pt x="20164" y="6410"/>
                    <a:pt x="20218" y="6261"/>
                  </a:cubicBezTo>
                  <a:lnTo>
                    <a:pt x="20298" y="6036"/>
                  </a:lnTo>
                  <a:lnTo>
                    <a:pt x="20375" y="5810"/>
                  </a:lnTo>
                  <a:cubicBezTo>
                    <a:pt x="20425" y="5659"/>
                    <a:pt x="20475" y="5507"/>
                    <a:pt x="20521" y="5353"/>
                  </a:cubicBezTo>
                  <a:cubicBezTo>
                    <a:pt x="20566" y="5199"/>
                    <a:pt x="20616" y="5047"/>
                    <a:pt x="20658" y="4891"/>
                  </a:cubicBezTo>
                  <a:cubicBezTo>
                    <a:pt x="20835" y="4273"/>
                    <a:pt x="20985" y="3642"/>
                    <a:pt x="21103" y="3000"/>
                  </a:cubicBezTo>
                  <a:cubicBezTo>
                    <a:pt x="21223" y="2359"/>
                    <a:pt x="21313" y="1709"/>
                    <a:pt x="21374" y="1054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6E88A00-D9EF-21B7-F4D9-4AA740256C44}"/>
              </a:ext>
            </a:extLst>
          </p:cNvPr>
          <p:cNvSpPr txBox="1">
            <a:spLocks/>
          </p:cNvSpPr>
          <p:nvPr/>
        </p:nvSpPr>
        <p:spPr>
          <a:xfrm>
            <a:off x="587720" y="1054890"/>
            <a:ext cx="11016254" cy="397422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kumimoji="1" lang="en-US" altLang="zh-CN" sz="3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Variational Neural-Network Ansatz for Steady States in Open Quantum Systems</a:t>
            </a:r>
          </a:p>
          <a:p>
            <a:pPr algn="l" hangingPunct="1">
              <a:lnSpc>
                <a:spcPct val="150000"/>
              </a:lnSpc>
            </a:pPr>
            <a:br>
              <a:rPr kumimoji="1" lang="en-US" altLang="zh-CN" sz="4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kumimoji="1" lang="en-US" altLang="zh-CN" sz="4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	 </a:t>
            </a:r>
            <a:r>
              <a:rPr kumimoji="1" lang="en-US" altLang="zh-CN" sz="4000" b="1" dirty="0">
                <a:solidFill>
                  <a:srgbClr val="64B5A8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Journal Club</a:t>
            </a:r>
            <a:endParaRPr kumimoji="1" lang="en-US" altLang="zh-CN" sz="4800" b="1" dirty="0">
              <a:solidFill>
                <a:srgbClr val="64B5A8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1" descr="logo-en">
            <a:extLst>
              <a:ext uri="{FF2B5EF4-FFF2-40B4-BE49-F238E27FC236}">
                <a16:creationId xmlns:a16="http://schemas.microsoft.com/office/drawing/2014/main" id="{100AB219-79A7-14AB-1A57-E73F25435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19" y="191023"/>
            <a:ext cx="2557145" cy="5003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481BFC-C1BE-9F18-BD80-F82DCAD9E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9193" y="114146"/>
            <a:ext cx="738477" cy="10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184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6">
            <a:extLst>
              <a:ext uri="{FF2B5EF4-FFF2-40B4-BE49-F238E27FC236}">
                <a16:creationId xmlns:a16="http://schemas.microsoft.com/office/drawing/2014/main" id="{ACE6E60C-7068-E343-91A2-B687F650E236}"/>
              </a:ext>
            </a:extLst>
          </p:cNvPr>
          <p:cNvSpPr/>
          <p:nvPr/>
        </p:nvSpPr>
        <p:spPr>
          <a:xfrm>
            <a:off x="0" y="5907011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zh-CN" sz="105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E39B7D-46ED-3F44-BBDF-1612E129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3316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3F43"/>
                </a:solidFill>
                <a:latin typeface="Helvetica" pitchFamily="2" charset="0"/>
                <a:cs typeface="Arial" panose="020B0604020202020204" pitchFamily="34" charset="0"/>
              </a:rPr>
              <a:t>Stochastic sampling</a:t>
            </a:r>
            <a:endParaRPr kumimoji="1" lang="zh-CN" altLang="en-US" dirty="0">
              <a:solidFill>
                <a:srgbClr val="003F4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14:cNvPr>
              <p14:cNvContentPartPr/>
              <p14:nvPr/>
            </p14:nvContentPartPr>
            <p14:xfrm>
              <a:off x="6023548" y="-754975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4548" y="-7639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BF346651-6AB1-3948-2907-FD82D39C04B1}"/>
              </a:ext>
            </a:extLst>
          </p:cNvPr>
          <p:cNvSpPr/>
          <p:nvPr/>
        </p:nvSpPr>
        <p:spPr>
          <a:xfrm>
            <a:off x="7102136" y="2505971"/>
            <a:ext cx="417250" cy="10406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A98F542-0109-1D15-5301-82FA8E588A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15" name="图片 1" descr="logo-en">
            <a:extLst>
              <a:ext uri="{FF2B5EF4-FFF2-40B4-BE49-F238E27FC236}">
                <a16:creationId xmlns:a16="http://schemas.microsoft.com/office/drawing/2014/main" id="{51D9C6D2-DF79-2C1B-0BCC-CC3D942DBB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4492" y="286905"/>
            <a:ext cx="2557145" cy="5003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8DADC3-BA49-A478-2918-F228782A5A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7489" y="1115061"/>
            <a:ext cx="5450454" cy="2781820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AB565DE6-1806-7FA4-C676-2861F3A68B9A}"/>
              </a:ext>
            </a:extLst>
          </p:cNvPr>
          <p:cNvSpPr txBox="1"/>
          <p:nvPr/>
        </p:nvSpPr>
        <p:spPr>
          <a:xfrm>
            <a:off x="7814792" y="4133074"/>
            <a:ext cx="4377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</a:t>
            </a:r>
            <a:r>
              <a:rPr lang="en-US" altLang="zh-CN" sz="1600" dirty="0">
                <a:latin typeface="Helvetica" pitchFamily="2" charset="0"/>
              </a:rPr>
              <a:t>etropolis Hastings</a:t>
            </a:r>
            <a:r>
              <a:rPr lang="zh-CN" altLang="en-US" sz="1600" dirty="0">
                <a:latin typeface="Helvetica" pitchFamily="2" charset="0"/>
              </a:rPr>
              <a:t>（</a:t>
            </a:r>
            <a:r>
              <a:rPr lang="en-US" altLang="zh-CN" sz="1600" dirty="0">
                <a:latin typeface="Helvetica" pitchFamily="2" charset="0"/>
              </a:rPr>
              <a:t>MCMC</a:t>
            </a:r>
            <a:r>
              <a:rPr lang="zh-CN" altLang="en-US" sz="1600" dirty="0">
                <a:latin typeface="Helvetica" pitchFamily="2" charset="0"/>
              </a:rPr>
              <a:t>）</a:t>
            </a:r>
            <a:endParaRPr lang="en-CN" sz="1600" dirty="0">
              <a:latin typeface="Helvetica" pitchFamily="2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3FEFC95-CBBD-6462-A018-F3ACAB8A57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57" y="1060230"/>
            <a:ext cx="6516909" cy="36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097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F6D13B0-7666-4792-BA9F-2F94E2854A6B}"/>
              </a:ext>
            </a:extLst>
          </p:cNvPr>
          <p:cNvSpPr txBox="1"/>
          <p:nvPr/>
        </p:nvSpPr>
        <p:spPr>
          <a:xfrm>
            <a:off x="457266" y="723016"/>
            <a:ext cx="5181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64B5A8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03</a:t>
            </a:r>
          </a:p>
          <a:p>
            <a:r>
              <a:rPr lang="en-US" altLang="zh-CN" sz="6600" b="1" dirty="0">
                <a:solidFill>
                  <a:srgbClr val="003F4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Quantum</a:t>
            </a:r>
          </a:p>
          <a:p>
            <a:r>
              <a:rPr lang="en-US" altLang="zh-CN" sz="6600" b="1" dirty="0">
                <a:solidFill>
                  <a:srgbClr val="003F4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Monte </a:t>
            </a:r>
          </a:p>
          <a:p>
            <a:r>
              <a:rPr lang="en-US" altLang="zh-CN" sz="6600" b="1" dirty="0">
                <a:solidFill>
                  <a:srgbClr val="003F4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Carlo(QMC)</a:t>
            </a:r>
          </a:p>
          <a:p>
            <a:endParaRPr lang="en-US" altLang="zh-CN" sz="6600" b="1" dirty="0">
              <a:solidFill>
                <a:srgbClr val="003F43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CF66B6-D5EF-447C-8A5F-0DE324699398}"/>
              </a:ext>
            </a:extLst>
          </p:cNvPr>
          <p:cNvSpPr/>
          <p:nvPr/>
        </p:nvSpPr>
        <p:spPr>
          <a:xfrm>
            <a:off x="672607" y="5026521"/>
            <a:ext cx="1151538" cy="53504"/>
          </a:xfrm>
          <a:prstGeom prst="rect">
            <a:avLst/>
          </a:prstGeom>
          <a:gradFill>
            <a:gsLst>
              <a:gs pos="0">
                <a:srgbClr val="FFA62E"/>
              </a:gs>
              <a:gs pos="52000">
                <a:srgbClr val="FF8811"/>
              </a:gs>
              <a:gs pos="100000">
                <a:srgbClr val="FE970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36">
            <a:extLst>
              <a:ext uri="{FF2B5EF4-FFF2-40B4-BE49-F238E27FC236}">
                <a16:creationId xmlns:a16="http://schemas.microsoft.com/office/drawing/2014/main" id="{FA6F0A64-5D28-8DE6-1B7B-5C20A90D240C}"/>
              </a:ext>
            </a:extLst>
          </p:cNvPr>
          <p:cNvSpPr/>
          <p:nvPr/>
        </p:nvSpPr>
        <p:spPr>
          <a:xfrm>
            <a:off x="0" y="5907011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1" descr="logo-en">
            <a:extLst>
              <a:ext uri="{FF2B5EF4-FFF2-40B4-BE49-F238E27FC236}">
                <a16:creationId xmlns:a16="http://schemas.microsoft.com/office/drawing/2014/main" id="{D233BEFF-DD82-0725-39CD-C6AF77C2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393" y="222636"/>
            <a:ext cx="2557145" cy="5003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10AADB-8228-BD86-AD10-7550D004F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38" y="615263"/>
            <a:ext cx="5542648" cy="14968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704F19-E14E-01E5-7676-C73914F56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160" y="2486710"/>
            <a:ext cx="5582526" cy="1686279"/>
          </a:xfrm>
          <a:prstGeom prst="rect">
            <a:avLst/>
          </a:prstGeom>
        </p:spPr>
      </p:pic>
      <p:sp>
        <p:nvSpPr>
          <p:cNvPr id="10" name="灯片编号占位符 29">
            <a:extLst>
              <a:ext uri="{FF2B5EF4-FFF2-40B4-BE49-F238E27FC236}">
                <a16:creationId xmlns:a16="http://schemas.microsoft.com/office/drawing/2014/main" id="{8AD2C3D0-C2B9-380A-7050-20915FA7FF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50076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6">
            <a:extLst>
              <a:ext uri="{FF2B5EF4-FFF2-40B4-BE49-F238E27FC236}">
                <a16:creationId xmlns:a16="http://schemas.microsoft.com/office/drawing/2014/main" id="{ACE6E60C-7068-E343-91A2-B687F650E236}"/>
              </a:ext>
            </a:extLst>
          </p:cNvPr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E39B7D-46ED-3F44-BBDF-1612E129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33169"/>
            <a:ext cx="10515600" cy="1325563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3F4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Monte Carlo</a:t>
            </a:r>
            <a:endParaRPr kumimoji="1" lang="zh-CN" altLang="en-US" dirty="0">
              <a:solidFill>
                <a:srgbClr val="003F4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14:cNvPr>
              <p14:cNvContentPartPr/>
              <p14:nvPr/>
            </p14:nvContentPartPr>
            <p14:xfrm>
              <a:off x="6023548" y="-754975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4548" y="-7639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BF346651-6AB1-3948-2907-FD82D39C04B1}"/>
              </a:ext>
            </a:extLst>
          </p:cNvPr>
          <p:cNvSpPr/>
          <p:nvPr/>
        </p:nvSpPr>
        <p:spPr>
          <a:xfrm>
            <a:off x="7102136" y="2373338"/>
            <a:ext cx="41725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+mj-ea"/>
              <a:cs typeface="+mj-cs"/>
              <a:sym typeface="等线" panose="02010600030101010101" charset="-122"/>
            </a:endParaRP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88B86EF1-D2FA-6881-577B-8C8CB9A1F7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en-US" altLang="zh-CN" dirty="0"/>
          </a:p>
        </p:txBody>
      </p:sp>
      <p:pic>
        <p:nvPicPr>
          <p:cNvPr id="3" name="图片 1" descr="logo-en">
            <a:extLst>
              <a:ext uri="{FF2B5EF4-FFF2-40B4-BE49-F238E27FC236}">
                <a16:creationId xmlns:a16="http://schemas.microsoft.com/office/drawing/2014/main" id="{C9A50955-BDF0-87B2-1D0B-8BEC7A46C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4780" y="408795"/>
            <a:ext cx="2557145" cy="5003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3E228D-A335-D70F-8832-4B05575CEE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4472" y="1065182"/>
            <a:ext cx="7551590" cy="41776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AB16C5-63D0-04C3-2567-FBC3D5880203}"/>
              </a:ext>
            </a:extLst>
          </p:cNvPr>
          <p:cNvSpPr txBox="1"/>
          <p:nvPr/>
        </p:nvSpPr>
        <p:spPr>
          <a:xfrm>
            <a:off x="443477" y="1470677"/>
            <a:ext cx="4058091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PIMC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73C107-719C-D967-2059-58FFD9D853CE}"/>
              </a:ext>
            </a:extLst>
          </p:cNvPr>
          <p:cNvSpPr txBox="1"/>
          <p:nvPr/>
        </p:nvSpPr>
        <p:spPr>
          <a:xfrm>
            <a:off x="192187" y="5238822"/>
            <a:ext cx="6085045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VMC:The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trail wave function ansatz is the key</a:t>
            </a:r>
          </a:p>
        </p:txBody>
      </p:sp>
    </p:spTree>
    <p:extLst>
      <p:ext uri="{BB962C8B-B14F-4D97-AF65-F5344CB8AC3E}">
        <p14:creationId xmlns:p14="http://schemas.microsoft.com/office/powerpoint/2010/main" val="14969272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F6D13B0-7666-4792-BA9F-2F94E2854A6B}"/>
              </a:ext>
            </a:extLst>
          </p:cNvPr>
          <p:cNvSpPr txBox="1"/>
          <p:nvPr/>
        </p:nvSpPr>
        <p:spPr>
          <a:xfrm>
            <a:off x="519611" y="1913952"/>
            <a:ext cx="5181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64B5A8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04</a:t>
            </a:r>
          </a:p>
          <a:p>
            <a:r>
              <a:rPr lang="en-US" altLang="zh-CN" sz="6000" b="1" dirty="0">
                <a:solidFill>
                  <a:srgbClr val="003F4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Conclusion &amp;</a:t>
            </a:r>
          </a:p>
          <a:p>
            <a:r>
              <a:rPr lang="en-US" altLang="zh-CN" sz="6000" b="1" dirty="0">
                <a:solidFill>
                  <a:srgbClr val="003F4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Forward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CF66B6-D5EF-447C-8A5F-0DE324699398}"/>
              </a:ext>
            </a:extLst>
          </p:cNvPr>
          <p:cNvSpPr/>
          <p:nvPr/>
        </p:nvSpPr>
        <p:spPr>
          <a:xfrm>
            <a:off x="672607" y="5026521"/>
            <a:ext cx="1151538" cy="53504"/>
          </a:xfrm>
          <a:prstGeom prst="rect">
            <a:avLst/>
          </a:prstGeom>
          <a:gradFill>
            <a:gsLst>
              <a:gs pos="0">
                <a:srgbClr val="FFA62E"/>
              </a:gs>
              <a:gs pos="52000">
                <a:srgbClr val="FF8811"/>
              </a:gs>
              <a:gs pos="100000">
                <a:srgbClr val="FE970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36">
            <a:extLst>
              <a:ext uri="{FF2B5EF4-FFF2-40B4-BE49-F238E27FC236}">
                <a16:creationId xmlns:a16="http://schemas.microsoft.com/office/drawing/2014/main" id="{FA6F0A64-5D28-8DE6-1B7B-5C20A90D240C}"/>
              </a:ext>
            </a:extLst>
          </p:cNvPr>
          <p:cNvSpPr/>
          <p:nvPr/>
        </p:nvSpPr>
        <p:spPr>
          <a:xfrm>
            <a:off x="0" y="5907011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1" descr="logo-en">
            <a:extLst>
              <a:ext uri="{FF2B5EF4-FFF2-40B4-BE49-F238E27FC236}">
                <a16:creationId xmlns:a16="http://schemas.microsoft.com/office/drawing/2014/main" id="{AB2F6AD4-FF29-6FF2-8BED-9ADB7E3B7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39" y="264581"/>
            <a:ext cx="2557145" cy="5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72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6">
            <a:extLst>
              <a:ext uri="{FF2B5EF4-FFF2-40B4-BE49-F238E27FC236}">
                <a16:creationId xmlns:a16="http://schemas.microsoft.com/office/drawing/2014/main" id="{ACE6E60C-7068-E343-91A2-B687F650E236}"/>
              </a:ext>
            </a:extLst>
          </p:cNvPr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E39B7D-46ED-3F44-BBDF-1612E129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33169"/>
            <a:ext cx="10515600" cy="1325563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3F4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Monte Carlo</a:t>
            </a:r>
            <a:endParaRPr kumimoji="1" lang="zh-CN" altLang="en-US" dirty="0">
              <a:solidFill>
                <a:srgbClr val="003F4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14:cNvPr>
              <p14:cNvContentPartPr/>
              <p14:nvPr/>
            </p14:nvContentPartPr>
            <p14:xfrm>
              <a:off x="6023548" y="-754975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4548" y="-7639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BF346651-6AB1-3948-2907-FD82D39C04B1}"/>
              </a:ext>
            </a:extLst>
          </p:cNvPr>
          <p:cNvSpPr/>
          <p:nvPr/>
        </p:nvSpPr>
        <p:spPr>
          <a:xfrm>
            <a:off x="7102136" y="2373338"/>
            <a:ext cx="41725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+mj-ea"/>
              <a:cs typeface="+mj-cs"/>
              <a:sym typeface="等线" panose="02010600030101010101" charset="-122"/>
            </a:endParaRP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88B86EF1-D2FA-6881-577B-8C8CB9A1F7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en-US" altLang="zh-CN"/>
          </a:p>
        </p:txBody>
      </p:sp>
      <p:pic>
        <p:nvPicPr>
          <p:cNvPr id="3" name="图片 1" descr="logo-en">
            <a:extLst>
              <a:ext uri="{FF2B5EF4-FFF2-40B4-BE49-F238E27FC236}">
                <a16:creationId xmlns:a16="http://schemas.microsoft.com/office/drawing/2014/main" id="{C9A50955-BDF0-87B2-1D0B-8BEC7A46C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4780" y="408795"/>
            <a:ext cx="2557145" cy="5003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A1C0D8-4F85-DAD9-F1F1-6E9F08257E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708" y="1363060"/>
            <a:ext cx="3803132" cy="1966912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74745EBC-B401-9B7B-C13D-BE69D6196264}"/>
              </a:ext>
            </a:extLst>
          </p:cNvPr>
          <p:cNvSpPr txBox="1"/>
          <p:nvPr/>
        </p:nvSpPr>
        <p:spPr>
          <a:xfrm>
            <a:off x="960781" y="3468577"/>
            <a:ext cx="523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Transverse </a:t>
            </a:r>
            <a:r>
              <a:rPr lang="en-US" sz="1600" b="1" dirty="0" err="1">
                <a:latin typeface="Helvetica" pitchFamily="2" charset="0"/>
              </a:rPr>
              <a:t>Ising</a:t>
            </a:r>
            <a:r>
              <a:rPr lang="en-US" sz="1600" b="1" dirty="0">
                <a:latin typeface="Helvetica" pitchFamily="2" charset="0"/>
              </a:rPr>
              <a:t> Model</a:t>
            </a:r>
            <a:endParaRPr lang="en-CN" sz="1600" b="1" dirty="0">
              <a:latin typeface="Helvetica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6845E3-9CCA-913C-1349-570B6052E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44374" y="296646"/>
            <a:ext cx="3591440" cy="48920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1ADB0F-FFE0-D408-F4F2-50CC34553E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9929" y="1063784"/>
            <a:ext cx="4081546" cy="30798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DACC61-D350-310C-DC29-A6FF4772DE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9462" y="3891610"/>
            <a:ext cx="3114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487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6">
            <a:extLst>
              <a:ext uri="{FF2B5EF4-FFF2-40B4-BE49-F238E27FC236}">
                <a16:creationId xmlns:a16="http://schemas.microsoft.com/office/drawing/2014/main" id="{ACE6E60C-7068-E343-91A2-B687F650E236}"/>
              </a:ext>
            </a:extLst>
          </p:cNvPr>
          <p:cNvSpPr/>
          <p:nvPr/>
        </p:nvSpPr>
        <p:spPr>
          <a:xfrm>
            <a:off x="0" y="591671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E39B7D-46ED-3F44-BBDF-1612E129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8751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3F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dirty="0">
              <a:solidFill>
                <a:srgbClr val="003F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14:cNvPr>
              <p14:cNvContentPartPr/>
              <p14:nvPr/>
            </p14:nvContentPartPr>
            <p14:xfrm>
              <a:off x="6023548" y="-754975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4548" y="-7639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ED18A-B1B1-F5B2-74E1-84CA839ACA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en-US" altLang="zh-CN"/>
          </a:p>
        </p:txBody>
      </p:sp>
      <p:pic>
        <p:nvPicPr>
          <p:cNvPr id="21" name="图片 1" descr="logo-en">
            <a:extLst>
              <a:ext uri="{FF2B5EF4-FFF2-40B4-BE49-F238E27FC236}">
                <a16:creationId xmlns:a16="http://schemas.microsoft.com/office/drawing/2014/main" id="{BCAAE3B4-FBCA-C6EF-3685-B06B601DA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8917" y="336287"/>
            <a:ext cx="2557145" cy="5003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F5BC06-8515-9F1C-94FA-B46DEA45DE0C}"/>
              </a:ext>
            </a:extLst>
          </p:cNvPr>
          <p:cNvSpPr txBox="1"/>
          <p:nvPr/>
        </p:nvSpPr>
        <p:spPr>
          <a:xfrm>
            <a:off x="645269" y="1490010"/>
            <a:ext cx="7609045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Complete&amp;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strong expressive power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method since you can use any trial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possible to circumvent the 'exponential wall' difficulty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to ML DL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49A8C5-80C1-5845-9E13-906521939B8B}"/>
              </a:ext>
            </a:extLst>
          </p:cNvPr>
          <p:cNvSpPr txBox="1"/>
          <p:nvPr/>
        </p:nvSpPr>
        <p:spPr>
          <a:xfrm>
            <a:off x="711172" y="4086536"/>
            <a:ext cx="6085045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Killer-level should not have been found yet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 </a:t>
            </a:r>
            <a:r>
              <a:rPr lang="en-US" altLang="zh-C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Box&amp;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know how accuracy it 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</a:p>
        </p:txBody>
      </p:sp>
    </p:spTree>
    <p:extLst>
      <p:ext uri="{BB962C8B-B14F-4D97-AF65-F5344CB8AC3E}">
        <p14:creationId xmlns:p14="http://schemas.microsoft.com/office/powerpoint/2010/main" val="25469464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72"/>
          <p:cNvGrpSpPr/>
          <p:nvPr/>
        </p:nvGrpSpPr>
        <p:grpSpPr>
          <a:xfrm>
            <a:off x="7855525" y="2227167"/>
            <a:ext cx="4336169" cy="4630834"/>
            <a:chOff x="0" y="0"/>
            <a:chExt cx="4336167" cy="4630833"/>
          </a:xfrm>
        </p:grpSpPr>
        <p:sp>
          <p:nvSpPr>
            <p:cNvPr id="218" name="Freeform: Shape 73"/>
            <p:cNvSpPr/>
            <p:nvPr/>
          </p:nvSpPr>
          <p:spPr>
            <a:xfrm>
              <a:off x="20376" y="318084"/>
              <a:ext cx="4315792" cy="43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50" y="0"/>
                  </a:moveTo>
                  <a:cubicBezTo>
                    <a:pt x="17189" y="0"/>
                    <a:pt x="19013" y="688"/>
                    <a:pt x="20705" y="1673"/>
                  </a:cubicBezTo>
                  <a:lnTo>
                    <a:pt x="21600" y="2230"/>
                  </a:lnTo>
                  <a:lnTo>
                    <a:pt x="21600" y="6051"/>
                  </a:lnTo>
                  <a:lnTo>
                    <a:pt x="20750" y="5435"/>
                  </a:lnTo>
                  <a:cubicBezTo>
                    <a:pt x="19861" y="4802"/>
                    <a:pt x="19021" y="4252"/>
                    <a:pt x="18175" y="3842"/>
                  </a:cubicBezTo>
                  <a:cubicBezTo>
                    <a:pt x="17076" y="3310"/>
                    <a:pt x="16052" y="3063"/>
                    <a:pt x="14950" y="3063"/>
                  </a:cubicBezTo>
                  <a:cubicBezTo>
                    <a:pt x="13008" y="3063"/>
                    <a:pt x="11367" y="3463"/>
                    <a:pt x="9935" y="4287"/>
                  </a:cubicBezTo>
                  <a:cubicBezTo>
                    <a:pt x="8584" y="5064"/>
                    <a:pt x="7337" y="6260"/>
                    <a:pt x="6121" y="7941"/>
                  </a:cubicBezTo>
                  <a:cubicBezTo>
                    <a:pt x="5778" y="8417"/>
                    <a:pt x="5444" y="8846"/>
                    <a:pt x="5122" y="9261"/>
                  </a:cubicBezTo>
                  <a:cubicBezTo>
                    <a:pt x="3833" y="10919"/>
                    <a:pt x="3264" y="11710"/>
                    <a:pt x="3264" y="13073"/>
                  </a:cubicBezTo>
                  <a:cubicBezTo>
                    <a:pt x="3264" y="14500"/>
                    <a:pt x="3642" y="15911"/>
                    <a:pt x="4389" y="17269"/>
                  </a:cubicBezTo>
                  <a:cubicBezTo>
                    <a:pt x="5116" y="18590"/>
                    <a:pt x="6202" y="19853"/>
                    <a:pt x="7529" y="20921"/>
                  </a:cubicBezTo>
                  <a:lnTo>
                    <a:pt x="8454" y="21600"/>
                  </a:lnTo>
                  <a:lnTo>
                    <a:pt x="3652" y="21600"/>
                  </a:lnTo>
                  <a:lnTo>
                    <a:pt x="3195" y="21118"/>
                  </a:lnTo>
                  <a:cubicBezTo>
                    <a:pt x="1220" y="18822"/>
                    <a:pt x="0" y="16054"/>
                    <a:pt x="0" y="13074"/>
                  </a:cubicBezTo>
                  <a:cubicBezTo>
                    <a:pt x="0" y="10094"/>
                    <a:pt x="1761" y="8519"/>
                    <a:pt x="3421" y="6222"/>
                  </a:cubicBezTo>
                  <a:cubicBezTo>
                    <a:pt x="6187" y="2395"/>
                    <a:pt x="9637" y="0"/>
                    <a:pt x="1495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20376" y="318084"/>
              <a:ext cx="4315792" cy="43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50" y="0"/>
                  </a:moveTo>
                  <a:cubicBezTo>
                    <a:pt x="17189" y="0"/>
                    <a:pt x="19013" y="688"/>
                    <a:pt x="20705" y="1673"/>
                  </a:cubicBezTo>
                  <a:lnTo>
                    <a:pt x="21600" y="2230"/>
                  </a:lnTo>
                  <a:lnTo>
                    <a:pt x="21600" y="5407"/>
                  </a:lnTo>
                  <a:lnTo>
                    <a:pt x="21054" y="5012"/>
                  </a:lnTo>
                  <a:cubicBezTo>
                    <a:pt x="18926" y="3504"/>
                    <a:pt x="17200" y="2552"/>
                    <a:pt x="14950" y="2552"/>
                  </a:cubicBezTo>
                  <a:cubicBezTo>
                    <a:pt x="11032" y="2552"/>
                    <a:pt x="8257" y="4078"/>
                    <a:pt x="5671" y="7655"/>
                  </a:cubicBezTo>
                  <a:cubicBezTo>
                    <a:pt x="5333" y="8123"/>
                    <a:pt x="5002" y="8549"/>
                    <a:pt x="4683" y="8960"/>
                  </a:cubicBezTo>
                  <a:cubicBezTo>
                    <a:pt x="3357" y="10666"/>
                    <a:pt x="2720" y="11554"/>
                    <a:pt x="2720" y="13073"/>
                  </a:cubicBezTo>
                  <a:cubicBezTo>
                    <a:pt x="2720" y="14582"/>
                    <a:pt x="3119" y="16072"/>
                    <a:pt x="3906" y="17502"/>
                  </a:cubicBezTo>
                  <a:cubicBezTo>
                    <a:pt x="4676" y="18902"/>
                    <a:pt x="5776" y="20183"/>
                    <a:pt x="7176" y="21308"/>
                  </a:cubicBezTo>
                  <a:lnTo>
                    <a:pt x="7573" y="21600"/>
                  </a:lnTo>
                  <a:lnTo>
                    <a:pt x="3652" y="21600"/>
                  </a:lnTo>
                  <a:lnTo>
                    <a:pt x="3195" y="21118"/>
                  </a:lnTo>
                  <a:cubicBezTo>
                    <a:pt x="1220" y="18822"/>
                    <a:pt x="0" y="16054"/>
                    <a:pt x="0" y="13074"/>
                  </a:cubicBezTo>
                  <a:cubicBezTo>
                    <a:pt x="0" y="10094"/>
                    <a:pt x="1761" y="8519"/>
                    <a:pt x="3421" y="6222"/>
                  </a:cubicBezTo>
                  <a:cubicBezTo>
                    <a:pt x="6187" y="2395"/>
                    <a:pt x="9637" y="0"/>
                    <a:pt x="1495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21510" y="265893"/>
              <a:ext cx="4314658" cy="4364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0" y="1"/>
                  </a:moveTo>
                  <a:lnTo>
                    <a:pt x="15352" y="5"/>
                  </a:lnTo>
                  <a:cubicBezTo>
                    <a:pt x="15608" y="10"/>
                    <a:pt x="15864" y="27"/>
                    <a:pt x="16121" y="49"/>
                  </a:cubicBezTo>
                  <a:cubicBezTo>
                    <a:pt x="17145" y="144"/>
                    <a:pt x="18160" y="386"/>
                    <a:pt x="19104" y="744"/>
                  </a:cubicBezTo>
                  <a:cubicBezTo>
                    <a:pt x="19579" y="921"/>
                    <a:pt x="20035" y="1126"/>
                    <a:pt x="20475" y="1348"/>
                  </a:cubicBezTo>
                  <a:lnTo>
                    <a:pt x="21600" y="1974"/>
                  </a:lnTo>
                  <a:lnTo>
                    <a:pt x="21600" y="4509"/>
                  </a:lnTo>
                  <a:lnTo>
                    <a:pt x="21580" y="4494"/>
                  </a:lnTo>
                  <a:cubicBezTo>
                    <a:pt x="21401" y="4363"/>
                    <a:pt x="21222" y="4233"/>
                    <a:pt x="21042" y="4105"/>
                  </a:cubicBezTo>
                  <a:cubicBezTo>
                    <a:pt x="20864" y="3978"/>
                    <a:pt x="20685" y="3851"/>
                    <a:pt x="20505" y="3729"/>
                  </a:cubicBezTo>
                  <a:cubicBezTo>
                    <a:pt x="19784" y="3241"/>
                    <a:pt x="19054" y="2796"/>
                    <a:pt x="18288" y="2449"/>
                  </a:cubicBezTo>
                  <a:cubicBezTo>
                    <a:pt x="17524" y="2097"/>
                    <a:pt x="16722" y="1847"/>
                    <a:pt x="15888" y="1719"/>
                  </a:cubicBezTo>
                  <a:cubicBezTo>
                    <a:pt x="15679" y="1688"/>
                    <a:pt x="15469" y="1662"/>
                    <a:pt x="15258" y="1646"/>
                  </a:cubicBezTo>
                  <a:lnTo>
                    <a:pt x="15099" y="1634"/>
                  </a:lnTo>
                  <a:cubicBezTo>
                    <a:pt x="15046" y="1631"/>
                    <a:pt x="14993" y="1629"/>
                    <a:pt x="14939" y="1627"/>
                  </a:cubicBezTo>
                  <a:cubicBezTo>
                    <a:pt x="14886" y="1625"/>
                    <a:pt x="14833" y="1622"/>
                    <a:pt x="14779" y="1620"/>
                  </a:cubicBezTo>
                  <a:lnTo>
                    <a:pt x="14613" y="1619"/>
                  </a:lnTo>
                  <a:cubicBezTo>
                    <a:pt x="14503" y="1618"/>
                    <a:pt x="14392" y="1615"/>
                    <a:pt x="14282" y="1617"/>
                  </a:cubicBezTo>
                  <a:lnTo>
                    <a:pt x="13951" y="1624"/>
                  </a:lnTo>
                  <a:cubicBezTo>
                    <a:pt x="13841" y="1627"/>
                    <a:pt x="13732" y="1635"/>
                    <a:pt x="13622" y="1640"/>
                  </a:cubicBezTo>
                  <a:cubicBezTo>
                    <a:pt x="13512" y="1645"/>
                    <a:pt x="13402" y="1654"/>
                    <a:pt x="13293" y="1664"/>
                  </a:cubicBezTo>
                  <a:cubicBezTo>
                    <a:pt x="13074" y="1680"/>
                    <a:pt x="12857" y="1708"/>
                    <a:pt x="12640" y="1735"/>
                  </a:cubicBezTo>
                  <a:lnTo>
                    <a:pt x="12316" y="1785"/>
                  </a:lnTo>
                  <a:cubicBezTo>
                    <a:pt x="12208" y="1802"/>
                    <a:pt x="12102" y="1825"/>
                    <a:pt x="11995" y="1845"/>
                  </a:cubicBezTo>
                  <a:cubicBezTo>
                    <a:pt x="11568" y="1928"/>
                    <a:pt x="11148" y="2038"/>
                    <a:pt x="10743" y="2183"/>
                  </a:cubicBezTo>
                  <a:cubicBezTo>
                    <a:pt x="9930" y="2471"/>
                    <a:pt x="9190" y="2899"/>
                    <a:pt x="8504" y="3379"/>
                  </a:cubicBezTo>
                  <a:cubicBezTo>
                    <a:pt x="8159" y="3618"/>
                    <a:pt x="7827" y="3872"/>
                    <a:pt x="7502" y="4135"/>
                  </a:cubicBezTo>
                  <a:cubicBezTo>
                    <a:pt x="7176" y="4397"/>
                    <a:pt x="6857" y="4671"/>
                    <a:pt x="6545" y="4955"/>
                  </a:cubicBezTo>
                  <a:cubicBezTo>
                    <a:pt x="5922" y="5524"/>
                    <a:pt x="5310" y="6125"/>
                    <a:pt x="4745" y="6778"/>
                  </a:cubicBezTo>
                  <a:cubicBezTo>
                    <a:pt x="4672" y="6858"/>
                    <a:pt x="4605" y="6942"/>
                    <a:pt x="4535" y="7024"/>
                  </a:cubicBezTo>
                  <a:lnTo>
                    <a:pt x="4321" y="7282"/>
                  </a:lnTo>
                  <a:cubicBezTo>
                    <a:pt x="4174" y="7460"/>
                    <a:pt x="4026" y="7636"/>
                    <a:pt x="3876" y="7807"/>
                  </a:cubicBezTo>
                  <a:cubicBezTo>
                    <a:pt x="3578" y="8151"/>
                    <a:pt x="3273" y="8482"/>
                    <a:pt x="2981" y="8813"/>
                  </a:cubicBezTo>
                  <a:cubicBezTo>
                    <a:pt x="2690" y="9144"/>
                    <a:pt x="2408" y="9472"/>
                    <a:pt x="2154" y="9811"/>
                  </a:cubicBezTo>
                  <a:cubicBezTo>
                    <a:pt x="2029" y="9981"/>
                    <a:pt x="1909" y="10153"/>
                    <a:pt x="1796" y="10328"/>
                  </a:cubicBezTo>
                  <a:cubicBezTo>
                    <a:pt x="1686" y="10503"/>
                    <a:pt x="1580" y="10680"/>
                    <a:pt x="1485" y="10862"/>
                  </a:cubicBezTo>
                  <a:cubicBezTo>
                    <a:pt x="1297" y="11224"/>
                    <a:pt x="1139" y="11601"/>
                    <a:pt x="1038" y="11995"/>
                  </a:cubicBezTo>
                  <a:cubicBezTo>
                    <a:pt x="935" y="12388"/>
                    <a:pt x="892" y="12796"/>
                    <a:pt x="887" y="13207"/>
                  </a:cubicBezTo>
                  <a:cubicBezTo>
                    <a:pt x="886" y="14042"/>
                    <a:pt x="1009" y="14878"/>
                    <a:pt x="1245" y="15681"/>
                  </a:cubicBezTo>
                  <a:cubicBezTo>
                    <a:pt x="1481" y="16487"/>
                    <a:pt x="1822" y="17262"/>
                    <a:pt x="2231" y="18003"/>
                  </a:cubicBezTo>
                  <a:cubicBezTo>
                    <a:pt x="2640" y="18744"/>
                    <a:pt x="3129" y="19447"/>
                    <a:pt x="3684" y="20102"/>
                  </a:cubicBezTo>
                  <a:cubicBezTo>
                    <a:pt x="3961" y="20431"/>
                    <a:pt x="4253" y="20748"/>
                    <a:pt x="4560" y="21053"/>
                  </a:cubicBezTo>
                  <a:lnTo>
                    <a:pt x="5159" y="21600"/>
                  </a:lnTo>
                  <a:lnTo>
                    <a:pt x="3388" y="21600"/>
                  </a:lnTo>
                  <a:lnTo>
                    <a:pt x="2694" y="20795"/>
                  </a:lnTo>
                  <a:cubicBezTo>
                    <a:pt x="2120" y="20065"/>
                    <a:pt x="1619" y="19286"/>
                    <a:pt x="1209" y="18464"/>
                  </a:cubicBezTo>
                  <a:cubicBezTo>
                    <a:pt x="802" y="17642"/>
                    <a:pt x="499" y="16775"/>
                    <a:pt x="302" y="15892"/>
                  </a:cubicBezTo>
                  <a:cubicBezTo>
                    <a:pt x="104" y="15007"/>
                    <a:pt x="2" y="14107"/>
                    <a:pt x="0" y="13207"/>
                  </a:cubicBezTo>
                  <a:cubicBezTo>
                    <a:pt x="0" y="12749"/>
                    <a:pt x="32" y="12288"/>
                    <a:pt x="109" y="11829"/>
                  </a:cubicBezTo>
                  <a:lnTo>
                    <a:pt x="138" y="11657"/>
                  </a:lnTo>
                  <a:lnTo>
                    <a:pt x="174" y="11485"/>
                  </a:lnTo>
                  <a:cubicBezTo>
                    <a:pt x="197" y="11371"/>
                    <a:pt x="226" y="11257"/>
                    <a:pt x="254" y="11143"/>
                  </a:cubicBezTo>
                  <a:cubicBezTo>
                    <a:pt x="314" y="10916"/>
                    <a:pt x="387" y="10693"/>
                    <a:pt x="470" y="10472"/>
                  </a:cubicBezTo>
                  <a:cubicBezTo>
                    <a:pt x="554" y="10252"/>
                    <a:pt x="650" y="10037"/>
                    <a:pt x="752" y="9826"/>
                  </a:cubicBezTo>
                  <a:cubicBezTo>
                    <a:pt x="855" y="9615"/>
                    <a:pt x="967" y="9409"/>
                    <a:pt x="1084" y="9208"/>
                  </a:cubicBezTo>
                  <a:cubicBezTo>
                    <a:pt x="1317" y="8805"/>
                    <a:pt x="1567" y="8418"/>
                    <a:pt x="1820" y="8042"/>
                  </a:cubicBezTo>
                  <a:lnTo>
                    <a:pt x="2574" y="6939"/>
                  </a:lnTo>
                  <a:cubicBezTo>
                    <a:pt x="2697" y="6758"/>
                    <a:pt x="2820" y="6580"/>
                    <a:pt x="2938" y="6400"/>
                  </a:cubicBezTo>
                  <a:lnTo>
                    <a:pt x="3122" y="6121"/>
                  </a:lnTo>
                  <a:cubicBezTo>
                    <a:pt x="3187" y="6025"/>
                    <a:pt x="3249" y="5929"/>
                    <a:pt x="3316" y="5834"/>
                  </a:cubicBezTo>
                  <a:cubicBezTo>
                    <a:pt x="3574" y="5451"/>
                    <a:pt x="3851" y="5076"/>
                    <a:pt x="4142" y="4707"/>
                  </a:cubicBezTo>
                  <a:cubicBezTo>
                    <a:pt x="4435" y="4339"/>
                    <a:pt x="4746" y="3980"/>
                    <a:pt x="5088" y="3643"/>
                  </a:cubicBezTo>
                  <a:cubicBezTo>
                    <a:pt x="5769" y="2967"/>
                    <a:pt x="6548" y="2356"/>
                    <a:pt x="7422" y="1874"/>
                  </a:cubicBezTo>
                  <a:cubicBezTo>
                    <a:pt x="8294" y="1392"/>
                    <a:pt x="9237" y="1030"/>
                    <a:pt x="10191" y="738"/>
                  </a:cubicBezTo>
                  <a:cubicBezTo>
                    <a:pt x="10669" y="594"/>
                    <a:pt x="11151" y="468"/>
                    <a:pt x="11637" y="361"/>
                  </a:cubicBezTo>
                  <a:cubicBezTo>
                    <a:pt x="12124" y="255"/>
                    <a:pt x="12617" y="175"/>
                    <a:pt x="13110" y="120"/>
                  </a:cubicBezTo>
                  <a:cubicBezTo>
                    <a:pt x="13603" y="61"/>
                    <a:pt x="14098" y="25"/>
                    <a:pt x="14592" y="10"/>
                  </a:cubicBezTo>
                  <a:lnTo>
                    <a:pt x="14778" y="4"/>
                  </a:lnTo>
                  <a:lnTo>
                    <a:pt x="14969" y="2"/>
                  </a:lnTo>
                  <a:cubicBezTo>
                    <a:pt x="15032" y="2"/>
                    <a:pt x="15097" y="0"/>
                    <a:pt x="15160" y="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0" y="0"/>
              <a:ext cx="4336168" cy="463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5212" y="1"/>
                  </a:moveTo>
                  <a:lnTo>
                    <a:pt x="15412" y="2"/>
                  </a:lnTo>
                  <a:lnTo>
                    <a:pt x="15613" y="9"/>
                  </a:lnTo>
                  <a:cubicBezTo>
                    <a:pt x="15880" y="17"/>
                    <a:pt x="16148" y="37"/>
                    <a:pt x="16416" y="61"/>
                  </a:cubicBezTo>
                  <a:cubicBezTo>
                    <a:pt x="17485" y="166"/>
                    <a:pt x="18542" y="417"/>
                    <a:pt x="19521" y="793"/>
                  </a:cubicBezTo>
                  <a:cubicBezTo>
                    <a:pt x="20012" y="978"/>
                    <a:pt x="20483" y="1193"/>
                    <a:pt x="20938" y="1425"/>
                  </a:cubicBezTo>
                  <a:lnTo>
                    <a:pt x="21600" y="1803"/>
                  </a:lnTo>
                  <a:lnTo>
                    <a:pt x="21600" y="3604"/>
                  </a:lnTo>
                  <a:lnTo>
                    <a:pt x="21274" y="3396"/>
                  </a:lnTo>
                  <a:cubicBezTo>
                    <a:pt x="20881" y="3162"/>
                    <a:pt x="20482" y="2940"/>
                    <a:pt x="20076" y="2739"/>
                  </a:cubicBezTo>
                  <a:cubicBezTo>
                    <a:pt x="19670" y="2538"/>
                    <a:pt x="19257" y="2354"/>
                    <a:pt x="18835" y="2199"/>
                  </a:cubicBezTo>
                  <a:cubicBezTo>
                    <a:pt x="17991" y="1886"/>
                    <a:pt x="17114" y="1674"/>
                    <a:pt x="16212" y="1577"/>
                  </a:cubicBezTo>
                  <a:cubicBezTo>
                    <a:pt x="15986" y="1554"/>
                    <a:pt x="15760" y="1534"/>
                    <a:pt x="15532" y="1525"/>
                  </a:cubicBezTo>
                  <a:lnTo>
                    <a:pt x="15361" y="1517"/>
                  </a:lnTo>
                  <a:lnTo>
                    <a:pt x="15189" y="1513"/>
                  </a:lnTo>
                  <a:cubicBezTo>
                    <a:pt x="15076" y="1509"/>
                    <a:pt x="14957" y="1511"/>
                    <a:pt x="14839" y="1511"/>
                  </a:cubicBezTo>
                  <a:cubicBezTo>
                    <a:pt x="14366" y="1511"/>
                    <a:pt x="13895" y="1528"/>
                    <a:pt x="13429" y="1565"/>
                  </a:cubicBezTo>
                  <a:cubicBezTo>
                    <a:pt x="12963" y="1601"/>
                    <a:pt x="12500" y="1656"/>
                    <a:pt x="12045" y="1736"/>
                  </a:cubicBezTo>
                  <a:cubicBezTo>
                    <a:pt x="11590" y="1817"/>
                    <a:pt x="11142" y="1917"/>
                    <a:pt x="10702" y="2041"/>
                  </a:cubicBezTo>
                  <a:cubicBezTo>
                    <a:pt x="10263" y="2165"/>
                    <a:pt x="9831" y="2311"/>
                    <a:pt x="9413" y="2484"/>
                  </a:cubicBezTo>
                  <a:cubicBezTo>
                    <a:pt x="8993" y="2652"/>
                    <a:pt x="8587" y="2852"/>
                    <a:pt x="8192" y="3070"/>
                  </a:cubicBezTo>
                  <a:cubicBezTo>
                    <a:pt x="7403" y="3508"/>
                    <a:pt x="6666" y="4036"/>
                    <a:pt x="5983" y="4628"/>
                  </a:cubicBezTo>
                  <a:cubicBezTo>
                    <a:pt x="5642" y="4924"/>
                    <a:pt x="5314" y="5237"/>
                    <a:pt x="4999" y="5561"/>
                  </a:cubicBezTo>
                  <a:cubicBezTo>
                    <a:pt x="4840" y="5722"/>
                    <a:pt x="4688" y="5889"/>
                    <a:pt x="4535" y="6056"/>
                  </a:cubicBezTo>
                  <a:cubicBezTo>
                    <a:pt x="4386" y="6226"/>
                    <a:pt x="4235" y="6394"/>
                    <a:pt x="4091" y="6569"/>
                  </a:cubicBezTo>
                  <a:cubicBezTo>
                    <a:pt x="3946" y="6738"/>
                    <a:pt x="3797" y="6924"/>
                    <a:pt x="3647" y="7099"/>
                  </a:cubicBezTo>
                  <a:cubicBezTo>
                    <a:pt x="3497" y="7275"/>
                    <a:pt x="3344" y="7450"/>
                    <a:pt x="3191" y="7623"/>
                  </a:cubicBezTo>
                  <a:cubicBezTo>
                    <a:pt x="2886" y="7971"/>
                    <a:pt x="2575" y="8310"/>
                    <a:pt x="2278" y="8657"/>
                  </a:cubicBezTo>
                  <a:cubicBezTo>
                    <a:pt x="2130" y="8830"/>
                    <a:pt x="1982" y="9003"/>
                    <a:pt x="1840" y="9179"/>
                  </a:cubicBezTo>
                  <a:cubicBezTo>
                    <a:pt x="1699" y="9356"/>
                    <a:pt x="1560" y="9534"/>
                    <a:pt x="1430" y="9717"/>
                  </a:cubicBezTo>
                  <a:cubicBezTo>
                    <a:pt x="1300" y="9899"/>
                    <a:pt x="1173" y="10083"/>
                    <a:pt x="1059" y="10274"/>
                  </a:cubicBezTo>
                  <a:cubicBezTo>
                    <a:pt x="1000" y="10368"/>
                    <a:pt x="947" y="10465"/>
                    <a:pt x="892" y="10561"/>
                  </a:cubicBezTo>
                  <a:cubicBezTo>
                    <a:pt x="841" y="10658"/>
                    <a:pt x="788" y="10755"/>
                    <a:pt x="742" y="10855"/>
                  </a:cubicBezTo>
                  <a:cubicBezTo>
                    <a:pt x="548" y="11249"/>
                    <a:pt x="404" y="11662"/>
                    <a:pt x="305" y="12084"/>
                  </a:cubicBezTo>
                  <a:cubicBezTo>
                    <a:pt x="211" y="12506"/>
                    <a:pt x="165" y="12937"/>
                    <a:pt x="162" y="13369"/>
                  </a:cubicBezTo>
                  <a:cubicBezTo>
                    <a:pt x="162" y="14235"/>
                    <a:pt x="277" y="15101"/>
                    <a:pt x="502" y="15943"/>
                  </a:cubicBezTo>
                  <a:cubicBezTo>
                    <a:pt x="613" y="16364"/>
                    <a:pt x="755" y="16779"/>
                    <a:pt x="921" y="17185"/>
                  </a:cubicBezTo>
                  <a:cubicBezTo>
                    <a:pt x="960" y="17287"/>
                    <a:pt x="1007" y="17387"/>
                    <a:pt x="1050" y="17488"/>
                  </a:cubicBezTo>
                  <a:cubicBezTo>
                    <a:pt x="1093" y="17589"/>
                    <a:pt x="1141" y="17689"/>
                    <a:pt x="1188" y="17788"/>
                  </a:cubicBezTo>
                  <a:lnTo>
                    <a:pt x="1260" y="17937"/>
                  </a:lnTo>
                  <a:lnTo>
                    <a:pt x="1336" y="18084"/>
                  </a:lnTo>
                  <a:cubicBezTo>
                    <a:pt x="1386" y="18182"/>
                    <a:pt x="1437" y="18280"/>
                    <a:pt x="1491" y="18377"/>
                  </a:cubicBezTo>
                  <a:cubicBezTo>
                    <a:pt x="1703" y="18765"/>
                    <a:pt x="1942" y="19141"/>
                    <a:pt x="2195" y="19507"/>
                  </a:cubicBezTo>
                  <a:cubicBezTo>
                    <a:pt x="2453" y="19872"/>
                    <a:pt x="2730" y="20225"/>
                    <a:pt x="3022" y="20567"/>
                  </a:cubicBezTo>
                  <a:cubicBezTo>
                    <a:pt x="3315" y="20908"/>
                    <a:pt x="3624" y="21237"/>
                    <a:pt x="3947" y="21554"/>
                  </a:cubicBezTo>
                  <a:lnTo>
                    <a:pt x="3997" y="21599"/>
                  </a:lnTo>
                  <a:lnTo>
                    <a:pt x="2952" y="21599"/>
                  </a:lnTo>
                  <a:lnTo>
                    <a:pt x="2438" y="20910"/>
                  </a:lnTo>
                  <a:cubicBezTo>
                    <a:pt x="2178" y="20528"/>
                    <a:pt x="1937" y="20137"/>
                    <a:pt x="1718" y="19737"/>
                  </a:cubicBezTo>
                  <a:cubicBezTo>
                    <a:pt x="1496" y="19339"/>
                    <a:pt x="1299" y="18931"/>
                    <a:pt x="1117" y="18519"/>
                  </a:cubicBezTo>
                  <a:cubicBezTo>
                    <a:pt x="393" y="16871"/>
                    <a:pt x="7" y="15122"/>
                    <a:pt x="0" y="13369"/>
                  </a:cubicBezTo>
                  <a:cubicBezTo>
                    <a:pt x="0" y="12929"/>
                    <a:pt x="40" y="12488"/>
                    <a:pt x="125" y="12054"/>
                  </a:cubicBezTo>
                  <a:cubicBezTo>
                    <a:pt x="214" y="11620"/>
                    <a:pt x="346" y="11192"/>
                    <a:pt x="524" y="10778"/>
                  </a:cubicBezTo>
                  <a:cubicBezTo>
                    <a:pt x="699" y="10364"/>
                    <a:pt x="918" y="9965"/>
                    <a:pt x="1157" y="9577"/>
                  </a:cubicBezTo>
                  <a:cubicBezTo>
                    <a:pt x="1276" y="9382"/>
                    <a:pt x="1404" y="9192"/>
                    <a:pt x="1533" y="9004"/>
                  </a:cubicBezTo>
                  <a:cubicBezTo>
                    <a:pt x="1661" y="8815"/>
                    <a:pt x="1794" y="8629"/>
                    <a:pt x="1927" y="8443"/>
                  </a:cubicBezTo>
                  <a:lnTo>
                    <a:pt x="2734" y="7341"/>
                  </a:lnTo>
                  <a:cubicBezTo>
                    <a:pt x="2866" y="7158"/>
                    <a:pt x="2994" y="6973"/>
                    <a:pt x="3120" y="6788"/>
                  </a:cubicBezTo>
                  <a:cubicBezTo>
                    <a:pt x="3248" y="6601"/>
                    <a:pt x="3365" y="6419"/>
                    <a:pt x="3492" y="6225"/>
                  </a:cubicBezTo>
                  <a:cubicBezTo>
                    <a:pt x="3742" y="5840"/>
                    <a:pt x="4007" y="5461"/>
                    <a:pt x="4290" y="5090"/>
                  </a:cubicBezTo>
                  <a:cubicBezTo>
                    <a:pt x="4572" y="4720"/>
                    <a:pt x="4871" y="4355"/>
                    <a:pt x="5192" y="4003"/>
                  </a:cubicBezTo>
                  <a:cubicBezTo>
                    <a:pt x="5837" y="3300"/>
                    <a:pt x="6572" y="2644"/>
                    <a:pt x="7411" y="2084"/>
                  </a:cubicBezTo>
                  <a:cubicBezTo>
                    <a:pt x="7829" y="1802"/>
                    <a:pt x="8274" y="1549"/>
                    <a:pt x="8738" y="1322"/>
                  </a:cubicBezTo>
                  <a:cubicBezTo>
                    <a:pt x="9203" y="1099"/>
                    <a:pt x="9686" y="902"/>
                    <a:pt x="10182" y="737"/>
                  </a:cubicBezTo>
                  <a:cubicBezTo>
                    <a:pt x="10679" y="572"/>
                    <a:pt x="11188" y="438"/>
                    <a:pt x="11703" y="333"/>
                  </a:cubicBezTo>
                  <a:cubicBezTo>
                    <a:pt x="12217" y="229"/>
                    <a:pt x="12737" y="154"/>
                    <a:pt x="13257" y="99"/>
                  </a:cubicBezTo>
                  <a:cubicBezTo>
                    <a:pt x="13517" y="70"/>
                    <a:pt x="13778" y="53"/>
                    <a:pt x="14038" y="34"/>
                  </a:cubicBezTo>
                  <a:cubicBezTo>
                    <a:pt x="14298" y="22"/>
                    <a:pt x="14559" y="8"/>
                    <a:pt x="14818" y="5"/>
                  </a:cubicBezTo>
                  <a:cubicBezTo>
                    <a:pt x="14948" y="3"/>
                    <a:pt x="15076" y="-1"/>
                    <a:pt x="15212" y="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3" name="矩形 3"/>
          <p:cNvSpPr txBox="1"/>
          <p:nvPr/>
        </p:nvSpPr>
        <p:spPr>
          <a:xfrm>
            <a:off x="41436" y="2308142"/>
            <a:ext cx="6391291" cy="3296123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pPr algn="ctr" defTabSz="804545">
              <a:lnSpc>
                <a:spcPct val="90000"/>
              </a:lnSpc>
              <a:defRPr sz="4840" b="1">
                <a:solidFill>
                  <a:srgbClr val="003F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+mn-lt"/>
              </a:rPr>
              <a:t>Thank you</a:t>
            </a:r>
          </a:p>
          <a:p>
            <a:pPr algn="ctr" defTabSz="804545">
              <a:lnSpc>
                <a:spcPct val="90000"/>
              </a:lnSpc>
              <a:defRPr sz="4840" b="1">
                <a:solidFill>
                  <a:srgbClr val="003F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>
              <a:latin typeface="+mn-lt"/>
            </a:endParaRPr>
          </a:p>
          <a:p>
            <a:pPr algn="ctr" defTabSz="804545">
              <a:lnSpc>
                <a:spcPct val="90000"/>
              </a:lnSpc>
              <a:defRPr sz="4840" b="1">
                <a:solidFill>
                  <a:srgbClr val="003F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+mn-lt"/>
              </a:rPr>
              <a:t>Q&amp;A</a:t>
            </a:r>
          </a:p>
          <a:p>
            <a:pPr algn="ctr" defTabSz="804545">
              <a:lnSpc>
                <a:spcPct val="90000"/>
              </a:lnSpc>
              <a:defRPr sz="4840" b="1">
                <a:solidFill>
                  <a:srgbClr val="003F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>
              <a:effectLst>
                <a:outerShdw blurRad="33528" dist="16764" dir="2700000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28" name="Group 78"/>
          <p:cNvGrpSpPr/>
          <p:nvPr/>
        </p:nvGrpSpPr>
        <p:grpSpPr>
          <a:xfrm rot="10800000">
            <a:off x="7309987" y="2814438"/>
            <a:ext cx="5570197" cy="4110263"/>
            <a:chOff x="0" y="0"/>
            <a:chExt cx="5570196" cy="4110261"/>
          </a:xfrm>
        </p:grpSpPr>
        <p:sp>
          <p:nvSpPr>
            <p:cNvPr id="224" name="Freeform: Shape 79"/>
            <p:cNvSpPr/>
            <p:nvPr/>
          </p:nvSpPr>
          <p:spPr>
            <a:xfrm flipH="1">
              <a:off x="0" y="1"/>
              <a:ext cx="5570197" cy="4110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9" extrusionOk="0">
                  <a:moveTo>
                    <a:pt x="2025" y="0"/>
                  </a:moveTo>
                  <a:lnTo>
                    <a:pt x="2742" y="0"/>
                  </a:lnTo>
                  <a:lnTo>
                    <a:pt x="2708" y="45"/>
                  </a:lnTo>
                  <a:cubicBezTo>
                    <a:pt x="2486" y="362"/>
                    <a:pt x="2274" y="691"/>
                    <a:pt x="2073" y="1032"/>
                  </a:cubicBezTo>
                  <a:cubicBezTo>
                    <a:pt x="1873" y="1374"/>
                    <a:pt x="1683" y="1727"/>
                    <a:pt x="1506" y="2092"/>
                  </a:cubicBezTo>
                  <a:cubicBezTo>
                    <a:pt x="1332" y="2458"/>
                    <a:pt x="1168" y="2834"/>
                    <a:pt x="1023" y="3222"/>
                  </a:cubicBezTo>
                  <a:cubicBezTo>
                    <a:pt x="986" y="3319"/>
                    <a:pt x="951" y="3417"/>
                    <a:pt x="916" y="3515"/>
                  </a:cubicBezTo>
                  <a:lnTo>
                    <a:pt x="864" y="3662"/>
                  </a:lnTo>
                  <a:lnTo>
                    <a:pt x="815" y="3811"/>
                  </a:lnTo>
                  <a:cubicBezTo>
                    <a:pt x="783" y="3910"/>
                    <a:pt x="750" y="4010"/>
                    <a:pt x="720" y="4111"/>
                  </a:cubicBezTo>
                  <a:cubicBezTo>
                    <a:pt x="691" y="4212"/>
                    <a:pt x="659" y="4312"/>
                    <a:pt x="632" y="4414"/>
                  </a:cubicBezTo>
                  <a:cubicBezTo>
                    <a:pt x="518" y="4820"/>
                    <a:pt x="421" y="5235"/>
                    <a:pt x="345" y="5656"/>
                  </a:cubicBezTo>
                  <a:cubicBezTo>
                    <a:pt x="190" y="6498"/>
                    <a:pt x="111" y="7364"/>
                    <a:pt x="111" y="8230"/>
                  </a:cubicBezTo>
                  <a:cubicBezTo>
                    <a:pt x="113" y="8662"/>
                    <a:pt x="145" y="9093"/>
                    <a:pt x="209" y="9515"/>
                  </a:cubicBezTo>
                  <a:cubicBezTo>
                    <a:pt x="277" y="9937"/>
                    <a:pt x="376" y="10350"/>
                    <a:pt x="509" y="10744"/>
                  </a:cubicBezTo>
                  <a:cubicBezTo>
                    <a:pt x="540" y="10844"/>
                    <a:pt x="577" y="10941"/>
                    <a:pt x="612" y="11038"/>
                  </a:cubicBezTo>
                  <a:cubicBezTo>
                    <a:pt x="650" y="11134"/>
                    <a:pt x="686" y="11231"/>
                    <a:pt x="727" y="11325"/>
                  </a:cubicBezTo>
                  <a:cubicBezTo>
                    <a:pt x="805" y="11516"/>
                    <a:pt x="892" y="11700"/>
                    <a:pt x="981" y="11882"/>
                  </a:cubicBezTo>
                  <a:cubicBezTo>
                    <a:pt x="1070" y="12065"/>
                    <a:pt x="1166" y="12243"/>
                    <a:pt x="1262" y="12420"/>
                  </a:cubicBezTo>
                  <a:cubicBezTo>
                    <a:pt x="1360" y="12596"/>
                    <a:pt x="1461" y="12769"/>
                    <a:pt x="1563" y="12942"/>
                  </a:cubicBezTo>
                  <a:cubicBezTo>
                    <a:pt x="1767" y="13289"/>
                    <a:pt x="1980" y="13628"/>
                    <a:pt x="2189" y="13976"/>
                  </a:cubicBezTo>
                  <a:cubicBezTo>
                    <a:pt x="2294" y="14149"/>
                    <a:pt x="2399" y="14324"/>
                    <a:pt x="2502" y="14500"/>
                  </a:cubicBezTo>
                  <a:cubicBezTo>
                    <a:pt x="2605" y="14675"/>
                    <a:pt x="2707" y="14861"/>
                    <a:pt x="2807" y="15030"/>
                  </a:cubicBezTo>
                  <a:cubicBezTo>
                    <a:pt x="2905" y="15205"/>
                    <a:pt x="3009" y="15373"/>
                    <a:pt x="3111" y="15543"/>
                  </a:cubicBezTo>
                  <a:cubicBezTo>
                    <a:pt x="3216" y="15710"/>
                    <a:pt x="3321" y="15877"/>
                    <a:pt x="3429" y="16038"/>
                  </a:cubicBezTo>
                  <a:cubicBezTo>
                    <a:pt x="3645" y="16362"/>
                    <a:pt x="3870" y="16675"/>
                    <a:pt x="4104" y="16971"/>
                  </a:cubicBezTo>
                  <a:cubicBezTo>
                    <a:pt x="4573" y="17563"/>
                    <a:pt x="5079" y="18091"/>
                    <a:pt x="5620" y="18529"/>
                  </a:cubicBezTo>
                  <a:cubicBezTo>
                    <a:pt x="5891" y="18747"/>
                    <a:pt x="6169" y="18947"/>
                    <a:pt x="6458" y="19115"/>
                  </a:cubicBezTo>
                  <a:cubicBezTo>
                    <a:pt x="6744" y="19288"/>
                    <a:pt x="7040" y="19434"/>
                    <a:pt x="7342" y="19558"/>
                  </a:cubicBezTo>
                  <a:cubicBezTo>
                    <a:pt x="7643" y="19682"/>
                    <a:pt x="7951" y="19782"/>
                    <a:pt x="8263" y="19863"/>
                  </a:cubicBezTo>
                  <a:cubicBezTo>
                    <a:pt x="8575" y="19943"/>
                    <a:pt x="8893" y="19998"/>
                    <a:pt x="9213" y="20034"/>
                  </a:cubicBezTo>
                  <a:cubicBezTo>
                    <a:pt x="9532" y="20071"/>
                    <a:pt x="9855" y="20088"/>
                    <a:pt x="10180" y="20088"/>
                  </a:cubicBezTo>
                  <a:cubicBezTo>
                    <a:pt x="10261" y="20088"/>
                    <a:pt x="10343" y="20090"/>
                    <a:pt x="10420" y="20086"/>
                  </a:cubicBezTo>
                  <a:lnTo>
                    <a:pt x="10538" y="20082"/>
                  </a:lnTo>
                  <a:lnTo>
                    <a:pt x="10655" y="20074"/>
                  </a:lnTo>
                  <a:cubicBezTo>
                    <a:pt x="10811" y="20065"/>
                    <a:pt x="10967" y="20045"/>
                    <a:pt x="11121" y="20022"/>
                  </a:cubicBezTo>
                  <a:cubicBezTo>
                    <a:pt x="11740" y="19925"/>
                    <a:pt x="12342" y="19713"/>
                    <a:pt x="12921" y="19400"/>
                  </a:cubicBezTo>
                  <a:cubicBezTo>
                    <a:pt x="13211" y="19245"/>
                    <a:pt x="13494" y="19061"/>
                    <a:pt x="13772" y="18860"/>
                  </a:cubicBezTo>
                  <a:cubicBezTo>
                    <a:pt x="14051" y="18659"/>
                    <a:pt x="14325" y="18437"/>
                    <a:pt x="14595" y="18203"/>
                  </a:cubicBezTo>
                  <a:cubicBezTo>
                    <a:pt x="14864" y="17967"/>
                    <a:pt x="15129" y="17717"/>
                    <a:pt x="15394" y="17459"/>
                  </a:cubicBezTo>
                  <a:cubicBezTo>
                    <a:pt x="15526" y="17330"/>
                    <a:pt x="15657" y="17198"/>
                    <a:pt x="15788" y="17065"/>
                  </a:cubicBezTo>
                  <a:lnTo>
                    <a:pt x="16187" y="16657"/>
                  </a:lnTo>
                  <a:cubicBezTo>
                    <a:pt x="16726" y="16109"/>
                    <a:pt x="17268" y="15584"/>
                    <a:pt x="17788" y="15046"/>
                  </a:cubicBezTo>
                  <a:cubicBezTo>
                    <a:pt x="18307" y="14508"/>
                    <a:pt x="18804" y="13953"/>
                    <a:pt x="19243" y="13350"/>
                  </a:cubicBezTo>
                  <a:cubicBezTo>
                    <a:pt x="19462" y="13047"/>
                    <a:pt x="19667" y="12734"/>
                    <a:pt x="19850" y="12405"/>
                  </a:cubicBezTo>
                  <a:cubicBezTo>
                    <a:pt x="20033" y="12076"/>
                    <a:pt x="20197" y="11732"/>
                    <a:pt x="20334" y="11372"/>
                  </a:cubicBezTo>
                  <a:cubicBezTo>
                    <a:pt x="20609" y="10652"/>
                    <a:pt x="20778" y="9867"/>
                    <a:pt x="20840" y="9050"/>
                  </a:cubicBezTo>
                  <a:cubicBezTo>
                    <a:pt x="20855" y="8846"/>
                    <a:pt x="20865" y="8640"/>
                    <a:pt x="20869" y="8433"/>
                  </a:cubicBezTo>
                  <a:cubicBezTo>
                    <a:pt x="20870" y="8330"/>
                    <a:pt x="20871" y="8227"/>
                    <a:pt x="20870" y="8119"/>
                  </a:cubicBezTo>
                  <a:cubicBezTo>
                    <a:pt x="20869" y="8012"/>
                    <a:pt x="20870" y="7905"/>
                    <a:pt x="20867" y="7798"/>
                  </a:cubicBezTo>
                  <a:cubicBezTo>
                    <a:pt x="20861" y="7371"/>
                    <a:pt x="20845" y="6944"/>
                    <a:pt x="20817" y="6517"/>
                  </a:cubicBezTo>
                  <a:cubicBezTo>
                    <a:pt x="20761" y="5665"/>
                    <a:pt x="20665" y="4815"/>
                    <a:pt x="20516" y="3979"/>
                  </a:cubicBezTo>
                  <a:cubicBezTo>
                    <a:pt x="20366" y="3144"/>
                    <a:pt x="20166" y="2321"/>
                    <a:pt x="19908" y="1529"/>
                  </a:cubicBezTo>
                  <a:cubicBezTo>
                    <a:pt x="19843" y="1331"/>
                    <a:pt x="19775" y="1135"/>
                    <a:pt x="19704" y="941"/>
                  </a:cubicBezTo>
                  <a:cubicBezTo>
                    <a:pt x="19632" y="747"/>
                    <a:pt x="19557" y="556"/>
                    <a:pt x="19479" y="366"/>
                  </a:cubicBezTo>
                  <a:lnTo>
                    <a:pt x="19307" y="0"/>
                  </a:lnTo>
                  <a:lnTo>
                    <a:pt x="19710" y="0"/>
                  </a:lnTo>
                  <a:lnTo>
                    <a:pt x="19783" y="154"/>
                  </a:lnTo>
                  <a:cubicBezTo>
                    <a:pt x="19867" y="347"/>
                    <a:pt x="19948" y="543"/>
                    <a:pt x="20025" y="741"/>
                  </a:cubicBezTo>
                  <a:cubicBezTo>
                    <a:pt x="20102" y="939"/>
                    <a:pt x="20177" y="1138"/>
                    <a:pt x="20249" y="1340"/>
                  </a:cubicBezTo>
                  <a:cubicBezTo>
                    <a:pt x="20533" y="2146"/>
                    <a:pt x="20771" y="2979"/>
                    <a:pt x="20965" y="3830"/>
                  </a:cubicBezTo>
                  <a:cubicBezTo>
                    <a:pt x="21158" y="4680"/>
                    <a:pt x="21310" y="5548"/>
                    <a:pt x="21417" y="6426"/>
                  </a:cubicBezTo>
                  <a:cubicBezTo>
                    <a:pt x="21471" y="6864"/>
                    <a:pt x="21514" y="7306"/>
                    <a:pt x="21547" y="7748"/>
                  </a:cubicBezTo>
                  <a:cubicBezTo>
                    <a:pt x="21557" y="7859"/>
                    <a:pt x="21563" y="7970"/>
                    <a:pt x="21570" y="8081"/>
                  </a:cubicBezTo>
                  <a:cubicBezTo>
                    <a:pt x="21578" y="8190"/>
                    <a:pt x="21584" y="8305"/>
                    <a:pt x="21589" y="8419"/>
                  </a:cubicBezTo>
                  <a:cubicBezTo>
                    <a:pt x="21597" y="8648"/>
                    <a:pt x="21600" y="8878"/>
                    <a:pt x="21596" y="9109"/>
                  </a:cubicBezTo>
                  <a:cubicBezTo>
                    <a:pt x="21586" y="9571"/>
                    <a:pt x="21546" y="10036"/>
                    <a:pt x="21473" y="10495"/>
                  </a:cubicBezTo>
                  <a:cubicBezTo>
                    <a:pt x="21398" y="10954"/>
                    <a:pt x="21290" y="11406"/>
                    <a:pt x="21147" y="11840"/>
                  </a:cubicBezTo>
                  <a:cubicBezTo>
                    <a:pt x="20863" y="12711"/>
                    <a:pt x="20448" y="13500"/>
                    <a:pt x="19977" y="14191"/>
                  </a:cubicBezTo>
                  <a:cubicBezTo>
                    <a:pt x="19507" y="14886"/>
                    <a:pt x="18985" y="15496"/>
                    <a:pt x="18462" y="16076"/>
                  </a:cubicBezTo>
                  <a:cubicBezTo>
                    <a:pt x="17937" y="16656"/>
                    <a:pt x="17406" y="17203"/>
                    <a:pt x="16892" y="17759"/>
                  </a:cubicBezTo>
                  <a:lnTo>
                    <a:pt x="16502" y="18181"/>
                  </a:lnTo>
                  <a:cubicBezTo>
                    <a:pt x="16369" y="18323"/>
                    <a:pt x="16236" y="18465"/>
                    <a:pt x="16100" y="18606"/>
                  </a:cubicBezTo>
                  <a:cubicBezTo>
                    <a:pt x="15829" y="18887"/>
                    <a:pt x="15552" y="19162"/>
                    <a:pt x="15262" y="19425"/>
                  </a:cubicBezTo>
                  <a:cubicBezTo>
                    <a:pt x="14973" y="19687"/>
                    <a:pt x="14676" y="19942"/>
                    <a:pt x="14364" y="20174"/>
                  </a:cubicBezTo>
                  <a:cubicBezTo>
                    <a:pt x="14052" y="20406"/>
                    <a:pt x="13729" y="20621"/>
                    <a:pt x="13392" y="20806"/>
                  </a:cubicBezTo>
                  <a:cubicBezTo>
                    <a:pt x="12720" y="21182"/>
                    <a:pt x="11995" y="21433"/>
                    <a:pt x="11261" y="21538"/>
                  </a:cubicBezTo>
                  <a:cubicBezTo>
                    <a:pt x="11078" y="21562"/>
                    <a:pt x="10894" y="21582"/>
                    <a:pt x="10711" y="21590"/>
                  </a:cubicBezTo>
                  <a:lnTo>
                    <a:pt x="10573" y="21597"/>
                  </a:lnTo>
                  <a:lnTo>
                    <a:pt x="10435" y="21598"/>
                  </a:lnTo>
                  <a:cubicBezTo>
                    <a:pt x="10343" y="21600"/>
                    <a:pt x="10255" y="21596"/>
                    <a:pt x="10165" y="21594"/>
                  </a:cubicBezTo>
                  <a:cubicBezTo>
                    <a:pt x="9988" y="21591"/>
                    <a:pt x="9809" y="21577"/>
                    <a:pt x="9630" y="21565"/>
                  </a:cubicBezTo>
                  <a:cubicBezTo>
                    <a:pt x="9452" y="21546"/>
                    <a:pt x="9273" y="21529"/>
                    <a:pt x="9095" y="21500"/>
                  </a:cubicBezTo>
                  <a:cubicBezTo>
                    <a:pt x="8738" y="21445"/>
                    <a:pt x="8381" y="21370"/>
                    <a:pt x="8028" y="21266"/>
                  </a:cubicBezTo>
                  <a:cubicBezTo>
                    <a:pt x="7675" y="21161"/>
                    <a:pt x="7326" y="21027"/>
                    <a:pt x="6985" y="20862"/>
                  </a:cubicBezTo>
                  <a:cubicBezTo>
                    <a:pt x="6645" y="20697"/>
                    <a:pt x="6313" y="20500"/>
                    <a:pt x="5994" y="20277"/>
                  </a:cubicBezTo>
                  <a:cubicBezTo>
                    <a:pt x="5676" y="20050"/>
                    <a:pt x="5371" y="19797"/>
                    <a:pt x="5084" y="19515"/>
                  </a:cubicBezTo>
                  <a:cubicBezTo>
                    <a:pt x="4509" y="18955"/>
                    <a:pt x="4004" y="18299"/>
                    <a:pt x="3562" y="17596"/>
                  </a:cubicBezTo>
                  <a:cubicBezTo>
                    <a:pt x="3342" y="17244"/>
                    <a:pt x="3137" y="16879"/>
                    <a:pt x="2943" y="16509"/>
                  </a:cubicBezTo>
                  <a:cubicBezTo>
                    <a:pt x="2749" y="16138"/>
                    <a:pt x="2567" y="15759"/>
                    <a:pt x="2396" y="15374"/>
                  </a:cubicBezTo>
                  <a:cubicBezTo>
                    <a:pt x="2308" y="15180"/>
                    <a:pt x="2228" y="14998"/>
                    <a:pt x="2141" y="14811"/>
                  </a:cubicBezTo>
                  <a:cubicBezTo>
                    <a:pt x="2054" y="14626"/>
                    <a:pt x="1966" y="14441"/>
                    <a:pt x="1875" y="14258"/>
                  </a:cubicBezTo>
                  <a:lnTo>
                    <a:pt x="1322" y="13156"/>
                  </a:lnTo>
                  <a:cubicBezTo>
                    <a:pt x="1230" y="12970"/>
                    <a:pt x="1140" y="12784"/>
                    <a:pt x="1051" y="12595"/>
                  </a:cubicBezTo>
                  <a:cubicBezTo>
                    <a:pt x="963" y="12407"/>
                    <a:pt x="875" y="12217"/>
                    <a:pt x="794" y="12022"/>
                  </a:cubicBezTo>
                  <a:cubicBezTo>
                    <a:pt x="630" y="11634"/>
                    <a:pt x="479" y="11235"/>
                    <a:pt x="359" y="10821"/>
                  </a:cubicBezTo>
                  <a:cubicBezTo>
                    <a:pt x="237" y="10407"/>
                    <a:pt x="147" y="9979"/>
                    <a:pt x="86" y="9545"/>
                  </a:cubicBezTo>
                  <a:cubicBezTo>
                    <a:pt x="27" y="9111"/>
                    <a:pt x="0" y="8670"/>
                    <a:pt x="0" y="8230"/>
                  </a:cubicBezTo>
                  <a:cubicBezTo>
                    <a:pt x="5" y="6477"/>
                    <a:pt x="270" y="4728"/>
                    <a:pt x="767" y="3080"/>
                  </a:cubicBezTo>
                  <a:cubicBezTo>
                    <a:pt x="891" y="2668"/>
                    <a:pt x="1027" y="2260"/>
                    <a:pt x="1179" y="1862"/>
                  </a:cubicBezTo>
                  <a:cubicBezTo>
                    <a:pt x="1329" y="1462"/>
                    <a:pt x="1494" y="1071"/>
                    <a:pt x="1672" y="68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5" name="Freeform: Shape 80"/>
            <p:cNvSpPr/>
            <p:nvPr/>
          </p:nvSpPr>
          <p:spPr>
            <a:xfrm flipH="1">
              <a:off x="101204" y="0"/>
              <a:ext cx="5450035" cy="387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364" y="0"/>
                  </a:moveTo>
                  <a:lnTo>
                    <a:pt x="3599" y="0"/>
                  </a:lnTo>
                  <a:lnTo>
                    <a:pt x="3181" y="547"/>
                  </a:lnTo>
                  <a:cubicBezTo>
                    <a:pt x="2967" y="852"/>
                    <a:pt x="2763" y="1169"/>
                    <a:pt x="2570" y="1498"/>
                  </a:cubicBezTo>
                  <a:cubicBezTo>
                    <a:pt x="2183" y="2153"/>
                    <a:pt x="1842" y="2856"/>
                    <a:pt x="1557" y="3597"/>
                  </a:cubicBezTo>
                  <a:cubicBezTo>
                    <a:pt x="1271" y="4338"/>
                    <a:pt x="1034" y="5113"/>
                    <a:pt x="869" y="5919"/>
                  </a:cubicBezTo>
                  <a:cubicBezTo>
                    <a:pt x="704" y="6722"/>
                    <a:pt x="618" y="7558"/>
                    <a:pt x="619" y="8393"/>
                  </a:cubicBezTo>
                  <a:cubicBezTo>
                    <a:pt x="622" y="8804"/>
                    <a:pt x="652" y="9212"/>
                    <a:pt x="724" y="9605"/>
                  </a:cubicBezTo>
                  <a:cubicBezTo>
                    <a:pt x="795" y="9999"/>
                    <a:pt x="905" y="10376"/>
                    <a:pt x="1036" y="10738"/>
                  </a:cubicBezTo>
                  <a:cubicBezTo>
                    <a:pt x="1102" y="10920"/>
                    <a:pt x="1176" y="11097"/>
                    <a:pt x="1253" y="11272"/>
                  </a:cubicBezTo>
                  <a:cubicBezTo>
                    <a:pt x="1332" y="11447"/>
                    <a:pt x="1416" y="11619"/>
                    <a:pt x="1503" y="11789"/>
                  </a:cubicBezTo>
                  <a:cubicBezTo>
                    <a:pt x="1680" y="12128"/>
                    <a:pt x="1877" y="12456"/>
                    <a:pt x="2080" y="12787"/>
                  </a:cubicBezTo>
                  <a:cubicBezTo>
                    <a:pt x="2283" y="13118"/>
                    <a:pt x="2496" y="13449"/>
                    <a:pt x="2704" y="13793"/>
                  </a:cubicBezTo>
                  <a:cubicBezTo>
                    <a:pt x="2809" y="13964"/>
                    <a:pt x="2912" y="14140"/>
                    <a:pt x="3015" y="14318"/>
                  </a:cubicBezTo>
                  <a:lnTo>
                    <a:pt x="3164" y="14576"/>
                  </a:lnTo>
                  <a:cubicBezTo>
                    <a:pt x="3213" y="14658"/>
                    <a:pt x="3260" y="14742"/>
                    <a:pt x="3310" y="14822"/>
                  </a:cubicBezTo>
                  <a:cubicBezTo>
                    <a:pt x="3704" y="15475"/>
                    <a:pt x="4132" y="16076"/>
                    <a:pt x="4566" y="16645"/>
                  </a:cubicBezTo>
                  <a:cubicBezTo>
                    <a:pt x="4784" y="16929"/>
                    <a:pt x="5006" y="17203"/>
                    <a:pt x="5233" y="17465"/>
                  </a:cubicBezTo>
                  <a:cubicBezTo>
                    <a:pt x="5461" y="17728"/>
                    <a:pt x="5692" y="17982"/>
                    <a:pt x="5933" y="18221"/>
                  </a:cubicBezTo>
                  <a:cubicBezTo>
                    <a:pt x="6411" y="18701"/>
                    <a:pt x="6927" y="19129"/>
                    <a:pt x="7495" y="19417"/>
                  </a:cubicBezTo>
                  <a:cubicBezTo>
                    <a:pt x="7777" y="19562"/>
                    <a:pt x="8070" y="19672"/>
                    <a:pt x="8368" y="19755"/>
                  </a:cubicBezTo>
                  <a:cubicBezTo>
                    <a:pt x="8443" y="19775"/>
                    <a:pt x="8517" y="19798"/>
                    <a:pt x="8592" y="19815"/>
                  </a:cubicBezTo>
                  <a:lnTo>
                    <a:pt x="8818" y="19865"/>
                  </a:lnTo>
                  <a:cubicBezTo>
                    <a:pt x="8970" y="19892"/>
                    <a:pt x="9121" y="19920"/>
                    <a:pt x="9274" y="19936"/>
                  </a:cubicBezTo>
                  <a:cubicBezTo>
                    <a:pt x="9350" y="19946"/>
                    <a:pt x="9427" y="19955"/>
                    <a:pt x="9503" y="19960"/>
                  </a:cubicBezTo>
                  <a:cubicBezTo>
                    <a:pt x="9580" y="19965"/>
                    <a:pt x="9656" y="19973"/>
                    <a:pt x="9733" y="19976"/>
                  </a:cubicBezTo>
                  <a:lnTo>
                    <a:pt x="9964" y="19983"/>
                  </a:lnTo>
                  <a:cubicBezTo>
                    <a:pt x="10041" y="19985"/>
                    <a:pt x="10118" y="19982"/>
                    <a:pt x="10195" y="19981"/>
                  </a:cubicBezTo>
                  <a:lnTo>
                    <a:pt x="10311" y="19980"/>
                  </a:lnTo>
                  <a:cubicBezTo>
                    <a:pt x="10349" y="19978"/>
                    <a:pt x="10385" y="19975"/>
                    <a:pt x="10423" y="19973"/>
                  </a:cubicBezTo>
                  <a:cubicBezTo>
                    <a:pt x="10460" y="19971"/>
                    <a:pt x="10497" y="19969"/>
                    <a:pt x="10534" y="19966"/>
                  </a:cubicBezTo>
                  <a:lnTo>
                    <a:pt x="10645" y="19954"/>
                  </a:lnTo>
                  <a:cubicBezTo>
                    <a:pt x="10792" y="19938"/>
                    <a:pt x="10939" y="19912"/>
                    <a:pt x="11084" y="19881"/>
                  </a:cubicBezTo>
                  <a:cubicBezTo>
                    <a:pt x="11666" y="19753"/>
                    <a:pt x="12225" y="19503"/>
                    <a:pt x="12758" y="19151"/>
                  </a:cubicBezTo>
                  <a:cubicBezTo>
                    <a:pt x="13293" y="18804"/>
                    <a:pt x="13802" y="18359"/>
                    <a:pt x="14305" y="17871"/>
                  </a:cubicBezTo>
                  <a:cubicBezTo>
                    <a:pt x="14431" y="17749"/>
                    <a:pt x="14556" y="17622"/>
                    <a:pt x="14680" y="17495"/>
                  </a:cubicBezTo>
                  <a:cubicBezTo>
                    <a:pt x="14805" y="17367"/>
                    <a:pt x="14930" y="17237"/>
                    <a:pt x="15055" y="17106"/>
                  </a:cubicBezTo>
                  <a:lnTo>
                    <a:pt x="15815" y="16299"/>
                  </a:lnTo>
                  <a:cubicBezTo>
                    <a:pt x="16336" y="15749"/>
                    <a:pt x="16862" y="15238"/>
                    <a:pt x="17376" y="14736"/>
                  </a:cubicBezTo>
                  <a:cubicBezTo>
                    <a:pt x="17889" y="14235"/>
                    <a:pt x="18384" y="13729"/>
                    <a:pt x="18830" y="13183"/>
                  </a:cubicBezTo>
                  <a:cubicBezTo>
                    <a:pt x="19277" y="12638"/>
                    <a:pt x="19681" y="12057"/>
                    <a:pt x="19993" y="11402"/>
                  </a:cubicBezTo>
                  <a:cubicBezTo>
                    <a:pt x="20150" y="11075"/>
                    <a:pt x="20283" y="10730"/>
                    <a:pt x="20390" y="10367"/>
                  </a:cubicBezTo>
                  <a:cubicBezTo>
                    <a:pt x="20497" y="10005"/>
                    <a:pt x="20574" y="9626"/>
                    <a:pt x="20631" y="9236"/>
                  </a:cubicBezTo>
                  <a:cubicBezTo>
                    <a:pt x="20659" y="9042"/>
                    <a:pt x="20682" y="8843"/>
                    <a:pt x="20698" y="8643"/>
                  </a:cubicBezTo>
                  <a:cubicBezTo>
                    <a:pt x="20702" y="8593"/>
                    <a:pt x="20705" y="8543"/>
                    <a:pt x="20709" y="8493"/>
                  </a:cubicBezTo>
                  <a:cubicBezTo>
                    <a:pt x="20712" y="8442"/>
                    <a:pt x="20716" y="8393"/>
                    <a:pt x="20717" y="8339"/>
                  </a:cubicBezTo>
                  <a:lnTo>
                    <a:pt x="20729" y="8023"/>
                  </a:lnTo>
                  <a:cubicBezTo>
                    <a:pt x="20740" y="7600"/>
                    <a:pt x="20733" y="7177"/>
                    <a:pt x="20708" y="6756"/>
                  </a:cubicBezTo>
                  <a:cubicBezTo>
                    <a:pt x="20684" y="6335"/>
                    <a:pt x="20637" y="5917"/>
                    <a:pt x="20574" y="5505"/>
                  </a:cubicBezTo>
                  <a:cubicBezTo>
                    <a:pt x="20511" y="5093"/>
                    <a:pt x="20431" y="4686"/>
                    <a:pt x="20347" y="4284"/>
                  </a:cubicBezTo>
                  <a:cubicBezTo>
                    <a:pt x="20180" y="3479"/>
                    <a:pt x="19995" y="2685"/>
                    <a:pt x="19760" y="1916"/>
                  </a:cubicBezTo>
                  <a:cubicBezTo>
                    <a:pt x="19642" y="1531"/>
                    <a:pt x="19511" y="1154"/>
                    <a:pt x="19360" y="791"/>
                  </a:cubicBezTo>
                  <a:cubicBezTo>
                    <a:pt x="19323" y="700"/>
                    <a:pt x="19282" y="611"/>
                    <a:pt x="19243" y="522"/>
                  </a:cubicBezTo>
                  <a:cubicBezTo>
                    <a:pt x="19203" y="433"/>
                    <a:pt x="19161" y="346"/>
                    <a:pt x="19121" y="258"/>
                  </a:cubicBezTo>
                  <a:lnTo>
                    <a:pt x="18991" y="0"/>
                  </a:lnTo>
                  <a:lnTo>
                    <a:pt x="19979" y="0"/>
                  </a:lnTo>
                  <a:lnTo>
                    <a:pt x="20087" y="238"/>
                  </a:lnTo>
                  <a:cubicBezTo>
                    <a:pt x="20260" y="629"/>
                    <a:pt x="20423" y="1028"/>
                    <a:pt x="20569" y="1438"/>
                  </a:cubicBezTo>
                  <a:cubicBezTo>
                    <a:pt x="20864" y="2256"/>
                    <a:pt x="21091" y="3117"/>
                    <a:pt x="21230" y="4000"/>
                  </a:cubicBezTo>
                  <a:cubicBezTo>
                    <a:pt x="21299" y="4442"/>
                    <a:pt x="21347" y="4887"/>
                    <a:pt x="21385" y="5333"/>
                  </a:cubicBezTo>
                  <a:cubicBezTo>
                    <a:pt x="21423" y="5779"/>
                    <a:pt x="21454" y="6223"/>
                    <a:pt x="21485" y="6667"/>
                  </a:cubicBezTo>
                  <a:cubicBezTo>
                    <a:pt x="21515" y="7112"/>
                    <a:pt x="21542" y="7556"/>
                    <a:pt x="21565" y="8001"/>
                  </a:cubicBezTo>
                  <a:lnTo>
                    <a:pt x="21582" y="8336"/>
                  </a:lnTo>
                  <a:cubicBezTo>
                    <a:pt x="21585" y="8391"/>
                    <a:pt x="21587" y="8450"/>
                    <a:pt x="21589" y="8508"/>
                  </a:cubicBezTo>
                  <a:cubicBezTo>
                    <a:pt x="21591" y="8566"/>
                    <a:pt x="21594" y="8624"/>
                    <a:pt x="21594" y="8683"/>
                  </a:cubicBezTo>
                  <a:cubicBezTo>
                    <a:pt x="21600" y="8916"/>
                    <a:pt x="21598" y="9152"/>
                    <a:pt x="21587" y="9388"/>
                  </a:cubicBezTo>
                  <a:cubicBezTo>
                    <a:pt x="21546" y="10333"/>
                    <a:pt x="21355" y="11285"/>
                    <a:pt x="21047" y="12158"/>
                  </a:cubicBezTo>
                  <a:cubicBezTo>
                    <a:pt x="20739" y="13034"/>
                    <a:pt x="20314" y="13819"/>
                    <a:pt x="19845" y="14510"/>
                  </a:cubicBezTo>
                  <a:cubicBezTo>
                    <a:pt x="19611" y="14856"/>
                    <a:pt x="19364" y="15181"/>
                    <a:pt x="19113" y="15491"/>
                  </a:cubicBezTo>
                  <a:cubicBezTo>
                    <a:pt x="18862" y="15800"/>
                    <a:pt x="18607" y="16097"/>
                    <a:pt x="18350" y="16382"/>
                  </a:cubicBezTo>
                  <a:cubicBezTo>
                    <a:pt x="17836" y="16953"/>
                    <a:pt x="17311" y="17474"/>
                    <a:pt x="16799" y="17988"/>
                  </a:cubicBezTo>
                  <a:lnTo>
                    <a:pt x="16409" y="18380"/>
                  </a:lnTo>
                  <a:cubicBezTo>
                    <a:pt x="16277" y="18511"/>
                    <a:pt x="16144" y="18644"/>
                    <a:pt x="16008" y="18774"/>
                  </a:cubicBezTo>
                  <a:cubicBezTo>
                    <a:pt x="15873" y="18905"/>
                    <a:pt x="15736" y="19035"/>
                    <a:pt x="15598" y="19164"/>
                  </a:cubicBezTo>
                  <a:cubicBezTo>
                    <a:pt x="15458" y="19291"/>
                    <a:pt x="15318" y="19418"/>
                    <a:pt x="15174" y="19542"/>
                  </a:cubicBezTo>
                  <a:cubicBezTo>
                    <a:pt x="14888" y="19791"/>
                    <a:pt x="14592" y="20032"/>
                    <a:pt x="14285" y="20252"/>
                  </a:cubicBezTo>
                  <a:cubicBezTo>
                    <a:pt x="13977" y="20474"/>
                    <a:pt x="13659" y="20679"/>
                    <a:pt x="13328" y="20856"/>
                  </a:cubicBezTo>
                  <a:cubicBezTo>
                    <a:pt x="12669" y="21214"/>
                    <a:pt x="11961" y="21456"/>
                    <a:pt x="11247" y="21551"/>
                  </a:cubicBezTo>
                  <a:cubicBezTo>
                    <a:pt x="11068" y="21573"/>
                    <a:pt x="10889" y="21590"/>
                    <a:pt x="10711" y="21595"/>
                  </a:cubicBezTo>
                  <a:lnTo>
                    <a:pt x="10577" y="21599"/>
                  </a:lnTo>
                  <a:cubicBezTo>
                    <a:pt x="10532" y="21600"/>
                    <a:pt x="10487" y="21598"/>
                    <a:pt x="10443" y="21598"/>
                  </a:cubicBezTo>
                  <a:lnTo>
                    <a:pt x="10310" y="21596"/>
                  </a:lnTo>
                  <a:lnTo>
                    <a:pt x="10180" y="21590"/>
                  </a:lnTo>
                  <a:cubicBezTo>
                    <a:pt x="9836" y="21575"/>
                    <a:pt x="9490" y="21539"/>
                    <a:pt x="9146" y="21480"/>
                  </a:cubicBezTo>
                  <a:cubicBezTo>
                    <a:pt x="8802" y="21425"/>
                    <a:pt x="8459" y="21345"/>
                    <a:pt x="8119" y="21239"/>
                  </a:cubicBezTo>
                  <a:cubicBezTo>
                    <a:pt x="7780" y="21132"/>
                    <a:pt x="7443" y="21006"/>
                    <a:pt x="7110" y="20862"/>
                  </a:cubicBezTo>
                  <a:cubicBezTo>
                    <a:pt x="6444" y="20570"/>
                    <a:pt x="5786" y="20208"/>
                    <a:pt x="5178" y="19726"/>
                  </a:cubicBezTo>
                  <a:cubicBezTo>
                    <a:pt x="4568" y="19244"/>
                    <a:pt x="4025" y="18633"/>
                    <a:pt x="3550" y="17957"/>
                  </a:cubicBezTo>
                  <a:cubicBezTo>
                    <a:pt x="3311" y="17620"/>
                    <a:pt x="3094" y="17261"/>
                    <a:pt x="2890" y="16893"/>
                  </a:cubicBezTo>
                  <a:cubicBezTo>
                    <a:pt x="2687" y="16524"/>
                    <a:pt x="2493" y="16149"/>
                    <a:pt x="2313" y="15766"/>
                  </a:cubicBezTo>
                  <a:cubicBezTo>
                    <a:pt x="2267" y="15671"/>
                    <a:pt x="2223" y="15575"/>
                    <a:pt x="2178" y="15479"/>
                  </a:cubicBezTo>
                  <a:lnTo>
                    <a:pt x="2050" y="15200"/>
                  </a:lnTo>
                  <a:cubicBezTo>
                    <a:pt x="1967" y="15020"/>
                    <a:pt x="1882" y="14842"/>
                    <a:pt x="1796" y="14661"/>
                  </a:cubicBezTo>
                  <a:lnTo>
                    <a:pt x="1270" y="13558"/>
                  </a:lnTo>
                  <a:cubicBezTo>
                    <a:pt x="1093" y="13182"/>
                    <a:pt x="919" y="12795"/>
                    <a:pt x="756" y="12392"/>
                  </a:cubicBezTo>
                  <a:cubicBezTo>
                    <a:pt x="675" y="12191"/>
                    <a:pt x="596" y="11985"/>
                    <a:pt x="525" y="11774"/>
                  </a:cubicBezTo>
                  <a:cubicBezTo>
                    <a:pt x="453" y="11563"/>
                    <a:pt x="387" y="11348"/>
                    <a:pt x="328" y="11128"/>
                  </a:cubicBezTo>
                  <a:cubicBezTo>
                    <a:pt x="270" y="10907"/>
                    <a:pt x="219" y="10684"/>
                    <a:pt x="177" y="10457"/>
                  </a:cubicBezTo>
                  <a:cubicBezTo>
                    <a:pt x="158" y="10343"/>
                    <a:pt x="137" y="10229"/>
                    <a:pt x="121" y="10115"/>
                  </a:cubicBezTo>
                  <a:lnTo>
                    <a:pt x="96" y="9943"/>
                  </a:lnTo>
                  <a:lnTo>
                    <a:pt x="76" y="9771"/>
                  </a:lnTo>
                  <a:cubicBezTo>
                    <a:pt x="22" y="9312"/>
                    <a:pt x="0" y="8851"/>
                    <a:pt x="0" y="8393"/>
                  </a:cubicBezTo>
                  <a:cubicBezTo>
                    <a:pt x="2" y="7493"/>
                    <a:pt x="72" y="6593"/>
                    <a:pt x="211" y="5708"/>
                  </a:cubicBezTo>
                  <a:cubicBezTo>
                    <a:pt x="348" y="4825"/>
                    <a:pt x="559" y="3958"/>
                    <a:pt x="844" y="3136"/>
                  </a:cubicBezTo>
                  <a:cubicBezTo>
                    <a:pt x="1129" y="2314"/>
                    <a:pt x="1479" y="1535"/>
                    <a:pt x="1879" y="805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Freeform: Shape 81"/>
            <p:cNvSpPr/>
            <p:nvPr/>
          </p:nvSpPr>
          <p:spPr>
            <a:xfrm flipH="1">
              <a:off x="130960" y="0"/>
              <a:ext cx="5421278" cy="3827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2" y="0"/>
                  </a:moveTo>
                  <a:lnTo>
                    <a:pt x="5313" y="0"/>
                  </a:lnTo>
                  <a:lnTo>
                    <a:pt x="5035" y="292"/>
                  </a:lnTo>
                  <a:cubicBezTo>
                    <a:pt x="4052" y="1417"/>
                    <a:pt x="3280" y="2698"/>
                    <a:pt x="2740" y="4098"/>
                  </a:cubicBezTo>
                  <a:cubicBezTo>
                    <a:pt x="2189" y="5528"/>
                    <a:pt x="1909" y="7018"/>
                    <a:pt x="1909" y="8527"/>
                  </a:cubicBezTo>
                  <a:cubicBezTo>
                    <a:pt x="1909" y="10046"/>
                    <a:pt x="2355" y="10934"/>
                    <a:pt x="3285" y="12640"/>
                  </a:cubicBezTo>
                  <a:cubicBezTo>
                    <a:pt x="3510" y="13051"/>
                    <a:pt x="3742" y="13477"/>
                    <a:pt x="3979" y="13945"/>
                  </a:cubicBezTo>
                  <a:cubicBezTo>
                    <a:pt x="5793" y="17522"/>
                    <a:pt x="7740" y="19048"/>
                    <a:pt x="10489" y="19048"/>
                  </a:cubicBezTo>
                  <a:cubicBezTo>
                    <a:pt x="12294" y="19048"/>
                    <a:pt x="13618" y="17805"/>
                    <a:pt x="15431" y="15909"/>
                  </a:cubicBezTo>
                  <a:cubicBezTo>
                    <a:pt x="15634" y="15697"/>
                    <a:pt x="15837" y="15487"/>
                    <a:pt x="16033" y="15285"/>
                  </a:cubicBezTo>
                  <a:cubicBezTo>
                    <a:pt x="17096" y="14188"/>
                    <a:pt x="18100" y="13152"/>
                    <a:pt x="18768" y="12027"/>
                  </a:cubicBezTo>
                  <a:cubicBezTo>
                    <a:pt x="19407" y="10951"/>
                    <a:pt x="19692" y="9872"/>
                    <a:pt x="19692" y="8527"/>
                  </a:cubicBezTo>
                  <a:cubicBezTo>
                    <a:pt x="19692" y="5578"/>
                    <a:pt x="19128" y="2889"/>
                    <a:pt x="18091" y="834"/>
                  </a:cubicBezTo>
                  <a:lnTo>
                    <a:pt x="17622" y="0"/>
                  </a:lnTo>
                  <a:lnTo>
                    <a:pt x="19942" y="0"/>
                  </a:lnTo>
                  <a:lnTo>
                    <a:pt x="20162" y="482"/>
                  </a:lnTo>
                  <a:cubicBezTo>
                    <a:pt x="21101" y="2778"/>
                    <a:pt x="21600" y="5546"/>
                    <a:pt x="21600" y="8526"/>
                  </a:cubicBezTo>
                  <a:cubicBezTo>
                    <a:pt x="21600" y="13124"/>
                    <a:pt x="19126" y="15286"/>
                    <a:pt x="16606" y="17920"/>
                  </a:cubicBezTo>
                  <a:cubicBezTo>
                    <a:pt x="14771" y="19838"/>
                    <a:pt x="13003" y="21600"/>
                    <a:pt x="10489" y="21600"/>
                  </a:cubicBezTo>
                  <a:cubicBezTo>
                    <a:pt x="6761" y="21600"/>
                    <a:pt x="4341" y="19205"/>
                    <a:pt x="2400" y="15378"/>
                  </a:cubicBezTo>
                  <a:cubicBezTo>
                    <a:pt x="1235" y="13081"/>
                    <a:pt x="0" y="11506"/>
                    <a:pt x="0" y="8526"/>
                  </a:cubicBezTo>
                  <a:cubicBezTo>
                    <a:pt x="0" y="5546"/>
                    <a:pt x="856" y="2778"/>
                    <a:pt x="2242" y="482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7" name="Freeform: Shape 82"/>
            <p:cNvSpPr/>
            <p:nvPr/>
          </p:nvSpPr>
          <p:spPr>
            <a:xfrm flipH="1">
              <a:off x="130960" y="0"/>
              <a:ext cx="5421278" cy="3827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2" y="0"/>
                  </a:moveTo>
                  <a:lnTo>
                    <a:pt x="5931" y="0"/>
                  </a:lnTo>
                  <a:lnTo>
                    <a:pt x="5283" y="679"/>
                  </a:lnTo>
                  <a:cubicBezTo>
                    <a:pt x="4351" y="1747"/>
                    <a:pt x="3590" y="3010"/>
                    <a:pt x="3079" y="4331"/>
                  </a:cubicBezTo>
                  <a:cubicBezTo>
                    <a:pt x="2555" y="5689"/>
                    <a:pt x="2290" y="7100"/>
                    <a:pt x="2290" y="8527"/>
                  </a:cubicBezTo>
                  <a:cubicBezTo>
                    <a:pt x="2290" y="9890"/>
                    <a:pt x="2689" y="10681"/>
                    <a:pt x="3593" y="12339"/>
                  </a:cubicBezTo>
                  <a:cubicBezTo>
                    <a:pt x="3820" y="12754"/>
                    <a:pt x="4054" y="13183"/>
                    <a:pt x="4295" y="13659"/>
                  </a:cubicBezTo>
                  <a:cubicBezTo>
                    <a:pt x="5148" y="15340"/>
                    <a:pt x="6023" y="16536"/>
                    <a:pt x="6971" y="17313"/>
                  </a:cubicBezTo>
                  <a:cubicBezTo>
                    <a:pt x="7976" y="18137"/>
                    <a:pt x="9127" y="18537"/>
                    <a:pt x="10489" y="18537"/>
                  </a:cubicBezTo>
                  <a:cubicBezTo>
                    <a:pt x="11262" y="18537"/>
                    <a:pt x="11981" y="18290"/>
                    <a:pt x="12752" y="17758"/>
                  </a:cubicBezTo>
                  <a:cubicBezTo>
                    <a:pt x="13544" y="17211"/>
                    <a:pt x="14327" y="16415"/>
                    <a:pt x="15196" y="15507"/>
                  </a:cubicBezTo>
                  <a:cubicBezTo>
                    <a:pt x="15400" y="15294"/>
                    <a:pt x="15603" y="15084"/>
                    <a:pt x="15799" y="14881"/>
                  </a:cubicBezTo>
                  <a:cubicBezTo>
                    <a:pt x="16843" y="13804"/>
                    <a:pt x="17830" y="12786"/>
                    <a:pt x="18469" y="11709"/>
                  </a:cubicBezTo>
                  <a:cubicBezTo>
                    <a:pt x="19059" y="10717"/>
                    <a:pt x="19310" y="9765"/>
                    <a:pt x="19310" y="8527"/>
                  </a:cubicBezTo>
                  <a:cubicBezTo>
                    <a:pt x="19310" y="5276"/>
                    <a:pt x="18605" y="2362"/>
                    <a:pt x="17325" y="322"/>
                  </a:cubicBezTo>
                  <a:lnTo>
                    <a:pt x="17101" y="0"/>
                  </a:lnTo>
                  <a:lnTo>
                    <a:pt x="19942" y="0"/>
                  </a:lnTo>
                  <a:lnTo>
                    <a:pt x="20162" y="482"/>
                  </a:lnTo>
                  <a:cubicBezTo>
                    <a:pt x="21101" y="2778"/>
                    <a:pt x="21600" y="5546"/>
                    <a:pt x="21600" y="8526"/>
                  </a:cubicBezTo>
                  <a:cubicBezTo>
                    <a:pt x="21600" y="13124"/>
                    <a:pt x="19126" y="15286"/>
                    <a:pt x="16606" y="17920"/>
                  </a:cubicBezTo>
                  <a:cubicBezTo>
                    <a:pt x="14771" y="19838"/>
                    <a:pt x="13003" y="21600"/>
                    <a:pt x="10489" y="21600"/>
                  </a:cubicBezTo>
                  <a:cubicBezTo>
                    <a:pt x="6761" y="21600"/>
                    <a:pt x="4341" y="19205"/>
                    <a:pt x="2400" y="15378"/>
                  </a:cubicBezTo>
                  <a:cubicBezTo>
                    <a:pt x="1235" y="13081"/>
                    <a:pt x="0" y="11506"/>
                    <a:pt x="0" y="8526"/>
                  </a:cubicBezTo>
                  <a:cubicBezTo>
                    <a:pt x="0" y="5546"/>
                    <a:pt x="856" y="2778"/>
                    <a:pt x="2242" y="482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35" name="Group 78"/>
          <p:cNvGrpSpPr/>
          <p:nvPr/>
        </p:nvGrpSpPr>
        <p:grpSpPr>
          <a:xfrm>
            <a:off x="5239325" y="126999"/>
            <a:ext cx="4683942" cy="3456293"/>
            <a:chOff x="0" y="0"/>
            <a:chExt cx="4683941" cy="3456291"/>
          </a:xfrm>
        </p:grpSpPr>
        <p:sp>
          <p:nvSpPr>
            <p:cNvPr id="231" name="Freeform: Shape 79"/>
            <p:cNvSpPr/>
            <p:nvPr/>
          </p:nvSpPr>
          <p:spPr>
            <a:xfrm flipH="1">
              <a:off x="-1" y="0"/>
              <a:ext cx="4683943" cy="345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9" extrusionOk="0">
                  <a:moveTo>
                    <a:pt x="2025" y="0"/>
                  </a:moveTo>
                  <a:lnTo>
                    <a:pt x="2742" y="0"/>
                  </a:lnTo>
                  <a:lnTo>
                    <a:pt x="2708" y="45"/>
                  </a:lnTo>
                  <a:cubicBezTo>
                    <a:pt x="2486" y="362"/>
                    <a:pt x="2274" y="691"/>
                    <a:pt x="2073" y="1032"/>
                  </a:cubicBezTo>
                  <a:cubicBezTo>
                    <a:pt x="1873" y="1374"/>
                    <a:pt x="1683" y="1727"/>
                    <a:pt x="1506" y="2092"/>
                  </a:cubicBezTo>
                  <a:cubicBezTo>
                    <a:pt x="1332" y="2458"/>
                    <a:pt x="1168" y="2834"/>
                    <a:pt x="1023" y="3222"/>
                  </a:cubicBezTo>
                  <a:cubicBezTo>
                    <a:pt x="986" y="3319"/>
                    <a:pt x="951" y="3417"/>
                    <a:pt x="916" y="3515"/>
                  </a:cubicBezTo>
                  <a:lnTo>
                    <a:pt x="864" y="3662"/>
                  </a:lnTo>
                  <a:lnTo>
                    <a:pt x="815" y="3811"/>
                  </a:lnTo>
                  <a:cubicBezTo>
                    <a:pt x="783" y="3910"/>
                    <a:pt x="750" y="4010"/>
                    <a:pt x="720" y="4111"/>
                  </a:cubicBezTo>
                  <a:cubicBezTo>
                    <a:pt x="691" y="4212"/>
                    <a:pt x="659" y="4312"/>
                    <a:pt x="632" y="4414"/>
                  </a:cubicBezTo>
                  <a:cubicBezTo>
                    <a:pt x="518" y="4820"/>
                    <a:pt x="421" y="5235"/>
                    <a:pt x="345" y="5656"/>
                  </a:cubicBezTo>
                  <a:cubicBezTo>
                    <a:pt x="190" y="6498"/>
                    <a:pt x="111" y="7364"/>
                    <a:pt x="111" y="8230"/>
                  </a:cubicBezTo>
                  <a:cubicBezTo>
                    <a:pt x="113" y="8662"/>
                    <a:pt x="145" y="9093"/>
                    <a:pt x="209" y="9515"/>
                  </a:cubicBezTo>
                  <a:cubicBezTo>
                    <a:pt x="277" y="9937"/>
                    <a:pt x="376" y="10350"/>
                    <a:pt x="509" y="10744"/>
                  </a:cubicBezTo>
                  <a:cubicBezTo>
                    <a:pt x="540" y="10844"/>
                    <a:pt x="577" y="10941"/>
                    <a:pt x="612" y="11038"/>
                  </a:cubicBezTo>
                  <a:cubicBezTo>
                    <a:pt x="650" y="11134"/>
                    <a:pt x="686" y="11231"/>
                    <a:pt x="727" y="11325"/>
                  </a:cubicBezTo>
                  <a:cubicBezTo>
                    <a:pt x="805" y="11516"/>
                    <a:pt x="892" y="11700"/>
                    <a:pt x="981" y="11882"/>
                  </a:cubicBezTo>
                  <a:cubicBezTo>
                    <a:pt x="1070" y="12065"/>
                    <a:pt x="1166" y="12243"/>
                    <a:pt x="1262" y="12420"/>
                  </a:cubicBezTo>
                  <a:cubicBezTo>
                    <a:pt x="1360" y="12596"/>
                    <a:pt x="1461" y="12769"/>
                    <a:pt x="1563" y="12942"/>
                  </a:cubicBezTo>
                  <a:cubicBezTo>
                    <a:pt x="1767" y="13289"/>
                    <a:pt x="1980" y="13628"/>
                    <a:pt x="2189" y="13976"/>
                  </a:cubicBezTo>
                  <a:cubicBezTo>
                    <a:pt x="2294" y="14149"/>
                    <a:pt x="2399" y="14324"/>
                    <a:pt x="2502" y="14500"/>
                  </a:cubicBezTo>
                  <a:cubicBezTo>
                    <a:pt x="2605" y="14675"/>
                    <a:pt x="2707" y="14861"/>
                    <a:pt x="2807" y="15030"/>
                  </a:cubicBezTo>
                  <a:cubicBezTo>
                    <a:pt x="2905" y="15205"/>
                    <a:pt x="3009" y="15373"/>
                    <a:pt x="3111" y="15543"/>
                  </a:cubicBezTo>
                  <a:cubicBezTo>
                    <a:pt x="3216" y="15710"/>
                    <a:pt x="3321" y="15877"/>
                    <a:pt x="3429" y="16038"/>
                  </a:cubicBezTo>
                  <a:cubicBezTo>
                    <a:pt x="3645" y="16362"/>
                    <a:pt x="3870" y="16675"/>
                    <a:pt x="4104" y="16971"/>
                  </a:cubicBezTo>
                  <a:cubicBezTo>
                    <a:pt x="4573" y="17563"/>
                    <a:pt x="5079" y="18091"/>
                    <a:pt x="5620" y="18529"/>
                  </a:cubicBezTo>
                  <a:cubicBezTo>
                    <a:pt x="5891" y="18747"/>
                    <a:pt x="6169" y="18947"/>
                    <a:pt x="6458" y="19115"/>
                  </a:cubicBezTo>
                  <a:cubicBezTo>
                    <a:pt x="6744" y="19288"/>
                    <a:pt x="7040" y="19434"/>
                    <a:pt x="7342" y="19558"/>
                  </a:cubicBezTo>
                  <a:cubicBezTo>
                    <a:pt x="7643" y="19682"/>
                    <a:pt x="7951" y="19782"/>
                    <a:pt x="8263" y="19863"/>
                  </a:cubicBezTo>
                  <a:cubicBezTo>
                    <a:pt x="8575" y="19943"/>
                    <a:pt x="8893" y="19998"/>
                    <a:pt x="9213" y="20034"/>
                  </a:cubicBezTo>
                  <a:cubicBezTo>
                    <a:pt x="9532" y="20071"/>
                    <a:pt x="9855" y="20088"/>
                    <a:pt x="10180" y="20088"/>
                  </a:cubicBezTo>
                  <a:cubicBezTo>
                    <a:pt x="10261" y="20088"/>
                    <a:pt x="10343" y="20090"/>
                    <a:pt x="10420" y="20086"/>
                  </a:cubicBezTo>
                  <a:lnTo>
                    <a:pt x="10538" y="20082"/>
                  </a:lnTo>
                  <a:lnTo>
                    <a:pt x="10655" y="20074"/>
                  </a:lnTo>
                  <a:cubicBezTo>
                    <a:pt x="10811" y="20065"/>
                    <a:pt x="10967" y="20045"/>
                    <a:pt x="11121" y="20022"/>
                  </a:cubicBezTo>
                  <a:cubicBezTo>
                    <a:pt x="11740" y="19925"/>
                    <a:pt x="12342" y="19713"/>
                    <a:pt x="12921" y="19400"/>
                  </a:cubicBezTo>
                  <a:cubicBezTo>
                    <a:pt x="13211" y="19245"/>
                    <a:pt x="13494" y="19061"/>
                    <a:pt x="13772" y="18860"/>
                  </a:cubicBezTo>
                  <a:cubicBezTo>
                    <a:pt x="14051" y="18659"/>
                    <a:pt x="14325" y="18437"/>
                    <a:pt x="14595" y="18203"/>
                  </a:cubicBezTo>
                  <a:cubicBezTo>
                    <a:pt x="14864" y="17967"/>
                    <a:pt x="15129" y="17717"/>
                    <a:pt x="15394" y="17459"/>
                  </a:cubicBezTo>
                  <a:cubicBezTo>
                    <a:pt x="15526" y="17330"/>
                    <a:pt x="15657" y="17198"/>
                    <a:pt x="15788" y="17065"/>
                  </a:cubicBezTo>
                  <a:lnTo>
                    <a:pt x="16187" y="16657"/>
                  </a:lnTo>
                  <a:cubicBezTo>
                    <a:pt x="16726" y="16109"/>
                    <a:pt x="17268" y="15584"/>
                    <a:pt x="17788" y="15046"/>
                  </a:cubicBezTo>
                  <a:cubicBezTo>
                    <a:pt x="18307" y="14508"/>
                    <a:pt x="18804" y="13953"/>
                    <a:pt x="19243" y="13350"/>
                  </a:cubicBezTo>
                  <a:cubicBezTo>
                    <a:pt x="19462" y="13047"/>
                    <a:pt x="19667" y="12734"/>
                    <a:pt x="19850" y="12405"/>
                  </a:cubicBezTo>
                  <a:cubicBezTo>
                    <a:pt x="20033" y="12076"/>
                    <a:pt x="20197" y="11732"/>
                    <a:pt x="20334" y="11372"/>
                  </a:cubicBezTo>
                  <a:cubicBezTo>
                    <a:pt x="20609" y="10652"/>
                    <a:pt x="20778" y="9867"/>
                    <a:pt x="20840" y="9050"/>
                  </a:cubicBezTo>
                  <a:cubicBezTo>
                    <a:pt x="20855" y="8846"/>
                    <a:pt x="20865" y="8640"/>
                    <a:pt x="20869" y="8433"/>
                  </a:cubicBezTo>
                  <a:cubicBezTo>
                    <a:pt x="20870" y="8330"/>
                    <a:pt x="20871" y="8227"/>
                    <a:pt x="20870" y="8119"/>
                  </a:cubicBezTo>
                  <a:cubicBezTo>
                    <a:pt x="20869" y="8012"/>
                    <a:pt x="20870" y="7905"/>
                    <a:pt x="20867" y="7798"/>
                  </a:cubicBezTo>
                  <a:cubicBezTo>
                    <a:pt x="20861" y="7371"/>
                    <a:pt x="20845" y="6944"/>
                    <a:pt x="20817" y="6517"/>
                  </a:cubicBezTo>
                  <a:cubicBezTo>
                    <a:pt x="20761" y="5665"/>
                    <a:pt x="20665" y="4815"/>
                    <a:pt x="20516" y="3979"/>
                  </a:cubicBezTo>
                  <a:cubicBezTo>
                    <a:pt x="20366" y="3144"/>
                    <a:pt x="20166" y="2321"/>
                    <a:pt x="19908" y="1529"/>
                  </a:cubicBezTo>
                  <a:cubicBezTo>
                    <a:pt x="19843" y="1331"/>
                    <a:pt x="19775" y="1135"/>
                    <a:pt x="19704" y="941"/>
                  </a:cubicBezTo>
                  <a:cubicBezTo>
                    <a:pt x="19632" y="747"/>
                    <a:pt x="19557" y="556"/>
                    <a:pt x="19479" y="366"/>
                  </a:cubicBezTo>
                  <a:lnTo>
                    <a:pt x="19307" y="0"/>
                  </a:lnTo>
                  <a:lnTo>
                    <a:pt x="19710" y="0"/>
                  </a:lnTo>
                  <a:lnTo>
                    <a:pt x="19783" y="154"/>
                  </a:lnTo>
                  <a:cubicBezTo>
                    <a:pt x="19867" y="347"/>
                    <a:pt x="19948" y="543"/>
                    <a:pt x="20025" y="741"/>
                  </a:cubicBezTo>
                  <a:cubicBezTo>
                    <a:pt x="20102" y="939"/>
                    <a:pt x="20177" y="1138"/>
                    <a:pt x="20249" y="1340"/>
                  </a:cubicBezTo>
                  <a:cubicBezTo>
                    <a:pt x="20533" y="2146"/>
                    <a:pt x="20771" y="2979"/>
                    <a:pt x="20965" y="3830"/>
                  </a:cubicBezTo>
                  <a:cubicBezTo>
                    <a:pt x="21158" y="4680"/>
                    <a:pt x="21310" y="5548"/>
                    <a:pt x="21417" y="6426"/>
                  </a:cubicBezTo>
                  <a:cubicBezTo>
                    <a:pt x="21471" y="6864"/>
                    <a:pt x="21514" y="7306"/>
                    <a:pt x="21547" y="7748"/>
                  </a:cubicBezTo>
                  <a:cubicBezTo>
                    <a:pt x="21557" y="7859"/>
                    <a:pt x="21563" y="7970"/>
                    <a:pt x="21570" y="8081"/>
                  </a:cubicBezTo>
                  <a:cubicBezTo>
                    <a:pt x="21578" y="8190"/>
                    <a:pt x="21584" y="8305"/>
                    <a:pt x="21589" y="8419"/>
                  </a:cubicBezTo>
                  <a:cubicBezTo>
                    <a:pt x="21597" y="8648"/>
                    <a:pt x="21600" y="8878"/>
                    <a:pt x="21596" y="9109"/>
                  </a:cubicBezTo>
                  <a:cubicBezTo>
                    <a:pt x="21586" y="9571"/>
                    <a:pt x="21546" y="10036"/>
                    <a:pt x="21473" y="10495"/>
                  </a:cubicBezTo>
                  <a:cubicBezTo>
                    <a:pt x="21398" y="10954"/>
                    <a:pt x="21290" y="11406"/>
                    <a:pt x="21147" y="11840"/>
                  </a:cubicBezTo>
                  <a:cubicBezTo>
                    <a:pt x="20863" y="12711"/>
                    <a:pt x="20448" y="13500"/>
                    <a:pt x="19977" y="14191"/>
                  </a:cubicBezTo>
                  <a:cubicBezTo>
                    <a:pt x="19507" y="14886"/>
                    <a:pt x="18985" y="15496"/>
                    <a:pt x="18462" y="16076"/>
                  </a:cubicBezTo>
                  <a:cubicBezTo>
                    <a:pt x="17937" y="16656"/>
                    <a:pt x="17406" y="17203"/>
                    <a:pt x="16892" y="17759"/>
                  </a:cubicBezTo>
                  <a:lnTo>
                    <a:pt x="16502" y="18181"/>
                  </a:lnTo>
                  <a:cubicBezTo>
                    <a:pt x="16369" y="18323"/>
                    <a:pt x="16236" y="18465"/>
                    <a:pt x="16100" y="18606"/>
                  </a:cubicBezTo>
                  <a:cubicBezTo>
                    <a:pt x="15829" y="18887"/>
                    <a:pt x="15552" y="19162"/>
                    <a:pt x="15262" y="19425"/>
                  </a:cubicBezTo>
                  <a:cubicBezTo>
                    <a:pt x="14973" y="19687"/>
                    <a:pt x="14676" y="19942"/>
                    <a:pt x="14364" y="20174"/>
                  </a:cubicBezTo>
                  <a:cubicBezTo>
                    <a:pt x="14052" y="20406"/>
                    <a:pt x="13729" y="20621"/>
                    <a:pt x="13392" y="20806"/>
                  </a:cubicBezTo>
                  <a:cubicBezTo>
                    <a:pt x="12720" y="21182"/>
                    <a:pt x="11995" y="21433"/>
                    <a:pt x="11261" y="21538"/>
                  </a:cubicBezTo>
                  <a:cubicBezTo>
                    <a:pt x="11078" y="21562"/>
                    <a:pt x="10894" y="21582"/>
                    <a:pt x="10711" y="21590"/>
                  </a:cubicBezTo>
                  <a:lnTo>
                    <a:pt x="10573" y="21597"/>
                  </a:lnTo>
                  <a:lnTo>
                    <a:pt x="10435" y="21598"/>
                  </a:lnTo>
                  <a:cubicBezTo>
                    <a:pt x="10343" y="21600"/>
                    <a:pt x="10255" y="21596"/>
                    <a:pt x="10165" y="21594"/>
                  </a:cubicBezTo>
                  <a:cubicBezTo>
                    <a:pt x="9988" y="21591"/>
                    <a:pt x="9809" y="21577"/>
                    <a:pt x="9630" y="21565"/>
                  </a:cubicBezTo>
                  <a:cubicBezTo>
                    <a:pt x="9452" y="21546"/>
                    <a:pt x="9273" y="21529"/>
                    <a:pt x="9095" y="21500"/>
                  </a:cubicBezTo>
                  <a:cubicBezTo>
                    <a:pt x="8738" y="21445"/>
                    <a:pt x="8381" y="21370"/>
                    <a:pt x="8028" y="21266"/>
                  </a:cubicBezTo>
                  <a:cubicBezTo>
                    <a:pt x="7675" y="21161"/>
                    <a:pt x="7326" y="21027"/>
                    <a:pt x="6985" y="20862"/>
                  </a:cubicBezTo>
                  <a:cubicBezTo>
                    <a:pt x="6645" y="20697"/>
                    <a:pt x="6313" y="20500"/>
                    <a:pt x="5994" y="20277"/>
                  </a:cubicBezTo>
                  <a:cubicBezTo>
                    <a:pt x="5676" y="20050"/>
                    <a:pt x="5371" y="19797"/>
                    <a:pt x="5084" y="19515"/>
                  </a:cubicBezTo>
                  <a:cubicBezTo>
                    <a:pt x="4509" y="18955"/>
                    <a:pt x="4004" y="18299"/>
                    <a:pt x="3562" y="17596"/>
                  </a:cubicBezTo>
                  <a:cubicBezTo>
                    <a:pt x="3342" y="17244"/>
                    <a:pt x="3137" y="16879"/>
                    <a:pt x="2943" y="16509"/>
                  </a:cubicBezTo>
                  <a:cubicBezTo>
                    <a:pt x="2749" y="16138"/>
                    <a:pt x="2567" y="15759"/>
                    <a:pt x="2396" y="15374"/>
                  </a:cubicBezTo>
                  <a:cubicBezTo>
                    <a:pt x="2308" y="15180"/>
                    <a:pt x="2228" y="14998"/>
                    <a:pt x="2141" y="14811"/>
                  </a:cubicBezTo>
                  <a:cubicBezTo>
                    <a:pt x="2054" y="14626"/>
                    <a:pt x="1966" y="14441"/>
                    <a:pt x="1875" y="14258"/>
                  </a:cubicBezTo>
                  <a:lnTo>
                    <a:pt x="1322" y="13156"/>
                  </a:lnTo>
                  <a:cubicBezTo>
                    <a:pt x="1230" y="12970"/>
                    <a:pt x="1140" y="12784"/>
                    <a:pt x="1051" y="12595"/>
                  </a:cubicBezTo>
                  <a:cubicBezTo>
                    <a:pt x="963" y="12407"/>
                    <a:pt x="875" y="12217"/>
                    <a:pt x="794" y="12022"/>
                  </a:cubicBezTo>
                  <a:cubicBezTo>
                    <a:pt x="630" y="11634"/>
                    <a:pt x="479" y="11235"/>
                    <a:pt x="359" y="10821"/>
                  </a:cubicBezTo>
                  <a:cubicBezTo>
                    <a:pt x="237" y="10407"/>
                    <a:pt x="147" y="9979"/>
                    <a:pt x="86" y="9545"/>
                  </a:cubicBezTo>
                  <a:cubicBezTo>
                    <a:pt x="27" y="9111"/>
                    <a:pt x="0" y="8670"/>
                    <a:pt x="0" y="8230"/>
                  </a:cubicBezTo>
                  <a:cubicBezTo>
                    <a:pt x="5" y="6477"/>
                    <a:pt x="270" y="4728"/>
                    <a:pt x="767" y="3080"/>
                  </a:cubicBezTo>
                  <a:cubicBezTo>
                    <a:pt x="891" y="2668"/>
                    <a:pt x="1027" y="2260"/>
                    <a:pt x="1179" y="1862"/>
                  </a:cubicBezTo>
                  <a:cubicBezTo>
                    <a:pt x="1329" y="1462"/>
                    <a:pt x="1494" y="1071"/>
                    <a:pt x="1672" y="68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Freeform: Shape 80"/>
            <p:cNvSpPr/>
            <p:nvPr/>
          </p:nvSpPr>
          <p:spPr>
            <a:xfrm flipH="1">
              <a:off x="85101" y="0"/>
              <a:ext cx="4582898" cy="3257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364" y="0"/>
                  </a:moveTo>
                  <a:lnTo>
                    <a:pt x="3599" y="0"/>
                  </a:lnTo>
                  <a:lnTo>
                    <a:pt x="3181" y="547"/>
                  </a:lnTo>
                  <a:cubicBezTo>
                    <a:pt x="2967" y="852"/>
                    <a:pt x="2763" y="1169"/>
                    <a:pt x="2570" y="1498"/>
                  </a:cubicBezTo>
                  <a:cubicBezTo>
                    <a:pt x="2183" y="2153"/>
                    <a:pt x="1842" y="2856"/>
                    <a:pt x="1557" y="3597"/>
                  </a:cubicBezTo>
                  <a:cubicBezTo>
                    <a:pt x="1271" y="4338"/>
                    <a:pt x="1034" y="5113"/>
                    <a:pt x="869" y="5919"/>
                  </a:cubicBezTo>
                  <a:cubicBezTo>
                    <a:pt x="704" y="6722"/>
                    <a:pt x="618" y="7558"/>
                    <a:pt x="619" y="8393"/>
                  </a:cubicBezTo>
                  <a:cubicBezTo>
                    <a:pt x="622" y="8804"/>
                    <a:pt x="652" y="9212"/>
                    <a:pt x="724" y="9605"/>
                  </a:cubicBezTo>
                  <a:cubicBezTo>
                    <a:pt x="795" y="9999"/>
                    <a:pt x="905" y="10376"/>
                    <a:pt x="1036" y="10738"/>
                  </a:cubicBezTo>
                  <a:cubicBezTo>
                    <a:pt x="1102" y="10920"/>
                    <a:pt x="1176" y="11097"/>
                    <a:pt x="1253" y="11272"/>
                  </a:cubicBezTo>
                  <a:cubicBezTo>
                    <a:pt x="1332" y="11447"/>
                    <a:pt x="1416" y="11619"/>
                    <a:pt x="1503" y="11789"/>
                  </a:cubicBezTo>
                  <a:cubicBezTo>
                    <a:pt x="1680" y="12128"/>
                    <a:pt x="1877" y="12456"/>
                    <a:pt x="2080" y="12787"/>
                  </a:cubicBezTo>
                  <a:cubicBezTo>
                    <a:pt x="2283" y="13118"/>
                    <a:pt x="2496" y="13449"/>
                    <a:pt x="2704" y="13793"/>
                  </a:cubicBezTo>
                  <a:cubicBezTo>
                    <a:pt x="2809" y="13964"/>
                    <a:pt x="2912" y="14140"/>
                    <a:pt x="3015" y="14318"/>
                  </a:cubicBezTo>
                  <a:lnTo>
                    <a:pt x="3164" y="14576"/>
                  </a:lnTo>
                  <a:cubicBezTo>
                    <a:pt x="3213" y="14658"/>
                    <a:pt x="3260" y="14742"/>
                    <a:pt x="3310" y="14822"/>
                  </a:cubicBezTo>
                  <a:cubicBezTo>
                    <a:pt x="3704" y="15475"/>
                    <a:pt x="4132" y="16076"/>
                    <a:pt x="4566" y="16645"/>
                  </a:cubicBezTo>
                  <a:cubicBezTo>
                    <a:pt x="4784" y="16929"/>
                    <a:pt x="5006" y="17203"/>
                    <a:pt x="5233" y="17465"/>
                  </a:cubicBezTo>
                  <a:cubicBezTo>
                    <a:pt x="5461" y="17728"/>
                    <a:pt x="5692" y="17982"/>
                    <a:pt x="5933" y="18221"/>
                  </a:cubicBezTo>
                  <a:cubicBezTo>
                    <a:pt x="6411" y="18701"/>
                    <a:pt x="6927" y="19129"/>
                    <a:pt x="7495" y="19417"/>
                  </a:cubicBezTo>
                  <a:cubicBezTo>
                    <a:pt x="7777" y="19562"/>
                    <a:pt x="8070" y="19672"/>
                    <a:pt x="8368" y="19755"/>
                  </a:cubicBezTo>
                  <a:cubicBezTo>
                    <a:pt x="8443" y="19775"/>
                    <a:pt x="8517" y="19798"/>
                    <a:pt x="8592" y="19815"/>
                  </a:cubicBezTo>
                  <a:lnTo>
                    <a:pt x="8818" y="19865"/>
                  </a:lnTo>
                  <a:cubicBezTo>
                    <a:pt x="8970" y="19892"/>
                    <a:pt x="9121" y="19920"/>
                    <a:pt x="9274" y="19936"/>
                  </a:cubicBezTo>
                  <a:cubicBezTo>
                    <a:pt x="9350" y="19946"/>
                    <a:pt x="9427" y="19955"/>
                    <a:pt x="9503" y="19960"/>
                  </a:cubicBezTo>
                  <a:cubicBezTo>
                    <a:pt x="9580" y="19965"/>
                    <a:pt x="9656" y="19973"/>
                    <a:pt x="9733" y="19976"/>
                  </a:cubicBezTo>
                  <a:lnTo>
                    <a:pt x="9964" y="19983"/>
                  </a:lnTo>
                  <a:cubicBezTo>
                    <a:pt x="10041" y="19985"/>
                    <a:pt x="10118" y="19982"/>
                    <a:pt x="10195" y="19981"/>
                  </a:cubicBezTo>
                  <a:lnTo>
                    <a:pt x="10311" y="19980"/>
                  </a:lnTo>
                  <a:cubicBezTo>
                    <a:pt x="10349" y="19978"/>
                    <a:pt x="10385" y="19975"/>
                    <a:pt x="10423" y="19973"/>
                  </a:cubicBezTo>
                  <a:cubicBezTo>
                    <a:pt x="10460" y="19971"/>
                    <a:pt x="10497" y="19969"/>
                    <a:pt x="10534" y="19966"/>
                  </a:cubicBezTo>
                  <a:lnTo>
                    <a:pt x="10645" y="19954"/>
                  </a:lnTo>
                  <a:cubicBezTo>
                    <a:pt x="10792" y="19938"/>
                    <a:pt x="10939" y="19912"/>
                    <a:pt x="11084" y="19881"/>
                  </a:cubicBezTo>
                  <a:cubicBezTo>
                    <a:pt x="11666" y="19753"/>
                    <a:pt x="12225" y="19503"/>
                    <a:pt x="12758" y="19151"/>
                  </a:cubicBezTo>
                  <a:cubicBezTo>
                    <a:pt x="13293" y="18804"/>
                    <a:pt x="13802" y="18359"/>
                    <a:pt x="14305" y="17871"/>
                  </a:cubicBezTo>
                  <a:cubicBezTo>
                    <a:pt x="14431" y="17749"/>
                    <a:pt x="14556" y="17622"/>
                    <a:pt x="14680" y="17495"/>
                  </a:cubicBezTo>
                  <a:cubicBezTo>
                    <a:pt x="14805" y="17367"/>
                    <a:pt x="14930" y="17237"/>
                    <a:pt x="15055" y="17106"/>
                  </a:cubicBezTo>
                  <a:lnTo>
                    <a:pt x="15815" y="16299"/>
                  </a:lnTo>
                  <a:cubicBezTo>
                    <a:pt x="16336" y="15749"/>
                    <a:pt x="16862" y="15238"/>
                    <a:pt x="17376" y="14736"/>
                  </a:cubicBezTo>
                  <a:cubicBezTo>
                    <a:pt x="17889" y="14235"/>
                    <a:pt x="18384" y="13729"/>
                    <a:pt x="18830" y="13183"/>
                  </a:cubicBezTo>
                  <a:cubicBezTo>
                    <a:pt x="19277" y="12638"/>
                    <a:pt x="19681" y="12057"/>
                    <a:pt x="19993" y="11402"/>
                  </a:cubicBezTo>
                  <a:cubicBezTo>
                    <a:pt x="20150" y="11075"/>
                    <a:pt x="20283" y="10730"/>
                    <a:pt x="20390" y="10367"/>
                  </a:cubicBezTo>
                  <a:cubicBezTo>
                    <a:pt x="20497" y="10005"/>
                    <a:pt x="20574" y="9626"/>
                    <a:pt x="20631" y="9236"/>
                  </a:cubicBezTo>
                  <a:cubicBezTo>
                    <a:pt x="20659" y="9042"/>
                    <a:pt x="20682" y="8843"/>
                    <a:pt x="20698" y="8643"/>
                  </a:cubicBezTo>
                  <a:cubicBezTo>
                    <a:pt x="20702" y="8593"/>
                    <a:pt x="20705" y="8543"/>
                    <a:pt x="20709" y="8493"/>
                  </a:cubicBezTo>
                  <a:cubicBezTo>
                    <a:pt x="20712" y="8442"/>
                    <a:pt x="20716" y="8393"/>
                    <a:pt x="20717" y="8339"/>
                  </a:cubicBezTo>
                  <a:lnTo>
                    <a:pt x="20729" y="8023"/>
                  </a:lnTo>
                  <a:cubicBezTo>
                    <a:pt x="20740" y="7600"/>
                    <a:pt x="20733" y="7177"/>
                    <a:pt x="20708" y="6756"/>
                  </a:cubicBezTo>
                  <a:cubicBezTo>
                    <a:pt x="20684" y="6335"/>
                    <a:pt x="20637" y="5917"/>
                    <a:pt x="20574" y="5505"/>
                  </a:cubicBezTo>
                  <a:cubicBezTo>
                    <a:pt x="20511" y="5093"/>
                    <a:pt x="20431" y="4686"/>
                    <a:pt x="20347" y="4284"/>
                  </a:cubicBezTo>
                  <a:cubicBezTo>
                    <a:pt x="20180" y="3479"/>
                    <a:pt x="19995" y="2685"/>
                    <a:pt x="19760" y="1916"/>
                  </a:cubicBezTo>
                  <a:cubicBezTo>
                    <a:pt x="19642" y="1531"/>
                    <a:pt x="19511" y="1154"/>
                    <a:pt x="19360" y="791"/>
                  </a:cubicBezTo>
                  <a:cubicBezTo>
                    <a:pt x="19323" y="700"/>
                    <a:pt x="19282" y="611"/>
                    <a:pt x="19243" y="522"/>
                  </a:cubicBezTo>
                  <a:cubicBezTo>
                    <a:pt x="19203" y="433"/>
                    <a:pt x="19161" y="346"/>
                    <a:pt x="19121" y="258"/>
                  </a:cubicBezTo>
                  <a:lnTo>
                    <a:pt x="18991" y="0"/>
                  </a:lnTo>
                  <a:lnTo>
                    <a:pt x="19979" y="0"/>
                  </a:lnTo>
                  <a:lnTo>
                    <a:pt x="20087" y="238"/>
                  </a:lnTo>
                  <a:cubicBezTo>
                    <a:pt x="20260" y="629"/>
                    <a:pt x="20423" y="1028"/>
                    <a:pt x="20569" y="1438"/>
                  </a:cubicBezTo>
                  <a:cubicBezTo>
                    <a:pt x="20864" y="2256"/>
                    <a:pt x="21091" y="3117"/>
                    <a:pt x="21230" y="4000"/>
                  </a:cubicBezTo>
                  <a:cubicBezTo>
                    <a:pt x="21299" y="4442"/>
                    <a:pt x="21347" y="4887"/>
                    <a:pt x="21385" y="5333"/>
                  </a:cubicBezTo>
                  <a:cubicBezTo>
                    <a:pt x="21423" y="5779"/>
                    <a:pt x="21454" y="6223"/>
                    <a:pt x="21485" y="6667"/>
                  </a:cubicBezTo>
                  <a:cubicBezTo>
                    <a:pt x="21515" y="7112"/>
                    <a:pt x="21542" y="7556"/>
                    <a:pt x="21565" y="8001"/>
                  </a:cubicBezTo>
                  <a:lnTo>
                    <a:pt x="21582" y="8336"/>
                  </a:lnTo>
                  <a:cubicBezTo>
                    <a:pt x="21585" y="8391"/>
                    <a:pt x="21587" y="8450"/>
                    <a:pt x="21589" y="8508"/>
                  </a:cubicBezTo>
                  <a:cubicBezTo>
                    <a:pt x="21591" y="8566"/>
                    <a:pt x="21594" y="8624"/>
                    <a:pt x="21594" y="8683"/>
                  </a:cubicBezTo>
                  <a:cubicBezTo>
                    <a:pt x="21600" y="8916"/>
                    <a:pt x="21598" y="9152"/>
                    <a:pt x="21587" y="9388"/>
                  </a:cubicBezTo>
                  <a:cubicBezTo>
                    <a:pt x="21546" y="10333"/>
                    <a:pt x="21355" y="11285"/>
                    <a:pt x="21047" y="12158"/>
                  </a:cubicBezTo>
                  <a:cubicBezTo>
                    <a:pt x="20739" y="13034"/>
                    <a:pt x="20314" y="13819"/>
                    <a:pt x="19845" y="14510"/>
                  </a:cubicBezTo>
                  <a:cubicBezTo>
                    <a:pt x="19611" y="14856"/>
                    <a:pt x="19364" y="15181"/>
                    <a:pt x="19113" y="15491"/>
                  </a:cubicBezTo>
                  <a:cubicBezTo>
                    <a:pt x="18862" y="15800"/>
                    <a:pt x="18607" y="16097"/>
                    <a:pt x="18350" y="16382"/>
                  </a:cubicBezTo>
                  <a:cubicBezTo>
                    <a:pt x="17836" y="16953"/>
                    <a:pt x="17311" y="17474"/>
                    <a:pt x="16799" y="17988"/>
                  </a:cubicBezTo>
                  <a:lnTo>
                    <a:pt x="16409" y="18380"/>
                  </a:lnTo>
                  <a:cubicBezTo>
                    <a:pt x="16277" y="18511"/>
                    <a:pt x="16144" y="18644"/>
                    <a:pt x="16008" y="18774"/>
                  </a:cubicBezTo>
                  <a:cubicBezTo>
                    <a:pt x="15873" y="18905"/>
                    <a:pt x="15736" y="19035"/>
                    <a:pt x="15598" y="19164"/>
                  </a:cubicBezTo>
                  <a:cubicBezTo>
                    <a:pt x="15458" y="19291"/>
                    <a:pt x="15318" y="19418"/>
                    <a:pt x="15174" y="19542"/>
                  </a:cubicBezTo>
                  <a:cubicBezTo>
                    <a:pt x="14888" y="19791"/>
                    <a:pt x="14592" y="20032"/>
                    <a:pt x="14285" y="20252"/>
                  </a:cubicBezTo>
                  <a:cubicBezTo>
                    <a:pt x="13977" y="20474"/>
                    <a:pt x="13659" y="20679"/>
                    <a:pt x="13328" y="20856"/>
                  </a:cubicBezTo>
                  <a:cubicBezTo>
                    <a:pt x="12669" y="21214"/>
                    <a:pt x="11961" y="21456"/>
                    <a:pt x="11247" y="21551"/>
                  </a:cubicBezTo>
                  <a:cubicBezTo>
                    <a:pt x="11068" y="21573"/>
                    <a:pt x="10889" y="21590"/>
                    <a:pt x="10711" y="21595"/>
                  </a:cubicBezTo>
                  <a:lnTo>
                    <a:pt x="10577" y="21599"/>
                  </a:lnTo>
                  <a:cubicBezTo>
                    <a:pt x="10532" y="21600"/>
                    <a:pt x="10487" y="21598"/>
                    <a:pt x="10443" y="21598"/>
                  </a:cubicBezTo>
                  <a:lnTo>
                    <a:pt x="10310" y="21596"/>
                  </a:lnTo>
                  <a:lnTo>
                    <a:pt x="10180" y="21590"/>
                  </a:lnTo>
                  <a:cubicBezTo>
                    <a:pt x="9836" y="21575"/>
                    <a:pt x="9490" y="21539"/>
                    <a:pt x="9146" y="21480"/>
                  </a:cubicBezTo>
                  <a:cubicBezTo>
                    <a:pt x="8802" y="21425"/>
                    <a:pt x="8459" y="21345"/>
                    <a:pt x="8119" y="21239"/>
                  </a:cubicBezTo>
                  <a:cubicBezTo>
                    <a:pt x="7780" y="21132"/>
                    <a:pt x="7443" y="21006"/>
                    <a:pt x="7110" y="20862"/>
                  </a:cubicBezTo>
                  <a:cubicBezTo>
                    <a:pt x="6444" y="20570"/>
                    <a:pt x="5786" y="20208"/>
                    <a:pt x="5178" y="19726"/>
                  </a:cubicBezTo>
                  <a:cubicBezTo>
                    <a:pt x="4568" y="19244"/>
                    <a:pt x="4025" y="18633"/>
                    <a:pt x="3550" y="17957"/>
                  </a:cubicBezTo>
                  <a:cubicBezTo>
                    <a:pt x="3311" y="17620"/>
                    <a:pt x="3094" y="17261"/>
                    <a:pt x="2890" y="16893"/>
                  </a:cubicBezTo>
                  <a:cubicBezTo>
                    <a:pt x="2687" y="16524"/>
                    <a:pt x="2493" y="16149"/>
                    <a:pt x="2313" y="15766"/>
                  </a:cubicBezTo>
                  <a:cubicBezTo>
                    <a:pt x="2267" y="15671"/>
                    <a:pt x="2223" y="15575"/>
                    <a:pt x="2178" y="15479"/>
                  </a:cubicBezTo>
                  <a:lnTo>
                    <a:pt x="2050" y="15200"/>
                  </a:lnTo>
                  <a:cubicBezTo>
                    <a:pt x="1967" y="15020"/>
                    <a:pt x="1882" y="14842"/>
                    <a:pt x="1796" y="14661"/>
                  </a:cubicBezTo>
                  <a:lnTo>
                    <a:pt x="1270" y="13558"/>
                  </a:lnTo>
                  <a:cubicBezTo>
                    <a:pt x="1093" y="13182"/>
                    <a:pt x="919" y="12795"/>
                    <a:pt x="756" y="12392"/>
                  </a:cubicBezTo>
                  <a:cubicBezTo>
                    <a:pt x="675" y="12191"/>
                    <a:pt x="596" y="11985"/>
                    <a:pt x="525" y="11774"/>
                  </a:cubicBezTo>
                  <a:cubicBezTo>
                    <a:pt x="453" y="11563"/>
                    <a:pt x="387" y="11348"/>
                    <a:pt x="328" y="11128"/>
                  </a:cubicBezTo>
                  <a:cubicBezTo>
                    <a:pt x="270" y="10907"/>
                    <a:pt x="219" y="10684"/>
                    <a:pt x="177" y="10457"/>
                  </a:cubicBezTo>
                  <a:cubicBezTo>
                    <a:pt x="158" y="10343"/>
                    <a:pt x="137" y="10229"/>
                    <a:pt x="121" y="10115"/>
                  </a:cubicBezTo>
                  <a:lnTo>
                    <a:pt x="96" y="9943"/>
                  </a:lnTo>
                  <a:lnTo>
                    <a:pt x="76" y="9771"/>
                  </a:lnTo>
                  <a:cubicBezTo>
                    <a:pt x="22" y="9312"/>
                    <a:pt x="0" y="8851"/>
                    <a:pt x="0" y="8393"/>
                  </a:cubicBezTo>
                  <a:cubicBezTo>
                    <a:pt x="2" y="7493"/>
                    <a:pt x="72" y="6593"/>
                    <a:pt x="211" y="5708"/>
                  </a:cubicBezTo>
                  <a:cubicBezTo>
                    <a:pt x="348" y="4825"/>
                    <a:pt x="559" y="3958"/>
                    <a:pt x="844" y="3136"/>
                  </a:cubicBezTo>
                  <a:cubicBezTo>
                    <a:pt x="1129" y="2314"/>
                    <a:pt x="1479" y="1535"/>
                    <a:pt x="1879" y="805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" name="Freeform: Shape 81"/>
            <p:cNvSpPr/>
            <p:nvPr/>
          </p:nvSpPr>
          <p:spPr>
            <a:xfrm flipH="1">
              <a:off x="110124" y="0"/>
              <a:ext cx="4558716" cy="3218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2" y="0"/>
                  </a:moveTo>
                  <a:lnTo>
                    <a:pt x="5313" y="0"/>
                  </a:lnTo>
                  <a:lnTo>
                    <a:pt x="5035" y="292"/>
                  </a:lnTo>
                  <a:cubicBezTo>
                    <a:pt x="4052" y="1417"/>
                    <a:pt x="3280" y="2698"/>
                    <a:pt x="2740" y="4098"/>
                  </a:cubicBezTo>
                  <a:cubicBezTo>
                    <a:pt x="2189" y="5528"/>
                    <a:pt x="1909" y="7018"/>
                    <a:pt x="1909" y="8527"/>
                  </a:cubicBezTo>
                  <a:cubicBezTo>
                    <a:pt x="1909" y="10046"/>
                    <a:pt x="2355" y="10934"/>
                    <a:pt x="3285" y="12640"/>
                  </a:cubicBezTo>
                  <a:cubicBezTo>
                    <a:pt x="3510" y="13051"/>
                    <a:pt x="3742" y="13477"/>
                    <a:pt x="3979" y="13945"/>
                  </a:cubicBezTo>
                  <a:cubicBezTo>
                    <a:pt x="5793" y="17522"/>
                    <a:pt x="7740" y="19048"/>
                    <a:pt x="10489" y="19048"/>
                  </a:cubicBezTo>
                  <a:cubicBezTo>
                    <a:pt x="12294" y="19048"/>
                    <a:pt x="13618" y="17805"/>
                    <a:pt x="15431" y="15909"/>
                  </a:cubicBezTo>
                  <a:cubicBezTo>
                    <a:pt x="15634" y="15697"/>
                    <a:pt x="15837" y="15487"/>
                    <a:pt x="16033" y="15285"/>
                  </a:cubicBezTo>
                  <a:cubicBezTo>
                    <a:pt x="17096" y="14188"/>
                    <a:pt x="18100" y="13152"/>
                    <a:pt x="18768" y="12027"/>
                  </a:cubicBezTo>
                  <a:cubicBezTo>
                    <a:pt x="19407" y="10951"/>
                    <a:pt x="19692" y="9872"/>
                    <a:pt x="19692" y="8527"/>
                  </a:cubicBezTo>
                  <a:cubicBezTo>
                    <a:pt x="19692" y="5578"/>
                    <a:pt x="19128" y="2889"/>
                    <a:pt x="18091" y="834"/>
                  </a:cubicBezTo>
                  <a:lnTo>
                    <a:pt x="17622" y="0"/>
                  </a:lnTo>
                  <a:lnTo>
                    <a:pt x="19942" y="0"/>
                  </a:lnTo>
                  <a:lnTo>
                    <a:pt x="20162" y="482"/>
                  </a:lnTo>
                  <a:cubicBezTo>
                    <a:pt x="21101" y="2778"/>
                    <a:pt x="21600" y="5546"/>
                    <a:pt x="21600" y="8526"/>
                  </a:cubicBezTo>
                  <a:cubicBezTo>
                    <a:pt x="21600" y="13124"/>
                    <a:pt x="19126" y="15286"/>
                    <a:pt x="16606" y="17920"/>
                  </a:cubicBezTo>
                  <a:cubicBezTo>
                    <a:pt x="14771" y="19838"/>
                    <a:pt x="13003" y="21600"/>
                    <a:pt x="10489" y="21600"/>
                  </a:cubicBezTo>
                  <a:cubicBezTo>
                    <a:pt x="6761" y="21600"/>
                    <a:pt x="4341" y="19205"/>
                    <a:pt x="2400" y="15378"/>
                  </a:cubicBezTo>
                  <a:cubicBezTo>
                    <a:pt x="1235" y="13081"/>
                    <a:pt x="0" y="11506"/>
                    <a:pt x="0" y="8526"/>
                  </a:cubicBezTo>
                  <a:cubicBezTo>
                    <a:pt x="0" y="5546"/>
                    <a:pt x="856" y="2778"/>
                    <a:pt x="2242" y="482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4" name="Freeform: Shape 82"/>
            <p:cNvSpPr/>
            <p:nvPr/>
          </p:nvSpPr>
          <p:spPr>
            <a:xfrm flipH="1">
              <a:off x="110124" y="0"/>
              <a:ext cx="4558716" cy="3218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2" y="0"/>
                  </a:moveTo>
                  <a:lnTo>
                    <a:pt x="5931" y="0"/>
                  </a:lnTo>
                  <a:lnTo>
                    <a:pt x="5283" y="679"/>
                  </a:lnTo>
                  <a:cubicBezTo>
                    <a:pt x="4351" y="1747"/>
                    <a:pt x="3590" y="3010"/>
                    <a:pt x="3079" y="4331"/>
                  </a:cubicBezTo>
                  <a:cubicBezTo>
                    <a:pt x="2555" y="5689"/>
                    <a:pt x="2290" y="7100"/>
                    <a:pt x="2290" y="8527"/>
                  </a:cubicBezTo>
                  <a:cubicBezTo>
                    <a:pt x="2290" y="9890"/>
                    <a:pt x="2689" y="10681"/>
                    <a:pt x="3593" y="12339"/>
                  </a:cubicBezTo>
                  <a:cubicBezTo>
                    <a:pt x="3820" y="12754"/>
                    <a:pt x="4054" y="13183"/>
                    <a:pt x="4295" y="13659"/>
                  </a:cubicBezTo>
                  <a:cubicBezTo>
                    <a:pt x="5148" y="15340"/>
                    <a:pt x="6023" y="16536"/>
                    <a:pt x="6971" y="17313"/>
                  </a:cubicBezTo>
                  <a:cubicBezTo>
                    <a:pt x="7976" y="18137"/>
                    <a:pt x="9127" y="18537"/>
                    <a:pt x="10489" y="18537"/>
                  </a:cubicBezTo>
                  <a:cubicBezTo>
                    <a:pt x="11262" y="18537"/>
                    <a:pt x="11981" y="18290"/>
                    <a:pt x="12752" y="17758"/>
                  </a:cubicBezTo>
                  <a:cubicBezTo>
                    <a:pt x="13544" y="17211"/>
                    <a:pt x="14327" y="16415"/>
                    <a:pt x="15196" y="15507"/>
                  </a:cubicBezTo>
                  <a:cubicBezTo>
                    <a:pt x="15400" y="15294"/>
                    <a:pt x="15603" y="15084"/>
                    <a:pt x="15799" y="14881"/>
                  </a:cubicBezTo>
                  <a:cubicBezTo>
                    <a:pt x="16843" y="13804"/>
                    <a:pt x="17830" y="12786"/>
                    <a:pt x="18469" y="11709"/>
                  </a:cubicBezTo>
                  <a:cubicBezTo>
                    <a:pt x="19059" y="10717"/>
                    <a:pt x="19310" y="9765"/>
                    <a:pt x="19310" y="8527"/>
                  </a:cubicBezTo>
                  <a:cubicBezTo>
                    <a:pt x="19310" y="5276"/>
                    <a:pt x="18605" y="2362"/>
                    <a:pt x="17325" y="322"/>
                  </a:cubicBezTo>
                  <a:lnTo>
                    <a:pt x="17101" y="0"/>
                  </a:lnTo>
                  <a:lnTo>
                    <a:pt x="19942" y="0"/>
                  </a:lnTo>
                  <a:lnTo>
                    <a:pt x="20162" y="482"/>
                  </a:lnTo>
                  <a:cubicBezTo>
                    <a:pt x="21101" y="2778"/>
                    <a:pt x="21600" y="5546"/>
                    <a:pt x="21600" y="8526"/>
                  </a:cubicBezTo>
                  <a:cubicBezTo>
                    <a:pt x="21600" y="13124"/>
                    <a:pt x="19126" y="15286"/>
                    <a:pt x="16606" y="17920"/>
                  </a:cubicBezTo>
                  <a:cubicBezTo>
                    <a:pt x="14771" y="19838"/>
                    <a:pt x="13003" y="21600"/>
                    <a:pt x="10489" y="21600"/>
                  </a:cubicBezTo>
                  <a:cubicBezTo>
                    <a:pt x="6761" y="21600"/>
                    <a:pt x="4341" y="19205"/>
                    <a:pt x="2400" y="15378"/>
                  </a:cubicBezTo>
                  <a:cubicBezTo>
                    <a:pt x="1235" y="13081"/>
                    <a:pt x="0" y="11506"/>
                    <a:pt x="0" y="8526"/>
                  </a:cubicBezTo>
                  <a:cubicBezTo>
                    <a:pt x="0" y="5546"/>
                    <a:pt x="856" y="2778"/>
                    <a:pt x="2242" y="482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B53196-ED75-2402-BD97-CB6AAA2775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en-US" altLang="zh-CN"/>
          </a:p>
        </p:txBody>
      </p:sp>
      <p:pic>
        <p:nvPicPr>
          <p:cNvPr id="3" name="图片 1" descr="logo-en">
            <a:extLst>
              <a:ext uri="{FF2B5EF4-FFF2-40B4-BE49-F238E27FC236}">
                <a16:creationId xmlns:a16="http://schemas.microsoft.com/office/drawing/2014/main" id="{93823DC8-E3AB-3D3E-BF3B-84AABDB4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2723" y="1003545"/>
            <a:ext cx="2557145" cy="5003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A744CF-B898-EBD1-5587-FD175932F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466" y="4584497"/>
            <a:ext cx="1234322" cy="17231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FA1EBAAB-D085-4D9B-94D4-87A6E14A0305}"/>
              </a:ext>
            </a:extLst>
          </p:cNvPr>
          <p:cNvSpPr/>
          <p:nvPr/>
        </p:nvSpPr>
        <p:spPr>
          <a:xfrm>
            <a:off x="3733588" y="2252806"/>
            <a:ext cx="2826045" cy="2687796"/>
          </a:xfrm>
          <a:prstGeom prst="ellipse">
            <a:avLst/>
          </a:pr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Helvetica" pitchFamily="2" charset="0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6D13B0-7666-4792-BA9F-2F94E2854A6B}"/>
              </a:ext>
            </a:extLst>
          </p:cNvPr>
          <p:cNvSpPr txBox="1"/>
          <p:nvPr/>
        </p:nvSpPr>
        <p:spPr>
          <a:xfrm>
            <a:off x="3505200" y="910248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rgbClr val="06383C"/>
                </a:solidFill>
                <a:latin typeface="Helvetica" pitchFamily="2" charset="0"/>
                <a:ea typeface="黑体" panose="02010609060101010101" pitchFamily="49" charset="-122"/>
              </a:rPr>
              <a:t>Content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1D0878B-FEC3-4983-8EDC-763265EDD264}"/>
              </a:ext>
            </a:extLst>
          </p:cNvPr>
          <p:cNvSpPr/>
          <p:nvPr/>
        </p:nvSpPr>
        <p:spPr>
          <a:xfrm>
            <a:off x="1415188" y="2248976"/>
            <a:ext cx="2830376" cy="2691915"/>
          </a:xfrm>
          <a:prstGeom prst="ellipse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Helvetica" pitchFamily="2" charset="0"/>
              <a:ea typeface="黑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CBDF89E-7172-41C4-823E-04AA43B4B995}"/>
              </a:ext>
            </a:extLst>
          </p:cNvPr>
          <p:cNvSpPr/>
          <p:nvPr/>
        </p:nvSpPr>
        <p:spPr>
          <a:xfrm>
            <a:off x="8366559" y="2252806"/>
            <a:ext cx="2826045" cy="2687796"/>
          </a:xfrm>
          <a:prstGeom prst="ellipse">
            <a:avLst/>
          </a:pr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425D7F-FBE6-461E-95C7-EBF3779A543C}"/>
              </a:ext>
            </a:extLst>
          </p:cNvPr>
          <p:cNvSpPr txBox="1"/>
          <p:nvPr/>
        </p:nvSpPr>
        <p:spPr>
          <a:xfrm>
            <a:off x="1694816" y="2505521"/>
            <a:ext cx="2200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" pitchFamily="2" charset="0"/>
                <a:ea typeface="黑体" panose="02010609060101010101" pitchFamily="49" charset="-122"/>
              </a:rPr>
              <a:t>01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" pitchFamily="2" charset="0"/>
                <a:ea typeface="黑体" panose="02010609060101010101" pitchFamily="49" charset="-122"/>
              </a:rPr>
              <a:t>Why?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" pitchFamily="2" charset="0"/>
                <a:ea typeface="黑体" panose="02010609060101010101" pitchFamily="49" charset="-122"/>
              </a:rPr>
              <a:t>  Why</a:t>
            </a:r>
            <a:r>
              <a:rPr lang="zh-CN" altLang="en-US" sz="3200" dirty="0">
                <a:solidFill>
                  <a:schemeClr val="bg1"/>
                </a:solidFill>
                <a:latin typeface="Helvetica" pitchFamily="2" charset="0"/>
                <a:ea typeface="黑体" panose="02010609060101010101" pitchFamily="49" charset="-122"/>
              </a:rPr>
              <a:t>？</a:t>
            </a:r>
            <a:endParaRPr lang="en-US" altLang="zh-CN" sz="3200" dirty="0">
              <a:solidFill>
                <a:schemeClr val="bg1"/>
              </a:solidFill>
              <a:latin typeface="Helvetica" pitchFamily="2" charset="0"/>
              <a:ea typeface="黑体" panose="02010609060101010101" pitchFamily="49" charset="-122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" pitchFamily="2" charset="0"/>
                <a:ea typeface="黑体" panose="02010609060101010101" pitchFamily="49" charset="-122"/>
              </a:rPr>
              <a:t>  Why</a:t>
            </a:r>
            <a:r>
              <a:rPr lang="zh-CN" altLang="en-US" sz="3200" dirty="0">
                <a:solidFill>
                  <a:schemeClr val="bg1"/>
                </a:solidFill>
                <a:latin typeface="Helvetica" pitchFamily="2" charset="0"/>
                <a:ea typeface="黑体" panose="02010609060101010101" pitchFamily="49" charset="-122"/>
              </a:rPr>
              <a:t>？</a:t>
            </a:r>
            <a:endParaRPr lang="en-US" altLang="zh-CN" sz="3200" dirty="0">
              <a:solidFill>
                <a:schemeClr val="bg1"/>
              </a:solidFill>
              <a:latin typeface="Helvetica" pitchFamily="2" charset="0"/>
              <a:ea typeface="黑体" panose="020106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3988219-48FB-4661-8210-ACC9198E7F0F}"/>
              </a:ext>
            </a:extLst>
          </p:cNvPr>
          <p:cNvSpPr txBox="1"/>
          <p:nvPr/>
        </p:nvSpPr>
        <p:spPr>
          <a:xfrm>
            <a:off x="4012331" y="2565978"/>
            <a:ext cx="2200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AA898"/>
                </a:solidFill>
                <a:latin typeface="Helvetica" pitchFamily="2" charset="0"/>
                <a:ea typeface="黑体" panose="02010609060101010101" pitchFamily="49" charset="-122"/>
              </a:rPr>
              <a:t>02</a:t>
            </a:r>
          </a:p>
          <a:p>
            <a:pPr algn="ctr"/>
            <a:r>
              <a:rPr lang="en-US" altLang="zh-CN" sz="3200" dirty="0">
                <a:solidFill>
                  <a:srgbClr val="4AA898"/>
                </a:solidFill>
                <a:latin typeface="Helvetica" pitchFamily="2" charset="0"/>
                <a:ea typeface="黑体" panose="02010609060101010101" pitchFamily="49" charset="-122"/>
              </a:rPr>
              <a:t>N-N</a:t>
            </a:r>
          </a:p>
          <a:p>
            <a:pPr algn="ctr"/>
            <a:r>
              <a:rPr lang="en-US" altLang="zh-CN" sz="3200" dirty="0">
                <a:solidFill>
                  <a:srgbClr val="4AA898"/>
                </a:solidFill>
                <a:latin typeface="Helvetica" pitchFamily="2" charset="0"/>
                <a:ea typeface="黑体" panose="02010609060101010101" pitchFamily="49" charset="-122"/>
              </a:rPr>
              <a:t>Ansatz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481CC8-F108-4771-A309-174847972CD7}"/>
              </a:ext>
            </a:extLst>
          </p:cNvPr>
          <p:cNvSpPr txBox="1"/>
          <p:nvPr/>
        </p:nvSpPr>
        <p:spPr>
          <a:xfrm>
            <a:off x="8811554" y="2639156"/>
            <a:ext cx="2200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AA898"/>
                </a:solidFill>
                <a:latin typeface="Helvetica" pitchFamily="2" charset="0"/>
                <a:ea typeface="黑体" panose="02010609060101010101" pitchFamily="49" charset="-122"/>
              </a:rPr>
              <a:t>04</a:t>
            </a:r>
          </a:p>
          <a:p>
            <a:pPr algn="ctr"/>
            <a:r>
              <a:rPr lang="en-US" altLang="zh-CN" sz="2800" dirty="0">
                <a:solidFill>
                  <a:srgbClr val="4AA898"/>
                </a:solidFill>
                <a:latin typeface="Helvetica" pitchFamily="2" charset="0"/>
                <a:ea typeface="黑体" panose="02010609060101010101" pitchFamily="49" charset="-122"/>
              </a:rPr>
              <a:t>Conclusion &amp; forward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BA4313-4D7C-46AE-89C6-DA26009385E8}"/>
              </a:ext>
            </a:extLst>
          </p:cNvPr>
          <p:cNvGrpSpPr/>
          <p:nvPr/>
        </p:nvGrpSpPr>
        <p:grpSpPr>
          <a:xfrm>
            <a:off x="5251245" y="1640097"/>
            <a:ext cx="1593829" cy="367942"/>
            <a:chOff x="5363562" y="1640097"/>
            <a:chExt cx="1308207" cy="32857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786AF39-FC62-44A1-8B59-A0321B74867B}"/>
                </a:ext>
              </a:extLst>
            </p:cNvPr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Helvetica" pitchFamily="2" charset="0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93956E6-9F67-48A8-B752-3EBBD513E608}"/>
                </a:ext>
              </a:extLst>
            </p:cNvPr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FC8BF63-CBE2-4FF9-9EA3-0B0D35EE2A93}"/>
                  </a:ext>
                </a:extLst>
              </p:cNvPr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Helvetica" pitchFamily="2" charset="0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B4CE786-5D1B-456E-A43A-E218FC6C4E0D}"/>
                  </a:ext>
                </a:extLst>
              </p:cNvPr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Helvetica" pitchFamily="2" charset="0"/>
                </a:endParaRPr>
              </a:p>
            </p:txBody>
          </p:sp>
        </p:grpSp>
      </p:grpSp>
      <p:sp>
        <p:nvSpPr>
          <p:cNvPr id="57" name="椭圆 56">
            <a:extLst>
              <a:ext uri="{FF2B5EF4-FFF2-40B4-BE49-F238E27FC236}">
                <a16:creationId xmlns:a16="http://schemas.microsoft.com/office/drawing/2014/main" id="{62321D0F-3E1E-4DE4-84B9-D6FA6B43692E}"/>
              </a:ext>
            </a:extLst>
          </p:cNvPr>
          <p:cNvSpPr/>
          <p:nvPr/>
        </p:nvSpPr>
        <p:spPr>
          <a:xfrm>
            <a:off x="6048160" y="2248976"/>
            <a:ext cx="2830376" cy="2691915"/>
          </a:xfrm>
          <a:prstGeom prst="ellipse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Helvetica" pitchFamily="2" charset="0"/>
              <a:ea typeface="黑体" panose="0201060906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BC0EBC-64D3-49FD-8A1C-802BCA1B6DF3}"/>
              </a:ext>
            </a:extLst>
          </p:cNvPr>
          <p:cNvSpPr txBox="1"/>
          <p:nvPr/>
        </p:nvSpPr>
        <p:spPr>
          <a:xfrm>
            <a:off x="6329846" y="2642711"/>
            <a:ext cx="2200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" pitchFamily="2" charset="0"/>
                <a:ea typeface="黑体" panose="02010609060101010101" pitchFamily="49" charset="-122"/>
              </a:rPr>
              <a:t>03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" pitchFamily="2" charset="0"/>
                <a:ea typeface="黑体" panose="02010609060101010101" pitchFamily="49" charset="-122"/>
              </a:rPr>
              <a:t>Quantum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" pitchFamily="2" charset="0"/>
                <a:ea typeface="黑体" panose="02010609060101010101" pitchFamily="49" charset="-122"/>
              </a:rPr>
              <a:t>Monte 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" pitchFamily="2" charset="0"/>
                <a:ea typeface="黑体" panose="02010609060101010101" pitchFamily="49" charset="-122"/>
              </a:rPr>
              <a:t>Carlo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D407492-7798-4F32-84DD-6BE59FA083A5}"/>
              </a:ext>
            </a:extLst>
          </p:cNvPr>
          <p:cNvGrpSpPr/>
          <p:nvPr/>
        </p:nvGrpSpPr>
        <p:grpSpPr>
          <a:xfrm>
            <a:off x="4213976" y="2101638"/>
            <a:ext cx="565173" cy="537518"/>
            <a:chOff x="7719249" y="5265420"/>
            <a:chExt cx="499840" cy="49983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BDA5603-3070-440B-A5B3-A95F9794553F}"/>
                </a:ext>
              </a:extLst>
            </p:cNvPr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Helvetica" pitchFamily="2" charset="0"/>
                <a:ea typeface="黑体" panose="02010609060101010101" pitchFamily="49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C9E11BB-CD66-463C-BFDD-D2FD386BC0FC}"/>
                </a:ext>
              </a:extLst>
            </p:cNvPr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Helvetica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6BC7AB8-9F16-4C09-9653-3DD335E5B79F}"/>
              </a:ext>
            </a:extLst>
          </p:cNvPr>
          <p:cNvGrpSpPr/>
          <p:nvPr/>
        </p:nvGrpSpPr>
        <p:grpSpPr>
          <a:xfrm>
            <a:off x="10336794" y="4460440"/>
            <a:ext cx="565173" cy="537518"/>
            <a:chOff x="7719249" y="5265420"/>
            <a:chExt cx="499840" cy="499834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B8A3790-390F-4090-ABD0-EE5A89DD51DD}"/>
                </a:ext>
              </a:extLst>
            </p:cNvPr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Helvetica" pitchFamily="2" charset="0"/>
                <a:ea typeface="黑体" panose="02010609060101010101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01295AB-16DF-4047-8117-1ED9BDA74792}"/>
                </a:ext>
              </a:extLst>
            </p:cNvPr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Helvetica" pitchFamily="2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4" name="任意多边形: 形状 36">
            <a:extLst>
              <a:ext uri="{FF2B5EF4-FFF2-40B4-BE49-F238E27FC236}">
                <a16:creationId xmlns:a16="http://schemas.microsoft.com/office/drawing/2014/main" id="{10EDABEF-88D6-D1D6-5EA4-1917361F1ECF}"/>
              </a:ext>
            </a:extLst>
          </p:cNvPr>
          <p:cNvSpPr/>
          <p:nvPr/>
        </p:nvSpPr>
        <p:spPr>
          <a:xfrm>
            <a:off x="0" y="5907011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38869E6-016D-38B5-635A-FC5AA0BC5CB0}"/>
              </a:ext>
            </a:extLst>
          </p:cNvPr>
          <p:cNvSpPr txBox="1"/>
          <p:nvPr/>
        </p:nvSpPr>
        <p:spPr>
          <a:xfrm>
            <a:off x="9686655" y="2723413"/>
            <a:ext cx="2200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Helvetica" pitchFamily="2" charset="0"/>
                <a:ea typeface="黑体" panose="02010609060101010101" pitchFamily="49" charset="-122"/>
              </a:rPr>
              <a:t>05</a:t>
            </a:r>
          </a:p>
          <a:p>
            <a:pPr algn="ctr"/>
            <a:endParaRPr lang="zh-CN" altLang="en-US" sz="3200">
              <a:solidFill>
                <a:schemeClr val="bg1"/>
              </a:solidFill>
              <a:latin typeface="Helvetica" pitchFamily="2" charset="0"/>
              <a:ea typeface="黑体" panose="02010609060101010101" pitchFamily="49" charset="-122"/>
            </a:endParaRPr>
          </a:p>
        </p:txBody>
      </p:sp>
      <p:pic>
        <p:nvPicPr>
          <p:cNvPr id="2" name="图片 1" descr="logo-en">
            <a:extLst>
              <a:ext uri="{FF2B5EF4-FFF2-40B4-BE49-F238E27FC236}">
                <a16:creationId xmlns:a16="http://schemas.microsoft.com/office/drawing/2014/main" id="{263276C6-5016-E71F-C6E4-C66506400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15" y="113579"/>
            <a:ext cx="2557145" cy="5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468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F6D13B0-7666-4792-BA9F-2F94E2854A6B}"/>
              </a:ext>
            </a:extLst>
          </p:cNvPr>
          <p:cNvSpPr txBox="1"/>
          <p:nvPr/>
        </p:nvSpPr>
        <p:spPr>
          <a:xfrm>
            <a:off x="288951" y="1734604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64B5A8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等线" panose="02010600030101010101" charset="-122"/>
              </a:rPr>
              <a:t>01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b="1" dirty="0">
                <a:solidFill>
                  <a:srgbClr val="64B5A8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Why^3?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b="1" dirty="0">
                <a:solidFill>
                  <a:srgbClr val="64B5A8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Motivation!</a:t>
            </a:r>
            <a:endParaRPr kumimoji="0" lang="en-US" altLang="zh-CN" sz="6600" b="1" i="0" u="none" strike="noStrike" kern="0" cap="none" spc="0" normalizeH="0" baseline="0" noProof="0" dirty="0">
              <a:ln>
                <a:noFill/>
              </a:ln>
              <a:solidFill>
                <a:srgbClr val="64B5A8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等线" panose="02010600030101010101" charset="-122"/>
            </a:endParaRPr>
          </a:p>
        </p:txBody>
      </p:sp>
      <p:sp>
        <p:nvSpPr>
          <p:cNvPr id="12" name="任意多边形: 形状 36">
            <a:extLst>
              <a:ext uri="{FF2B5EF4-FFF2-40B4-BE49-F238E27FC236}">
                <a16:creationId xmlns:a16="http://schemas.microsoft.com/office/drawing/2014/main" id="{FA6F0A64-5D28-8DE6-1B7B-5C20A90D240C}"/>
              </a:ext>
            </a:extLst>
          </p:cNvPr>
          <p:cNvSpPr/>
          <p:nvPr/>
        </p:nvSpPr>
        <p:spPr>
          <a:xfrm>
            <a:off x="0" y="5907011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7827C4-7CCB-86AD-EF80-5A71E8D9F8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en-US" altLang="zh-CN"/>
          </a:p>
        </p:txBody>
      </p:sp>
      <p:pic>
        <p:nvPicPr>
          <p:cNvPr id="4" name="图片 1" descr="logo-en">
            <a:extLst>
              <a:ext uri="{FF2B5EF4-FFF2-40B4-BE49-F238E27FC236}">
                <a16:creationId xmlns:a16="http://schemas.microsoft.com/office/drawing/2014/main" id="{901C037E-DA53-89CB-4859-D601C1777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49" y="201138"/>
            <a:ext cx="2557145" cy="5003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EC9216B-7B03-E986-D973-CBACA5276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17816"/>
            <a:ext cx="4713845" cy="957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4FACDED-5B41-A2F9-D81C-D8B65287A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417" y="3867436"/>
            <a:ext cx="6846286" cy="150338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576C70F-2EC4-3A92-6178-92A79F44B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551" y="2216452"/>
            <a:ext cx="6196011" cy="14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38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6">
            <a:extLst>
              <a:ext uri="{FF2B5EF4-FFF2-40B4-BE49-F238E27FC236}">
                <a16:creationId xmlns:a16="http://schemas.microsoft.com/office/drawing/2014/main" id="{ACE6E60C-7068-E343-91A2-B687F650E236}"/>
              </a:ext>
            </a:extLst>
          </p:cNvPr>
          <p:cNvSpPr/>
          <p:nvPr/>
        </p:nvSpPr>
        <p:spPr>
          <a:xfrm>
            <a:off x="0" y="5891013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E39B7D-46ED-3F44-BBDF-1612E129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8751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solidFill>
                  <a:srgbClr val="06383C"/>
                </a:solidFill>
                <a:latin typeface="Helvetica" pitchFamily="2" charset="0"/>
                <a:ea typeface="黑体" panose="02010609060101010101" pitchFamily="49" charset="-122"/>
              </a:rPr>
              <a:t>Why this paper?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14:cNvPr>
              <p14:cNvContentPartPr/>
              <p14:nvPr/>
            </p14:nvContentPartPr>
            <p14:xfrm>
              <a:off x="6023548" y="-754975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4548" y="-7639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7D2010B4-057E-D059-5CCD-FF0EB68ED1E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en-US" altLang="zh-CN"/>
          </a:p>
        </p:txBody>
      </p:sp>
      <p:pic>
        <p:nvPicPr>
          <p:cNvPr id="20" name="图片 1" descr="logo-en">
            <a:extLst>
              <a:ext uri="{FF2B5EF4-FFF2-40B4-BE49-F238E27FC236}">
                <a16:creationId xmlns:a16="http://schemas.microsoft.com/office/drawing/2014/main" id="{3FE77379-7EEF-78AF-170B-27D7A2D24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4799" y="249916"/>
            <a:ext cx="2557145" cy="50038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C20F29C-A166-FCF8-6FBB-BD9F4D0193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2465" y="4158662"/>
            <a:ext cx="6106306" cy="85923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E3C4F0B-29D3-6889-78AA-0A51CB4B6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7088" y="958892"/>
            <a:ext cx="7564856" cy="318589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B6BDB70-C573-3493-7169-25D20563ED64}"/>
              </a:ext>
            </a:extLst>
          </p:cNvPr>
          <p:cNvSpPr txBox="1"/>
          <p:nvPr/>
        </p:nvSpPr>
        <p:spPr>
          <a:xfrm>
            <a:off x="328001" y="1674676"/>
            <a:ext cx="4619211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lt"/>
              </a:rPr>
              <a:t>A concise summary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lt"/>
              </a:rPr>
              <a:t>A direct introduction to the main 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lt"/>
              </a:rPr>
              <a:t>A five-page length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lt"/>
              </a:rPr>
              <a:t>Influential conclusions</a:t>
            </a:r>
          </a:p>
        </p:txBody>
      </p:sp>
    </p:spTree>
    <p:extLst>
      <p:ext uri="{BB962C8B-B14F-4D97-AF65-F5344CB8AC3E}">
        <p14:creationId xmlns:p14="http://schemas.microsoft.com/office/powerpoint/2010/main" val="32609392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6">
            <a:extLst>
              <a:ext uri="{FF2B5EF4-FFF2-40B4-BE49-F238E27FC236}">
                <a16:creationId xmlns:a16="http://schemas.microsoft.com/office/drawing/2014/main" id="{ACE6E60C-7068-E343-91A2-B687F650E236}"/>
              </a:ext>
            </a:extLst>
          </p:cNvPr>
          <p:cNvSpPr/>
          <p:nvPr/>
        </p:nvSpPr>
        <p:spPr>
          <a:xfrm>
            <a:off x="0" y="5922735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14:cNvPr>
              <p14:cNvContentPartPr/>
              <p14:nvPr/>
            </p14:nvContentPartPr>
            <p14:xfrm>
              <a:off x="6023548" y="-754975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4548" y="-7639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77ED24EE-2729-5BD2-F803-CC8D98CFAB3F}"/>
              </a:ext>
            </a:extLst>
          </p:cNvPr>
          <p:cNvSpPr txBox="1"/>
          <p:nvPr/>
        </p:nvSpPr>
        <p:spPr>
          <a:xfrm>
            <a:off x="5810393" y="3603544"/>
            <a:ext cx="6085045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 panose="02010600030101010101" charset="-122"/>
              </a:rPr>
              <a:t>More close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real world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Quantum Entanglement and Correlations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Complex Quantum Dynamics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74C26EEF-47B6-8215-79EF-41D936FEBB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en-US" altLang="zh-CN"/>
          </a:p>
        </p:txBody>
      </p:sp>
      <p:pic>
        <p:nvPicPr>
          <p:cNvPr id="9" name="图片 1" descr="logo-en">
            <a:extLst>
              <a:ext uri="{FF2B5EF4-FFF2-40B4-BE49-F238E27FC236}">
                <a16:creationId xmlns:a16="http://schemas.microsoft.com/office/drawing/2014/main" id="{3885D0BC-14BF-6783-6902-767496934D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2759" y="341557"/>
            <a:ext cx="2557145" cy="500380"/>
          </a:xfrm>
          <a:prstGeom prst="rect">
            <a:avLst/>
          </a:prstGeom>
        </p:spPr>
      </p:pic>
      <p:sp>
        <p:nvSpPr>
          <p:cNvPr id="20" name="标题 1">
            <a:extLst>
              <a:ext uri="{FF2B5EF4-FFF2-40B4-BE49-F238E27FC236}">
                <a16:creationId xmlns:a16="http://schemas.microsoft.com/office/drawing/2014/main" id="{9B53F235-F02F-D7FC-F844-39D4001ED410}"/>
              </a:ext>
            </a:extLst>
          </p:cNvPr>
          <p:cNvSpPr txBox="1">
            <a:spLocks/>
          </p:cNvSpPr>
          <p:nvPr/>
        </p:nvSpPr>
        <p:spPr>
          <a:xfrm>
            <a:off x="515938" y="18278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hangingPunct="1"/>
            <a:r>
              <a:rPr lang="en-US" altLang="zh-CN" sz="4400" dirty="0">
                <a:solidFill>
                  <a:srgbClr val="06383C"/>
                </a:solidFill>
                <a:latin typeface="Helvetica" pitchFamily="2" charset="0"/>
                <a:ea typeface="黑体" panose="02010609060101010101" pitchFamily="49" charset="-122"/>
              </a:rPr>
              <a:t>Why Open Quantum Systems?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CF1B8BCC-E0D5-9933-7F58-21ABE539EA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938" y="1236197"/>
            <a:ext cx="4624471" cy="318291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77168E3-429E-229F-5518-A2E24E6C4C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92" y="1236196"/>
            <a:ext cx="3064719" cy="23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526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6">
            <a:extLst>
              <a:ext uri="{FF2B5EF4-FFF2-40B4-BE49-F238E27FC236}">
                <a16:creationId xmlns:a16="http://schemas.microsoft.com/office/drawing/2014/main" id="{ACE6E60C-7068-E343-91A2-B687F650E236}"/>
              </a:ext>
            </a:extLst>
          </p:cNvPr>
          <p:cNvSpPr/>
          <p:nvPr/>
        </p:nvSpPr>
        <p:spPr>
          <a:xfrm>
            <a:off x="0" y="5907011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zh-CN" sz="105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14:cNvPr>
              <p14:cNvContentPartPr/>
              <p14:nvPr/>
            </p14:nvContentPartPr>
            <p14:xfrm>
              <a:off x="6023548" y="-754975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14548" y="-7639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BF346651-6AB1-3948-2907-FD82D39C04B1}"/>
              </a:ext>
            </a:extLst>
          </p:cNvPr>
          <p:cNvSpPr/>
          <p:nvPr/>
        </p:nvSpPr>
        <p:spPr>
          <a:xfrm>
            <a:off x="7102136" y="2505971"/>
            <a:ext cx="417250" cy="10406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D4A614A-C340-A394-BE1E-DE9462013C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7" name="图片 1" descr="logo-en">
            <a:extLst>
              <a:ext uri="{FF2B5EF4-FFF2-40B4-BE49-F238E27FC236}">
                <a16:creationId xmlns:a16="http://schemas.microsoft.com/office/drawing/2014/main" id="{89ADCEC1-4A57-6F4E-B29D-F049E233C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2993" y="295570"/>
            <a:ext cx="2557145" cy="50038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817B8B8C-3273-85AF-C072-72E51BC3DDC7}"/>
              </a:ext>
            </a:extLst>
          </p:cNvPr>
          <p:cNvSpPr txBox="1">
            <a:spLocks/>
          </p:cNvSpPr>
          <p:nvPr/>
        </p:nvSpPr>
        <p:spPr>
          <a:xfrm>
            <a:off x="219198" y="114768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solidFill>
                  <a:srgbClr val="003F43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hangingPunct="1"/>
            <a:r>
              <a:rPr lang="en-US" altLang="zh-CN" sz="4400" dirty="0">
                <a:solidFill>
                  <a:srgbClr val="06383C"/>
                </a:solidFill>
                <a:latin typeface="Helvetica" pitchFamily="2" charset="0"/>
                <a:ea typeface="黑体" panose="02010609060101010101" pitchFamily="49" charset="-122"/>
              </a:rPr>
              <a:t>Stationary State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8E40D8-503A-8BF8-0136-70088B4F43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" y="1097681"/>
            <a:ext cx="5264493" cy="18766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1B82E7A-2C35-4DD4-C931-BE380A97D5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198" y="3030883"/>
            <a:ext cx="5102445" cy="20664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0AC6F1-D86F-FB74-C0CF-F93FC2038D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5774" y="869082"/>
            <a:ext cx="3546108" cy="84197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3051FB3-B1B9-526E-30B7-E86B24AEF9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2268" y="1699248"/>
            <a:ext cx="3546109" cy="141600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E99E90F-C9E2-FF91-669F-A29956F156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2995" y="3315419"/>
            <a:ext cx="5280339" cy="187959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FD61187-4D60-FFC3-8756-BC699CA5CD88}"/>
              </a:ext>
            </a:extLst>
          </p:cNvPr>
          <p:cNvSpPr txBox="1"/>
          <p:nvPr/>
        </p:nvSpPr>
        <p:spPr>
          <a:xfrm>
            <a:off x="139925" y="5010344"/>
            <a:ext cx="613307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stationary state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514DCA5-7D8C-14E3-5884-0C23A84D95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925" y="5376221"/>
            <a:ext cx="6298623" cy="8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550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6">
            <a:extLst>
              <a:ext uri="{FF2B5EF4-FFF2-40B4-BE49-F238E27FC236}">
                <a16:creationId xmlns:a16="http://schemas.microsoft.com/office/drawing/2014/main" id="{ACE6E60C-7068-E343-91A2-B687F650E236}"/>
              </a:ext>
            </a:extLst>
          </p:cNvPr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2" charset="0"/>
              <a:ea typeface="等线" panose="02010600030101010101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50" kern="1200">
              <a:solidFill>
                <a:schemeClr val="tx1"/>
              </a:solidFill>
              <a:latin typeface="Helvetica" pitchFamily="2" charset="0"/>
              <a:ea typeface="等线" panose="02010600030101010101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2" charset="0"/>
              <a:ea typeface="等线" panose="02010600030101010101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50" kern="1200">
              <a:solidFill>
                <a:schemeClr val="tx1"/>
              </a:solidFill>
              <a:latin typeface="Helvetica" pitchFamily="2" charset="0"/>
              <a:ea typeface="等线" panose="02010600030101010101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  <a:ea typeface="等线" panose="02010600030101010101" pitchFamily="2" charset="-122"/>
              </a:rPr>
              <a:t>						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2" charset="0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E39B7D-46ED-3F44-BBDF-1612E129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94" y="126878"/>
            <a:ext cx="10515600" cy="1325563"/>
          </a:xfrm>
        </p:spPr>
        <p:txBody>
          <a:bodyPr/>
          <a:lstStyle/>
          <a:p>
            <a:r>
              <a:rPr lang="en-US" altLang="zh-CN" sz="3600" dirty="0">
                <a:solidFill>
                  <a:srgbClr val="06383C"/>
                </a:solidFill>
                <a:latin typeface="+mn-lt"/>
                <a:ea typeface="黑体" panose="02010609060101010101" pitchFamily="49" charset="-122"/>
              </a:rPr>
              <a:t>Why N-N?</a:t>
            </a:r>
            <a:br>
              <a:rPr lang="en-US" altLang="zh-CN" sz="3600" dirty="0">
                <a:solidFill>
                  <a:srgbClr val="06383C"/>
                </a:solidFill>
                <a:latin typeface="+mn-lt"/>
                <a:ea typeface="黑体" panose="02010609060101010101" pitchFamily="49" charset="-122"/>
              </a:rPr>
            </a:br>
            <a:r>
              <a:rPr kumimoji="1" lang="en-US" altLang="zh-CN" dirty="0">
                <a:solidFill>
                  <a:srgbClr val="003F43"/>
                </a:solidFill>
                <a:latin typeface="Helvetica" pitchFamily="2" charset="0"/>
                <a:cs typeface="Arial" panose="020B0604020202020204" pitchFamily="34" charset="0"/>
              </a:rPr>
              <a:t>Restricted Boltzmann Machine</a:t>
            </a:r>
            <a:r>
              <a:rPr kumimoji="1" lang="zh-CN" altLang="en-US" dirty="0">
                <a:solidFill>
                  <a:srgbClr val="003F43"/>
                </a:solidFill>
                <a:latin typeface="Helvetica" pitchFamily="2" charset="0"/>
                <a:cs typeface="Arial" panose="020B0604020202020204" pitchFamily="34" charset="0"/>
              </a:rPr>
              <a:t>（</a:t>
            </a:r>
            <a:r>
              <a:rPr kumimoji="1" lang="en-US" altLang="zh-CN" dirty="0">
                <a:solidFill>
                  <a:srgbClr val="003F43"/>
                </a:solidFill>
                <a:latin typeface="Helvetica" pitchFamily="2" charset="0"/>
                <a:cs typeface="Arial" panose="020B0604020202020204" pitchFamily="34" charset="0"/>
              </a:rPr>
              <a:t>RBM</a:t>
            </a:r>
            <a:r>
              <a:rPr kumimoji="1" lang="zh-CN" altLang="en-US" dirty="0">
                <a:solidFill>
                  <a:srgbClr val="003F43"/>
                </a:solidFill>
                <a:latin typeface="Helvetica" pitchFamily="2" charset="0"/>
                <a:cs typeface="Arial" panose="020B0604020202020204" pitchFamily="34" charset="0"/>
              </a:rPr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14:cNvPr>
              <p14:cNvContentPartPr/>
              <p14:nvPr/>
            </p14:nvContentPartPr>
            <p14:xfrm>
              <a:off x="6023548" y="-754975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4548" y="-7639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灯片编号占位符 41">
            <a:extLst>
              <a:ext uri="{FF2B5EF4-FFF2-40B4-BE49-F238E27FC236}">
                <a16:creationId xmlns:a16="http://schemas.microsoft.com/office/drawing/2014/main" id="{1C35F84E-517D-68E1-1623-E2F04C3FCF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en-US" altLang="zh-CN"/>
          </a:p>
        </p:txBody>
      </p:sp>
      <p:pic>
        <p:nvPicPr>
          <p:cNvPr id="6" name="图片 1" descr="logo-en">
            <a:extLst>
              <a:ext uri="{FF2B5EF4-FFF2-40B4-BE49-F238E27FC236}">
                <a16:creationId xmlns:a16="http://schemas.microsoft.com/office/drawing/2014/main" id="{7865028B-9E91-342A-9E14-7AC7C1C6A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5321" y="289279"/>
            <a:ext cx="2557145" cy="5003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4B5C2F5-9999-0F55-2246-DF11C73809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694" y="1442571"/>
            <a:ext cx="5368224" cy="242282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E88732B-CBD5-19FB-D126-4884A20A6F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3611" y="1342020"/>
            <a:ext cx="3992626" cy="2568644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36BB714A-9EA6-475B-D45F-374269BC155C}"/>
              </a:ext>
            </a:extLst>
          </p:cNvPr>
          <p:cNvSpPr txBox="1"/>
          <p:nvPr/>
        </p:nvSpPr>
        <p:spPr>
          <a:xfrm>
            <a:off x="1001969" y="4048920"/>
            <a:ext cx="5563587" cy="25853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RBM can effectively represent quantum states with large entanglement entropy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+mn-lt"/>
                <a:ea typeface="+mj-ea"/>
                <a:cs typeface="+mj-cs"/>
                <a:sym typeface="等线" panose="02010600030101010101" charset="-122"/>
              </a:rPr>
              <a:t>Complete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&amp;has strong expressive power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Be possible to circumvent the 'exponential wall' difficulty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No dimensionality constraint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B1DDC40-7897-AC8E-9E4D-A251B5E0E8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6623" y="4048920"/>
            <a:ext cx="4979613" cy="17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053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F6D13B0-7666-4792-BA9F-2F94E2854A6B}"/>
              </a:ext>
            </a:extLst>
          </p:cNvPr>
          <p:cNvSpPr txBox="1"/>
          <p:nvPr/>
        </p:nvSpPr>
        <p:spPr>
          <a:xfrm>
            <a:off x="461946" y="843677"/>
            <a:ext cx="5181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64B5A8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02</a:t>
            </a:r>
          </a:p>
          <a:p>
            <a:r>
              <a:rPr lang="en-US" altLang="zh-CN" sz="6600" b="1" dirty="0">
                <a:solidFill>
                  <a:srgbClr val="003F4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Variational Ansatz for the density matrix</a:t>
            </a:r>
          </a:p>
        </p:txBody>
      </p:sp>
      <p:sp>
        <p:nvSpPr>
          <p:cNvPr id="12" name="任意多边形: 形状 36">
            <a:extLst>
              <a:ext uri="{FF2B5EF4-FFF2-40B4-BE49-F238E27FC236}">
                <a16:creationId xmlns:a16="http://schemas.microsoft.com/office/drawing/2014/main" id="{FA6F0A64-5D28-8DE6-1B7B-5C20A90D240C}"/>
              </a:ext>
            </a:extLst>
          </p:cNvPr>
          <p:cNvSpPr/>
          <p:nvPr/>
        </p:nvSpPr>
        <p:spPr>
          <a:xfrm>
            <a:off x="0" y="5907011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1" descr="logo-en">
            <a:extLst>
              <a:ext uri="{FF2B5EF4-FFF2-40B4-BE49-F238E27FC236}">
                <a16:creationId xmlns:a16="http://schemas.microsoft.com/office/drawing/2014/main" id="{46301FE2-B646-3F47-08A2-5F08B162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49" y="231025"/>
            <a:ext cx="2557145" cy="5003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77A520-F978-9F1A-89FB-764F354B8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84" y="328343"/>
            <a:ext cx="5991225" cy="2762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3F4E9D-00CD-97A9-7917-B7B1B7934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492" y="2993939"/>
            <a:ext cx="4586954" cy="280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070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6">
            <a:extLst>
              <a:ext uri="{FF2B5EF4-FFF2-40B4-BE49-F238E27FC236}">
                <a16:creationId xmlns:a16="http://schemas.microsoft.com/office/drawing/2014/main" id="{ACE6E60C-7068-E343-91A2-B687F650E236}"/>
              </a:ext>
            </a:extLst>
          </p:cNvPr>
          <p:cNvSpPr/>
          <p:nvPr/>
        </p:nvSpPr>
        <p:spPr>
          <a:xfrm>
            <a:off x="0" y="5903309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E39B7D-46ED-3F44-BBDF-1612E129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8751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solidFill>
                  <a:srgbClr val="06383C"/>
                </a:solidFill>
                <a:latin typeface="Helvetica" pitchFamily="2" charset="0"/>
                <a:ea typeface="黑体" panose="02010609060101010101" pitchFamily="49" charset="-122"/>
              </a:rPr>
              <a:t>Ansatz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14:cNvPr>
              <p14:cNvContentPartPr/>
              <p14:nvPr/>
            </p14:nvContentPartPr>
            <p14:xfrm>
              <a:off x="6023548" y="-754975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83846F6-7052-DA40-AE6B-40FC4C0708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4548" y="-7639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8B65FD3-4F08-9190-D669-89C1A59F8DD3}"/>
              </a:ext>
            </a:extLst>
          </p:cNvPr>
          <p:cNvSpPr/>
          <p:nvPr/>
        </p:nvSpPr>
        <p:spPr>
          <a:xfrm>
            <a:off x="651164" y="3911131"/>
            <a:ext cx="471054" cy="39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4CD78E-7E19-E913-6507-DE0DBAD0E6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en-US" altLang="zh-CN"/>
          </a:p>
        </p:txBody>
      </p:sp>
      <p:pic>
        <p:nvPicPr>
          <p:cNvPr id="7" name="图片 1" descr="logo-en">
            <a:extLst>
              <a:ext uri="{FF2B5EF4-FFF2-40B4-BE49-F238E27FC236}">
                <a16:creationId xmlns:a16="http://schemas.microsoft.com/office/drawing/2014/main" id="{7161FD12-4063-C83C-02E0-270E39A3BC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1961" y="249916"/>
            <a:ext cx="2557145" cy="5003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38C8F53-7441-156B-144D-79EF73B80F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691" y="1139357"/>
            <a:ext cx="3986347" cy="21887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970E419-9B0D-D702-57CB-930FA719B0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258707"/>
            <a:ext cx="3495675" cy="25812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DCEC8F4-7B1F-4E39-8E3B-511870CB1C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2037" y="928039"/>
            <a:ext cx="5060998" cy="31463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EA21204-1566-7879-8677-090E3224EB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2585" y="4029527"/>
            <a:ext cx="5307871" cy="1325563"/>
          </a:xfrm>
          <a:prstGeom prst="rect">
            <a:avLst/>
          </a:prstGeom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A19B361D-18EB-F5BA-C3E2-EB1BFEF9457D}"/>
              </a:ext>
            </a:extLst>
          </p:cNvPr>
          <p:cNvSpPr txBox="1"/>
          <p:nvPr/>
        </p:nvSpPr>
        <p:spPr>
          <a:xfrm>
            <a:off x="5128402" y="5418417"/>
            <a:ext cx="539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</a:t>
            </a:r>
            <a:r>
              <a:rPr lang="en-US" altLang="zh-CN" sz="1600" dirty="0">
                <a:latin typeface="Helvetica" pitchFamily="2" charset="0"/>
              </a:rPr>
              <a:t>ccuracy</a:t>
            </a:r>
            <a:r>
              <a:rPr lang="zh-CN" altLang="en-US" sz="1600" dirty="0">
                <a:latin typeface="Helvetica" pitchFamily="2" charset="0"/>
              </a:rPr>
              <a:t>：</a:t>
            </a:r>
            <a:r>
              <a:rPr lang="en-US" altLang="zh-CN" sz="1600" dirty="0">
                <a:latin typeface="Helvetica" pitchFamily="2" charset="0"/>
              </a:rPr>
              <a:t>only depends on hidden layer nodes</a:t>
            </a:r>
          </a:p>
          <a:p>
            <a:r>
              <a:rPr lang="en-US" sz="1600" dirty="0">
                <a:latin typeface="Helvetica" pitchFamily="2" charset="0"/>
              </a:rPr>
              <a:t>H</a:t>
            </a:r>
            <a:r>
              <a:rPr lang="en-US" altLang="zh-CN" sz="1600" dirty="0">
                <a:latin typeface="Helvetica" pitchFamily="2" charset="0"/>
              </a:rPr>
              <a:t>ow to optimize</a:t>
            </a:r>
            <a:r>
              <a:rPr lang="zh-CN" altLang="en-US" sz="1600" dirty="0">
                <a:latin typeface="Helvetica" pitchFamily="2" charset="0"/>
              </a:rPr>
              <a:t>？</a:t>
            </a:r>
            <a:endParaRPr lang="en-CN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0576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905c4c9-d2f0-494c-8191-1806eb763995"/>
  <p:tag name="COMMONDATA" val="eyJoZGlkIjoiZmRmZDRiOTcxYzkwMDFmYjJkNmJiNDYxYjUzOTYyYz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324</Words>
  <Application>Microsoft Office PowerPoint</Application>
  <PresentationFormat>宽屏</PresentationFormat>
  <Paragraphs>100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AdvOT1ef757c0</vt:lpstr>
      <vt:lpstr>等线</vt:lpstr>
      <vt:lpstr>等线 Light</vt:lpstr>
      <vt:lpstr>Arial</vt:lpstr>
      <vt:lpstr>Helvetica</vt:lpstr>
      <vt:lpstr>Times New Roman</vt:lpstr>
      <vt:lpstr>Office 主题​​</vt:lpstr>
      <vt:lpstr>PowerPoint 演示文稿</vt:lpstr>
      <vt:lpstr>PowerPoint 演示文稿</vt:lpstr>
      <vt:lpstr>PowerPoint 演示文稿</vt:lpstr>
      <vt:lpstr>Why this paper?</vt:lpstr>
      <vt:lpstr>PowerPoint 演示文稿</vt:lpstr>
      <vt:lpstr>PowerPoint 演示文稿</vt:lpstr>
      <vt:lpstr>Why N-N? Restricted Boltzmann Machine（RBM）</vt:lpstr>
      <vt:lpstr>PowerPoint 演示文稿</vt:lpstr>
      <vt:lpstr>Ansatz</vt:lpstr>
      <vt:lpstr>Stochastic sampling</vt:lpstr>
      <vt:lpstr>PowerPoint 演示文稿</vt:lpstr>
      <vt:lpstr>Monte Carlo</vt:lpstr>
      <vt:lpstr>PowerPoint 演示文稿</vt:lpstr>
      <vt:lpstr>Monte Carlo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</dc:title>
  <dc:creator>QQY</dc:creator>
  <cp:lastModifiedBy>青云 钱</cp:lastModifiedBy>
  <cp:revision>3</cp:revision>
  <dcterms:created xsi:type="dcterms:W3CDTF">2023-01-16T07:59:04Z</dcterms:created>
  <dcterms:modified xsi:type="dcterms:W3CDTF">2023-10-25T03:34:49Z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D0EA5C53EFF9444987D24511F36FD532</vt:lpwstr>
  </property>
  <property fmtid="{D5CDD505-2E9C-101B-9397-08002B2CF9AE}" pid="3" name="KSOProductBuildVer">
    <vt:lpwstr>2052-11.1.0.13703</vt:lpwstr>
  </property>
</Properties>
</file>