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C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>
        <p:scale>
          <a:sx n="62" d="100"/>
          <a:sy n="62" d="100"/>
        </p:scale>
        <p:origin x="3040" y="176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2942-68B8-A00B-D2A4-0F17FF37A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21678-9AD5-ECEF-DA3F-381668CB0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FCFB-6549-FB3E-D09D-216F74A8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2C85-A956-28F5-B68B-F08C1A23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D575-746D-5554-B129-E2E0CBB1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817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13A5-55CB-A347-3009-92294D14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039EE-C500-E92B-B05B-0168636CD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2862-B3CD-0963-C311-E0CFED8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70FD-2AC4-213E-EA48-D4A606BD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12E7-11AE-55E7-B342-1FF88216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3501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BD490-438E-90E0-6251-1B54E932C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D7445-B8C1-7570-D08D-5D70D5C8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DEC3-0D10-C402-7171-2D59DB15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AA9C-8EDA-8F17-FE5C-68859082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DF44-5C70-EA55-526C-313295CF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478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8088-C5A1-FF14-650F-1F383322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45E4-E338-CC49-2934-7637B1D3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41E3-829E-8B27-D103-1DFF8CA7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085CA-36F1-CB6E-0770-7A166575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873E-1106-0258-EEF4-F0336BF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1857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EC7B-6244-05F6-E203-429CA94B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940DB-C578-1F69-3583-D56E0EF8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3CDC7-75AA-CBCC-F6E2-47255E6D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1982-B6A8-A377-44C4-177F00B3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73A2-FD6E-1C82-B19A-4CCE2E3F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6739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97BF-BDB6-D1A5-4087-22E5B6CE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378-9403-0E04-E635-3EBE48B03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F54B9-23FD-2D96-2757-15DD6996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16088-FDD6-0602-10BA-EEDFEABC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183AC-DEC8-42A3-DD54-90B79305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C69D0-DE2F-44CD-8C49-6FAEDA82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8064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45F6-11D2-BE0D-BDEE-6F47B978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D20E6-2606-1CB5-03D7-4A0AE8CC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D58A4-58C9-0244-6177-6258FD790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5D99-A8BB-6419-0553-0E1FEEE6B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1FD79-81B6-375C-EC30-703E0B358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707A9-98E5-C1E5-2D0E-29A85A60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9E6D1-36F3-B446-562B-F1F47C5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FFBAE-82BA-689D-C18F-ACAEF9E7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0067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9EBD-4176-DBDC-6D94-CB57E123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21A35-AC6D-6021-D258-32253F4B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9E094-CE66-77C9-AF16-59FF24AA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9EE7-3742-AD6D-7349-C5D8C243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285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405F5-8147-83B7-8CD7-0ABA758C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83BA9-B827-3AE4-76AA-D7070CDE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B70D-A2F8-799E-F194-72C3FF17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9533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DE0D-712D-9A8F-4004-062B4D76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CBAE-1694-0436-59B6-1FCD122F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FA762-1C9A-C805-F556-19074981F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04C3-D6EA-4C27-A759-1B43C2CD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F97DF-9750-9DD6-9498-EA29AD2F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D5266-39E7-F8C8-9FF1-070E36B5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342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CB85-9EC5-DC6D-126E-9AD6BAF2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C533F-2C66-D790-5DAC-506561A43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5DE00-005E-D034-5E09-13E0CFDB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B5D0E-0C61-9F96-EE32-18BE01D9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580E3-E036-C8E4-8790-6024FE70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22D64-72FE-2DEC-BB5D-862570E7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856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D473-6076-C561-C1FA-1FFAC604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D2B9-A0AE-88A7-6205-A97E4680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7AEA-38B7-E8DA-B5B7-3DD7F8973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8E01-307F-6740-91D0-B5CBCFC383CF}" type="datetimeFigureOut">
              <a:rPr lang="en-NO" smtClean="0"/>
              <a:t>14/09/2022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083C-8B3D-1D98-58A5-464D25F8D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26F7-A05B-4D53-C1DC-0F9F2AEF7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5902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2D8D16B-4226-B525-8FCE-C4167050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0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143855-703F-8E67-3782-0FCA48FF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52" y="1018209"/>
            <a:ext cx="7620000" cy="5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1EC6C-AC08-0850-1A76-2AD9C7C17C9B}"/>
              </a:ext>
            </a:extLst>
          </p:cNvPr>
          <p:cNvSpPr txBox="1"/>
          <p:nvPr/>
        </p:nvSpPr>
        <p:spPr>
          <a:xfrm>
            <a:off x="5558379" y="3279914"/>
            <a:ext cx="29546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1500" dirty="0">
                <a:solidFill>
                  <a:schemeClr val="bg1"/>
                </a:solidFill>
                <a:latin typeface="+mj-lt"/>
              </a:rPr>
              <a:t>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7837B-B13B-3336-3A8D-B0534797BD22}"/>
              </a:ext>
            </a:extLst>
          </p:cNvPr>
          <p:cNvSpPr txBox="1"/>
          <p:nvPr/>
        </p:nvSpPr>
        <p:spPr>
          <a:xfrm>
            <a:off x="6807256" y="1976492"/>
            <a:ext cx="24829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9600" dirty="0">
                <a:solidFill>
                  <a:schemeClr val="bg1"/>
                </a:solidFill>
              </a:rPr>
              <a:t>bore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F419E0-ADF3-CC8A-FE2E-82F45A220578}"/>
              </a:ext>
            </a:extLst>
          </p:cNvPr>
          <p:cNvSpPr/>
          <p:nvPr/>
        </p:nvSpPr>
        <p:spPr>
          <a:xfrm>
            <a:off x="8662411" y="1602957"/>
            <a:ext cx="1152939" cy="682542"/>
          </a:xfrm>
          <a:prstGeom prst="rect">
            <a:avLst/>
          </a:prstGeom>
          <a:solidFill>
            <a:srgbClr val="2CC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9060AEA-A1F6-A076-BCB2-99F5EE25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45" t="3484" r="436" b="70273"/>
          <a:stretch/>
        </p:blipFill>
        <p:spPr>
          <a:xfrm>
            <a:off x="9225493" y="1195200"/>
            <a:ext cx="367212" cy="13331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262161-ADCA-CBD5-6B8E-C1049BB11E15}"/>
              </a:ext>
            </a:extLst>
          </p:cNvPr>
          <p:cNvSpPr/>
          <p:nvPr/>
        </p:nvSpPr>
        <p:spPr>
          <a:xfrm>
            <a:off x="8978746" y="2286947"/>
            <a:ext cx="252000" cy="4571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9109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7E0998-5F81-F633-5E34-7470CBA91732}"/>
              </a:ext>
            </a:extLst>
          </p:cNvPr>
          <p:cNvSpPr/>
          <p:nvPr/>
        </p:nvSpPr>
        <p:spPr>
          <a:xfrm>
            <a:off x="3945797" y="-4184955"/>
            <a:ext cx="5083200" cy="5079999"/>
          </a:xfrm>
          <a:prstGeom prst="rect">
            <a:avLst/>
          </a:prstGeom>
          <a:solidFill>
            <a:schemeClr val="accent1">
              <a:alpha val="453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89EA759-82D9-AB9D-EFF1-8E6FFA99A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78" r="1"/>
          <a:stretch/>
        </p:blipFill>
        <p:spPr>
          <a:xfrm>
            <a:off x="2063116" y="953604"/>
            <a:ext cx="329339" cy="5080000"/>
          </a:xfrm>
          <a:prstGeom prst="rect">
            <a:avLst/>
          </a:prstGeom>
        </p:spPr>
      </p:pic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143855-703F-8E67-3782-0FCA48FF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52" y="953604"/>
            <a:ext cx="7620000" cy="5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1EC6C-AC08-0850-1A76-2AD9C7C17C9B}"/>
              </a:ext>
            </a:extLst>
          </p:cNvPr>
          <p:cNvSpPr txBox="1"/>
          <p:nvPr/>
        </p:nvSpPr>
        <p:spPr>
          <a:xfrm>
            <a:off x="5558379" y="3215309"/>
            <a:ext cx="29546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1500" dirty="0">
                <a:solidFill>
                  <a:schemeClr val="bg1"/>
                </a:solidFill>
                <a:latin typeface="+mj-lt"/>
              </a:rPr>
              <a:t>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7837B-B13B-3336-3A8D-B0534797BD22}"/>
              </a:ext>
            </a:extLst>
          </p:cNvPr>
          <p:cNvSpPr txBox="1"/>
          <p:nvPr/>
        </p:nvSpPr>
        <p:spPr>
          <a:xfrm>
            <a:off x="5996789" y="4230116"/>
            <a:ext cx="2936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1500" dirty="0">
                <a:solidFill>
                  <a:schemeClr val="bg1"/>
                </a:solidFill>
                <a:latin typeface="+mj-lt"/>
              </a:rPr>
              <a:t>bore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F419E0-ADF3-CC8A-FE2E-82F45A220578}"/>
              </a:ext>
            </a:extLst>
          </p:cNvPr>
          <p:cNvSpPr/>
          <p:nvPr/>
        </p:nvSpPr>
        <p:spPr>
          <a:xfrm>
            <a:off x="8662411" y="1538352"/>
            <a:ext cx="1152939" cy="682542"/>
          </a:xfrm>
          <a:prstGeom prst="rect">
            <a:avLst/>
          </a:prstGeom>
          <a:solidFill>
            <a:srgbClr val="2CC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9060AEA-A1F6-A076-BCB2-99F5EE25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45" t="3484" r="436" b="70273"/>
          <a:stretch/>
        </p:blipFill>
        <p:spPr>
          <a:xfrm>
            <a:off x="9225493" y="1130595"/>
            <a:ext cx="367212" cy="13331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262161-ADCA-CBD5-6B8E-C1049BB11E15}"/>
              </a:ext>
            </a:extLst>
          </p:cNvPr>
          <p:cNvSpPr/>
          <p:nvPr/>
        </p:nvSpPr>
        <p:spPr>
          <a:xfrm>
            <a:off x="8978746" y="2222342"/>
            <a:ext cx="252000" cy="4571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5D72224-738A-CF32-4177-234592370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78" r="1"/>
          <a:stretch/>
        </p:blipFill>
        <p:spPr>
          <a:xfrm>
            <a:off x="9991135" y="953604"/>
            <a:ext cx="329339" cy="5080000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877DF61-834D-F00D-30B2-312FF3F37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78" r="1"/>
          <a:stretch/>
        </p:blipFill>
        <p:spPr>
          <a:xfrm>
            <a:off x="10312105" y="953604"/>
            <a:ext cx="329339" cy="5080000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E453D5F-6D7C-6512-C75C-416C7F8CE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78" r="1"/>
          <a:stretch/>
        </p:blipFill>
        <p:spPr>
          <a:xfrm>
            <a:off x="10637127" y="953604"/>
            <a:ext cx="329339" cy="50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6DBAD9-D815-B06B-9DDD-F94333D4C8AA}"/>
              </a:ext>
            </a:extLst>
          </p:cNvPr>
          <p:cNvSpPr txBox="1"/>
          <p:nvPr/>
        </p:nvSpPr>
        <p:spPr>
          <a:xfrm>
            <a:off x="10684042" y="-1576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0948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7</cp:revision>
  <dcterms:created xsi:type="dcterms:W3CDTF">2022-09-12T08:04:40Z</dcterms:created>
  <dcterms:modified xsi:type="dcterms:W3CDTF">2022-09-14T14:01:53Z</dcterms:modified>
</cp:coreProperties>
</file>