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1" r:id="rId3"/>
    <p:sldId id="263" r:id="rId4"/>
    <p:sldId id="260" r:id="rId5"/>
    <p:sldId id="258" r:id="rId6"/>
    <p:sldId id="257" r:id="rId7"/>
    <p:sldId id="264" r:id="rId8"/>
    <p:sldId id="259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ll" id="{8048E3CD-055C-EA44-9E17-2F2F183B59DB}">
          <p14:sldIdLst>
            <p14:sldId id="262"/>
          </p14:sldIdLst>
        </p14:section>
        <p14:section name="front" id="{71B6782F-A732-0C40-955A-37EDABC3FB63}">
          <p14:sldIdLst>
            <p14:sldId id="261"/>
          </p14:sldIdLst>
        </p14:section>
        <p14:section name="drafts" id="{60562C8D-A227-4A4E-8C4E-C7ACC97A9D0E}">
          <p14:sldIdLst>
            <p14:sldId id="263"/>
            <p14:sldId id="260"/>
            <p14:sldId id="258"/>
            <p14:sldId id="257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4143"/>
    <a:srgbClr val="626057"/>
    <a:srgbClr val="353334"/>
    <a:srgbClr val="AAA798"/>
    <a:srgbClr val="2A282A"/>
    <a:srgbClr val="26292D"/>
    <a:srgbClr val="67584C"/>
    <a:srgbClr val="95958A"/>
    <a:srgbClr val="E3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63" d="100"/>
          <a:sy n="63" d="100"/>
        </p:scale>
        <p:origin x="1776" y="1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5F1C4-AAC3-4D4B-8087-78993FB331ED}" type="datetimeFigureOut">
              <a:rPr lang="en-NO" smtClean="0"/>
              <a:t>08/07/2022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7514-3CD7-1649-8CB8-7EBB560B03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19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7930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9117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892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221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57514-3CD7-1649-8CB8-7EBB560B0361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883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B18B-7553-6CAF-E319-DA2CD1B6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9A98A-4F84-29F0-DE21-1EC95DE1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F768-3DA0-E04B-823B-92AFF68D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93B1-3D73-17D1-82A3-EC2A0E3C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FDA6-4BCB-CF09-B6F3-0C3F930C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15F8-28BC-E01F-F647-902FBA52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7AE4-41F5-AC7A-E286-FAF127B2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83FA-1291-A1C8-4389-1EA35E5E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5CEA-1BF2-22DC-66ED-759DAEE9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3759-41C9-A641-E8FB-DC2473C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1A2BE-9D64-F32C-23F3-6E586D822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23AFB-9C02-5AEB-B496-8D8A99D05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6B9A-2AA7-7AC0-35F5-071CD31B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A2B5-4E80-5FDB-311B-0222192D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CF4E-6B44-1D0A-57FA-96970197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E9D9-EFDA-E2D4-5C20-7CC1F3A1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80D6-2CAB-169E-A3F0-6C95BED9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80F6-6C3A-1F4A-FC10-BDFB1762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B3EE-1E65-B6BB-A0DD-8ACF3CFE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E78E-E4A8-458C-4C89-77A3C9E3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E66D-A320-16D5-CBD8-381F9C2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7037-A660-D60A-3B12-6131141F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B45D-468A-D29C-99E3-391907F9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A42E-E4A0-827D-CA60-8929D3F3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9A79-6B11-5AFE-D708-D7014B97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5749-B9F7-9FF8-E659-49AD48CE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9C21-10A0-6946-8878-E3E2BEF76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C8F8C-605F-25D6-3F8C-C2BFFFE1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6A85E-5AB0-9258-7A88-FEBB758C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B31F3-5040-A354-54AF-568667A8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0744-2FFE-EB18-C115-ACA2563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1862-EB8D-CE58-994E-F9806E49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9811-4EA5-871C-3909-5542FC6C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67EC0-023C-E7C5-763C-8A64BB8C1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1497-137D-ECD8-2FB5-94A84A91C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15EAE-14EF-92C4-07C7-EC0176EA0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494AD-2D3E-3F74-16A9-584F6AFC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CD0E-436B-B161-6BF4-B8FE9B3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60D7F-74F2-55E2-BCAF-46D277E4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D39A-4E9F-A209-591A-11E12744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619A-2F3E-97C7-FB7B-40297ACF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D25E3-756F-8237-9154-48D48213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B042A-375D-E6F0-37D8-A51AF8D0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41E6-931A-0963-E487-98454BE9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2DE41-C1A5-A87E-CEC5-C59451C7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63E8-FC9E-F936-8660-8897418E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65F0-EA23-3E84-CF17-42DF7937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64EC-E6F2-E861-128A-46236669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59CD5-586F-6630-CAC7-A394F2B9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264B-8B73-92D9-FAA0-06EE57F8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1E4CD-8AD1-5908-5121-BF2ED8F4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FD513-85E2-C5AE-AA71-31E67DB0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902B-CD31-6AA4-F4CA-23BA5604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AEA72-56CF-AC17-5CD1-51942A74A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24188-5EF9-5EF5-C264-A3659950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289EC-3E6F-34C0-B9F6-0B43DF09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0F5DE-C55F-F0DC-5943-D7E410D9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9F926-DCC1-B6EB-35FA-8B2AD17F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0C993-597E-8538-3326-7CD0EED5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50631-44A2-3892-49A5-54C56C91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C402C-2061-992B-BD97-9C477266A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B94B-F32A-DC4A-9B07-4B2C3C4FE491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6F66-0BB3-C2BB-C6D0-E148F59F5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DFCF-29AC-947D-7F50-238CCE85B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4C57-8236-6A42-80AC-FC111BE71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FCC5462F-368A-DB03-C95E-EC3C4406D03B}"/>
              </a:ext>
            </a:extLst>
          </p:cNvPr>
          <p:cNvSpPr/>
          <p:nvPr/>
        </p:nvSpPr>
        <p:spPr>
          <a:xfrm>
            <a:off x="50397" y="2303239"/>
            <a:ext cx="2970447" cy="1210091"/>
          </a:xfrm>
          <a:custGeom>
            <a:avLst/>
            <a:gdLst>
              <a:gd name="connsiteX0" fmla="*/ 1381181 w 1381181"/>
              <a:gd name="connsiteY0" fmla="*/ 0 h 964665"/>
              <a:gd name="connsiteX1" fmla="*/ 164222 w 1381181"/>
              <a:gd name="connsiteY1" fmla="*/ 221876 h 964665"/>
              <a:gd name="connsiteX2" fmla="*/ 96987 w 1381181"/>
              <a:gd name="connsiteY2" fmla="*/ 860612 h 964665"/>
              <a:gd name="connsiteX3" fmla="*/ 957599 w 1381181"/>
              <a:gd name="connsiteY3" fmla="*/ 948018 h 964665"/>
              <a:gd name="connsiteX4" fmla="*/ 534016 w 1381181"/>
              <a:gd name="connsiteY4" fmla="*/ 941294 h 964665"/>
              <a:gd name="connsiteX5" fmla="*/ 930705 w 1381181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5" fmla="*/ 914671 w 1365147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0" fmla="*/ 1365147 w 1365147"/>
              <a:gd name="connsiteY0" fmla="*/ 0 h 948018"/>
              <a:gd name="connsiteX1" fmla="*/ 181805 w 1365147"/>
              <a:gd name="connsiteY1" fmla="*/ 289111 h 948018"/>
              <a:gd name="connsiteX2" fmla="*/ 80953 w 1365147"/>
              <a:gd name="connsiteY2" fmla="*/ 860612 h 948018"/>
              <a:gd name="connsiteX3" fmla="*/ 941565 w 1365147"/>
              <a:gd name="connsiteY3" fmla="*/ 948018 h 948018"/>
              <a:gd name="connsiteX0" fmla="*/ 1346278 w 1346278"/>
              <a:gd name="connsiteY0" fmla="*/ 0 h 1055594"/>
              <a:gd name="connsiteX1" fmla="*/ 162936 w 1346278"/>
              <a:gd name="connsiteY1" fmla="*/ 289111 h 1055594"/>
              <a:gd name="connsiteX2" fmla="*/ 62084 w 1346278"/>
              <a:gd name="connsiteY2" fmla="*/ 860612 h 1055594"/>
              <a:gd name="connsiteX3" fmla="*/ 653755 w 1346278"/>
              <a:gd name="connsiteY3" fmla="*/ 1055594 h 1055594"/>
              <a:gd name="connsiteX0" fmla="*/ 1346278 w 1346278"/>
              <a:gd name="connsiteY0" fmla="*/ 0 h 1117378"/>
              <a:gd name="connsiteX1" fmla="*/ 162936 w 1346278"/>
              <a:gd name="connsiteY1" fmla="*/ 289111 h 1117378"/>
              <a:gd name="connsiteX2" fmla="*/ 62084 w 1346278"/>
              <a:gd name="connsiteY2" fmla="*/ 860612 h 1117378"/>
              <a:gd name="connsiteX3" fmla="*/ 653755 w 1346278"/>
              <a:gd name="connsiteY3" fmla="*/ 1117378 h 1117378"/>
              <a:gd name="connsiteX0" fmla="*/ 1338443 w 1338443"/>
              <a:gd name="connsiteY0" fmla="*/ 0 h 909222"/>
              <a:gd name="connsiteX1" fmla="*/ 162535 w 1338443"/>
              <a:gd name="connsiteY1" fmla="*/ 80955 h 909222"/>
              <a:gd name="connsiteX2" fmla="*/ 61683 w 1338443"/>
              <a:gd name="connsiteY2" fmla="*/ 652456 h 909222"/>
              <a:gd name="connsiteX3" fmla="*/ 653354 w 1338443"/>
              <a:gd name="connsiteY3" fmla="*/ 909222 h 909222"/>
              <a:gd name="connsiteX0" fmla="*/ 1338443 w 1338443"/>
              <a:gd name="connsiteY0" fmla="*/ 107996 h 1017218"/>
              <a:gd name="connsiteX1" fmla="*/ 162535 w 1338443"/>
              <a:gd name="connsiteY1" fmla="*/ 188951 h 1017218"/>
              <a:gd name="connsiteX2" fmla="*/ 61683 w 1338443"/>
              <a:gd name="connsiteY2" fmla="*/ 760452 h 1017218"/>
              <a:gd name="connsiteX3" fmla="*/ 653354 w 1338443"/>
              <a:gd name="connsiteY3" fmla="*/ 1017218 h 1017218"/>
              <a:gd name="connsiteX0" fmla="*/ 1334972 w 1334972"/>
              <a:gd name="connsiteY0" fmla="*/ 159378 h 1068600"/>
              <a:gd name="connsiteX1" fmla="*/ 166498 w 1334972"/>
              <a:gd name="connsiteY1" fmla="*/ 99084 h 1068600"/>
              <a:gd name="connsiteX2" fmla="*/ 58212 w 1334972"/>
              <a:gd name="connsiteY2" fmla="*/ 811834 h 1068600"/>
              <a:gd name="connsiteX3" fmla="*/ 649883 w 1334972"/>
              <a:gd name="connsiteY3" fmla="*/ 1068600 h 1068600"/>
              <a:gd name="connsiteX0" fmla="*/ 1311520 w 1311520"/>
              <a:gd name="connsiteY0" fmla="*/ 201158 h 1028604"/>
              <a:gd name="connsiteX1" fmla="*/ 165348 w 1311520"/>
              <a:gd name="connsiteY1" fmla="*/ 59088 h 1028604"/>
              <a:gd name="connsiteX2" fmla="*/ 57062 w 1311520"/>
              <a:gd name="connsiteY2" fmla="*/ 771838 h 1028604"/>
              <a:gd name="connsiteX3" fmla="*/ 648733 w 1311520"/>
              <a:gd name="connsiteY3" fmla="*/ 1028604 h 1028604"/>
              <a:gd name="connsiteX0" fmla="*/ 1347550 w 1347550"/>
              <a:gd name="connsiteY0" fmla="*/ 201158 h 1117094"/>
              <a:gd name="connsiteX1" fmla="*/ 201378 w 1347550"/>
              <a:gd name="connsiteY1" fmla="*/ 59088 h 1117094"/>
              <a:gd name="connsiteX2" fmla="*/ 93092 w 1347550"/>
              <a:gd name="connsiteY2" fmla="*/ 771838 h 1117094"/>
              <a:gd name="connsiteX3" fmla="*/ 1186208 w 1347550"/>
              <a:gd name="connsiteY3" fmla="*/ 1117094 h 1117094"/>
              <a:gd name="connsiteX0" fmla="*/ 1347550 w 1347550"/>
              <a:gd name="connsiteY0" fmla="*/ 201158 h 984359"/>
              <a:gd name="connsiteX1" fmla="*/ 201378 w 1347550"/>
              <a:gd name="connsiteY1" fmla="*/ 59088 h 984359"/>
              <a:gd name="connsiteX2" fmla="*/ 93092 w 1347550"/>
              <a:gd name="connsiteY2" fmla="*/ 771838 h 984359"/>
              <a:gd name="connsiteX3" fmla="*/ 1186208 w 1347550"/>
              <a:gd name="connsiteY3" fmla="*/ 984359 h 984359"/>
              <a:gd name="connsiteX0" fmla="*/ 3364478 w 3364478"/>
              <a:gd name="connsiteY0" fmla="*/ 702514 h 925276"/>
              <a:gd name="connsiteX1" fmla="*/ 315764 w 3364478"/>
              <a:gd name="connsiteY1" fmla="*/ 5 h 925276"/>
              <a:gd name="connsiteX2" fmla="*/ 207478 w 3364478"/>
              <a:gd name="connsiteY2" fmla="*/ 712755 h 925276"/>
              <a:gd name="connsiteX3" fmla="*/ 1300594 w 3364478"/>
              <a:gd name="connsiteY3" fmla="*/ 925276 h 925276"/>
              <a:gd name="connsiteX0" fmla="*/ 3364478 w 3364478"/>
              <a:gd name="connsiteY0" fmla="*/ 702521 h 925283"/>
              <a:gd name="connsiteX1" fmla="*/ 315764 w 3364478"/>
              <a:gd name="connsiteY1" fmla="*/ 12 h 925283"/>
              <a:gd name="connsiteX2" fmla="*/ 207478 w 3364478"/>
              <a:gd name="connsiteY2" fmla="*/ 712762 h 925283"/>
              <a:gd name="connsiteX3" fmla="*/ 1300594 w 3364478"/>
              <a:gd name="connsiteY3" fmla="*/ 925283 h 925283"/>
              <a:gd name="connsiteX0" fmla="*/ 3230573 w 3230573"/>
              <a:gd name="connsiteY0" fmla="*/ 879496 h 1102258"/>
              <a:gd name="connsiteX1" fmla="*/ 447330 w 3230573"/>
              <a:gd name="connsiteY1" fmla="*/ 6 h 1102258"/>
              <a:gd name="connsiteX2" fmla="*/ 73573 w 3230573"/>
              <a:gd name="connsiteY2" fmla="*/ 889737 h 1102258"/>
              <a:gd name="connsiteX3" fmla="*/ 1166689 w 3230573"/>
              <a:gd name="connsiteY3" fmla="*/ 1102258 h 1102258"/>
              <a:gd name="connsiteX0" fmla="*/ 3254273 w 3254273"/>
              <a:gd name="connsiteY0" fmla="*/ 894703 h 1117465"/>
              <a:gd name="connsiteX1" fmla="*/ 471030 w 3254273"/>
              <a:gd name="connsiteY1" fmla="*/ 15213 h 1117465"/>
              <a:gd name="connsiteX2" fmla="*/ 97273 w 3254273"/>
              <a:gd name="connsiteY2" fmla="*/ 904944 h 1117465"/>
              <a:gd name="connsiteX3" fmla="*/ 1190389 w 3254273"/>
              <a:gd name="connsiteY3" fmla="*/ 1117465 h 1117465"/>
              <a:gd name="connsiteX0" fmla="*/ 3157918 w 3157918"/>
              <a:gd name="connsiteY0" fmla="*/ 879777 h 1102539"/>
              <a:gd name="connsiteX1" fmla="*/ 374675 w 3157918"/>
              <a:gd name="connsiteY1" fmla="*/ 287 h 1102539"/>
              <a:gd name="connsiteX2" fmla="*/ 104157 w 3157918"/>
              <a:gd name="connsiteY2" fmla="*/ 786779 h 1102539"/>
              <a:gd name="connsiteX3" fmla="*/ 1094034 w 3157918"/>
              <a:gd name="connsiteY3" fmla="*/ 1102539 h 1102539"/>
              <a:gd name="connsiteX0" fmla="*/ 2914020 w 2914020"/>
              <a:gd name="connsiteY0" fmla="*/ 880187 h 1112421"/>
              <a:gd name="connsiteX1" fmla="*/ 130777 w 2914020"/>
              <a:gd name="connsiteY1" fmla="*/ 697 h 1112421"/>
              <a:gd name="connsiteX2" fmla="*/ 494440 w 2914020"/>
              <a:gd name="connsiteY2" fmla="*/ 993666 h 1112421"/>
              <a:gd name="connsiteX3" fmla="*/ 850136 w 2914020"/>
              <a:gd name="connsiteY3" fmla="*/ 1102949 h 1112421"/>
              <a:gd name="connsiteX0" fmla="*/ 2499234 w 2499234"/>
              <a:gd name="connsiteY0" fmla="*/ 703778 h 926718"/>
              <a:gd name="connsiteX1" fmla="*/ 246933 w 2499234"/>
              <a:gd name="connsiteY1" fmla="*/ 1269 h 926718"/>
              <a:gd name="connsiteX2" fmla="*/ 79654 w 2499234"/>
              <a:gd name="connsiteY2" fmla="*/ 817257 h 926718"/>
              <a:gd name="connsiteX3" fmla="*/ 435350 w 2499234"/>
              <a:gd name="connsiteY3" fmla="*/ 926540 h 926718"/>
              <a:gd name="connsiteX0" fmla="*/ 2568346 w 2568346"/>
              <a:gd name="connsiteY0" fmla="*/ 703778 h 941300"/>
              <a:gd name="connsiteX1" fmla="*/ 316045 w 2568346"/>
              <a:gd name="connsiteY1" fmla="*/ 1269 h 941300"/>
              <a:gd name="connsiteX2" fmla="*/ 148766 w 2568346"/>
              <a:gd name="connsiteY2" fmla="*/ 817257 h 941300"/>
              <a:gd name="connsiteX3" fmla="*/ 504462 w 2568346"/>
              <a:gd name="connsiteY3" fmla="*/ 926540 h 941300"/>
              <a:gd name="connsiteX0" fmla="*/ 2630641 w 2630641"/>
              <a:gd name="connsiteY0" fmla="*/ 703778 h 958413"/>
              <a:gd name="connsiteX1" fmla="*/ 378340 w 2630641"/>
              <a:gd name="connsiteY1" fmla="*/ 1269 h 958413"/>
              <a:gd name="connsiteX2" fmla="*/ 211061 w 2630641"/>
              <a:gd name="connsiteY2" fmla="*/ 817257 h 958413"/>
              <a:gd name="connsiteX3" fmla="*/ 566757 w 2630641"/>
              <a:gd name="connsiteY3" fmla="*/ 926540 h 958413"/>
              <a:gd name="connsiteX0" fmla="*/ 2630641 w 2630641"/>
              <a:gd name="connsiteY0" fmla="*/ 703778 h 1157535"/>
              <a:gd name="connsiteX1" fmla="*/ 378340 w 2630641"/>
              <a:gd name="connsiteY1" fmla="*/ 1269 h 1157535"/>
              <a:gd name="connsiteX2" fmla="*/ 211061 w 2630641"/>
              <a:gd name="connsiteY2" fmla="*/ 817257 h 1157535"/>
              <a:gd name="connsiteX3" fmla="*/ 566757 w 2630641"/>
              <a:gd name="connsiteY3" fmla="*/ 926540 h 1157535"/>
              <a:gd name="connsiteX0" fmla="*/ 2545298 w 2545298"/>
              <a:gd name="connsiteY0" fmla="*/ 703778 h 1254906"/>
              <a:gd name="connsiteX1" fmla="*/ 292997 w 2545298"/>
              <a:gd name="connsiteY1" fmla="*/ 1269 h 1254906"/>
              <a:gd name="connsiteX2" fmla="*/ 125718 w 2545298"/>
              <a:gd name="connsiteY2" fmla="*/ 817257 h 1254906"/>
              <a:gd name="connsiteX3" fmla="*/ 1204085 w 2545298"/>
              <a:gd name="connsiteY3" fmla="*/ 1074024 h 1254906"/>
              <a:gd name="connsiteX0" fmla="*/ 2740677 w 2740677"/>
              <a:gd name="connsiteY0" fmla="*/ 703778 h 1280606"/>
              <a:gd name="connsiteX1" fmla="*/ 488376 w 2740677"/>
              <a:gd name="connsiteY1" fmla="*/ 1269 h 1280606"/>
              <a:gd name="connsiteX2" fmla="*/ 321097 w 2740677"/>
              <a:gd name="connsiteY2" fmla="*/ 817257 h 1280606"/>
              <a:gd name="connsiteX3" fmla="*/ 1399464 w 2740677"/>
              <a:gd name="connsiteY3" fmla="*/ 1074024 h 1280606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646453 w 2646453"/>
              <a:gd name="connsiteY0" fmla="*/ 702581 h 1220311"/>
              <a:gd name="connsiteX1" fmla="*/ 394152 w 2646453"/>
              <a:gd name="connsiteY1" fmla="*/ 72 h 1220311"/>
              <a:gd name="connsiteX2" fmla="*/ 226873 w 2646453"/>
              <a:gd name="connsiteY2" fmla="*/ 816060 h 1220311"/>
              <a:gd name="connsiteX3" fmla="*/ 1290492 w 2646453"/>
              <a:gd name="connsiteY3" fmla="*/ 1220311 h 1220311"/>
              <a:gd name="connsiteX0" fmla="*/ 2631425 w 2631425"/>
              <a:gd name="connsiteY0" fmla="*/ 703777 h 1221507"/>
              <a:gd name="connsiteX1" fmla="*/ 379124 w 2631425"/>
              <a:gd name="connsiteY1" fmla="*/ 1268 h 1221507"/>
              <a:gd name="connsiteX2" fmla="*/ 84736 w 2631425"/>
              <a:gd name="connsiteY2" fmla="*/ 817256 h 1221507"/>
              <a:gd name="connsiteX3" fmla="*/ 1275464 w 2631425"/>
              <a:gd name="connsiteY3" fmla="*/ 1221507 h 1221507"/>
              <a:gd name="connsiteX0" fmla="*/ 2758351 w 2758351"/>
              <a:gd name="connsiteY0" fmla="*/ 703777 h 1221507"/>
              <a:gd name="connsiteX1" fmla="*/ 506050 w 2758351"/>
              <a:gd name="connsiteY1" fmla="*/ 1268 h 1221507"/>
              <a:gd name="connsiteX2" fmla="*/ 211662 w 2758351"/>
              <a:gd name="connsiteY2" fmla="*/ 817256 h 1221507"/>
              <a:gd name="connsiteX3" fmla="*/ 1402390 w 2758351"/>
              <a:gd name="connsiteY3" fmla="*/ 1221507 h 1221507"/>
              <a:gd name="connsiteX0" fmla="*/ 2837310 w 2837310"/>
              <a:gd name="connsiteY0" fmla="*/ 708391 h 1226121"/>
              <a:gd name="connsiteX1" fmla="*/ 585009 w 2837310"/>
              <a:gd name="connsiteY1" fmla="*/ 5882 h 1226121"/>
              <a:gd name="connsiteX2" fmla="*/ 290621 w 2837310"/>
              <a:gd name="connsiteY2" fmla="*/ 821870 h 1226121"/>
              <a:gd name="connsiteX3" fmla="*/ 1481349 w 2837310"/>
              <a:gd name="connsiteY3" fmla="*/ 1226121 h 1226121"/>
              <a:gd name="connsiteX0" fmla="*/ 2698869 w 2698869"/>
              <a:gd name="connsiteY0" fmla="*/ 707682 h 1410942"/>
              <a:gd name="connsiteX1" fmla="*/ 446568 w 2698869"/>
              <a:gd name="connsiteY1" fmla="*/ 5173 h 1410942"/>
              <a:gd name="connsiteX2" fmla="*/ 152180 w 2698869"/>
              <a:gd name="connsiteY2" fmla="*/ 821161 h 1410942"/>
              <a:gd name="connsiteX3" fmla="*/ 971713 w 2698869"/>
              <a:gd name="connsiteY3" fmla="*/ 1410942 h 1410942"/>
              <a:gd name="connsiteX0" fmla="*/ 2893272 w 2893272"/>
              <a:gd name="connsiteY0" fmla="*/ 706165 h 1409425"/>
              <a:gd name="connsiteX1" fmla="*/ 640971 w 2893272"/>
              <a:gd name="connsiteY1" fmla="*/ 3656 h 1409425"/>
              <a:gd name="connsiteX2" fmla="*/ 18218 w 2893272"/>
              <a:gd name="connsiteY2" fmla="*/ 912409 h 1409425"/>
              <a:gd name="connsiteX3" fmla="*/ 1166116 w 2893272"/>
              <a:gd name="connsiteY3" fmla="*/ 1409425 h 1409425"/>
              <a:gd name="connsiteX0" fmla="*/ 2902554 w 2902554"/>
              <a:gd name="connsiteY0" fmla="*/ 706165 h 1409425"/>
              <a:gd name="connsiteX1" fmla="*/ 650253 w 2902554"/>
              <a:gd name="connsiteY1" fmla="*/ 3656 h 1409425"/>
              <a:gd name="connsiteX2" fmla="*/ 27500 w 2902554"/>
              <a:gd name="connsiteY2" fmla="*/ 912409 h 1409425"/>
              <a:gd name="connsiteX3" fmla="*/ 1175398 w 2902554"/>
              <a:gd name="connsiteY3" fmla="*/ 1409425 h 1409425"/>
              <a:gd name="connsiteX0" fmla="*/ 2944666 w 2944666"/>
              <a:gd name="connsiteY0" fmla="*/ 929717 h 1632977"/>
              <a:gd name="connsiteX1" fmla="*/ 435384 w 2944666"/>
              <a:gd name="connsiteY1" fmla="*/ 1921 h 1632977"/>
              <a:gd name="connsiteX2" fmla="*/ 69612 w 2944666"/>
              <a:gd name="connsiteY2" fmla="*/ 1135961 h 1632977"/>
              <a:gd name="connsiteX3" fmla="*/ 1217510 w 2944666"/>
              <a:gd name="connsiteY3" fmla="*/ 1632977 h 1632977"/>
              <a:gd name="connsiteX0" fmla="*/ 2928552 w 2928552"/>
              <a:gd name="connsiteY0" fmla="*/ 961436 h 1664696"/>
              <a:gd name="connsiteX1" fmla="*/ 419270 w 2928552"/>
              <a:gd name="connsiteY1" fmla="*/ 33640 h 1664696"/>
              <a:gd name="connsiteX2" fmla="*/ 53498 w 2928552"/>
              <a:gd name="connsiteY2" fmla="*/ 1167680 h 1664696"/>
              <a:gd name="connsiteX3" fmla="*/ 1201396 w 2928552"/>
              <a:gd name="connsiteY3" fmla="*/ 1664696 h 1664696"/>
              <a:gd name="connsiteX0" fmla="*/ 2910479 w 2910479"/>
              <a:gd name="connsiteY0" fmla="*/ 762281 h 1465541"/>
              <a:gd name="connsiteX1" fmla="*/ 486857 w 2910479"/>
              <a:gd name="connsiteY1" fmla="*/ 46519 h 1465541"/>
              <a:gd name="connsiteX2" fmla="*/ 35425 w 2910479"/>
              <a:gd name="connsiteY2" fmla="*/ 968525 h 1465541"/>
              <a:gd name="connsiteX3" fmla="*/ 1183323 w 2910479"/>
              <a:gd name="connsiteY3" fmla="*/ 1465541 h 1465541"/>
              <a:gd name="connsiteX0" fmla="*/ 3184625 w 3184625"/>
              <a:gd name="connsiteY0" fmla="*/ 1275608 h 1422276"/>
              <a:gd name="connsiteX1" fmla="*/ 504022 w 3184625"/>
              <a:gd name="connsiteY1" fmla="*/ 3254 h 1422276"/>
              <a:gd name="connsiteX2" fmla="*/ 52590 w 3184625"/>
              <a:gd name="connsiteY2" fmla="*/ 925260 h 1422276"/>
              <a:gd name="connsiteX3" fmla="*/ 1200488 w 3184625"/>
              <a:gd name="connsiteY3" fmla="*/ 1422276 h 1422276"/>
              <a:gd name="connsiteX0" fmla="*/ 3206458 w 3206458"/>
              <a:gd name="connsiteY0" fmla="*/ 1051339 h 1198007"/>
              <a:gd name="connsiteX1" fmla="*/ 454472 w 3206458"/>
              <a:gd name="connsiteY1" fmla="*/ 4272 h 1198007"/>
              <a:gd name="connsiteX2" fmla="*/ 74423 w 3206458"/>
              <a:gd name="connsiteY2" fmla="*/ 700991 h 1198007"/>
              <a:gd name="connsiteX3" fmla="*/ 1222321 w 3206458"/>
              <a:gd name="connsiteY3" fmla="*/ 1198007 h 1198007"/>
              <a:gd name="connsiteX0" fmla="*/ 3330338 w 3330338"/>
              <a:gd name="connsiteY0" fmla="*/ 1073037 h 1219705"/>
              <a:gd name="connsiteX1" fmla="*/ 578352 w 3330338"/>
              <a:gd name="connsiteY1" fmla="*/ 25970 h 1219705"/>
              <a:gd name="connsiteX2" fmla="*/ 198303 w 3330338"/>
              <a:gd name="connsiteY2" fmla="*/ 722689 h 1219705"/>
              <a:gd name="connsiteX3" fmla="*/ 1346201 w 3330338"/>
              <a:gd name="connsiteY3" fmla="*/ 1219705 h 1219705"/>
              <a:gd name="connsiteX0" fmla="*/ 3228579 w 3228579"/>
              <a:gd name="connsiteY0" fmla="*/ 1066467 h 1213135"/>
              <a:gd name="connsiteX1" fmla="*/ 476593 w 3228579"/>
              <a:gd name="connsiteY1" fmla="*/ 19400 h 1213135"/>
              <a:gd name="connsiteX2" fmla="*/ 96544 w 3228579"/>
              <a:gd name="connsiteY2" fmla="*/ 716119 h 1213135"/>
              <a:gd name="connsiteX3" fmla="*/ 1244442 w 3228579"/>
              <a:gd name="connsiteY3" fmla="*/ 1213135 h 1213135"/>
              <a:gd name="connsiteX0" fmla="*/ 3200096 w 3200096"/>
              <a:gd name="connsiteY0" fmla="*/ 1063423 h 1210091"/>
              <a:gd name="connsiteX1" fmla="*/ 448110 w 3200096"/>
              <a:gd name="connsiteY1" fmla="*/ 16356 h 1210091"/>
              <a:gd name="connsiteX2" fmla="*/ 68061 w 3200096"/>
              <a:gd name="connsiteY2" fmla="*/ 713075 h 1210091"/>
              <a:gd name="connsiteX3" fmla="*/ 1215959 w 3200096"/>
              <a:gd name="connsiteY3" fmla="*/ 1210091 h 121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096" h="1210091">
                <a:moveTo>
                  <a:pt x="3200096" y="1063423"/>
                </a:moveTo>
                <a:cubicBezTo>
                  <a:pt x="3200196" y="532613"/>
                  <a:pt x="941563" y="141008"/>
                  <a:pt x="448110" y="16356"/>
                </a:cubicBezTo>
                <a:cubicBezTo>
                  <a:pt x="-45343" y="-108296"/>
                  <a:pt x="-59914" y="514119"/>
                  <a:pt x="68061" y="713075"/>
                </a:cubicBezTo>
                <a:cubicBezTo>
                  <a:pt x="196036" y="912031"/>
                  <a:pt x="892399" y="1137652"/>
                  <a:pt x="1215959" y="1210091"/>
                </a:cubicBezTo>
              </a:path>
            </a:pathLst>
          </a:custGeom>
          <a:noFill/>
          <a:ln w="139700">
            <a:gradFill>
              <a:gsLst>
                <a:gs pos="0">
                  <a:srgbClr val="95958A"/>
                </a:gs>
                <a:gs pos="100000">
                  <a:srgbClr val="AAA7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4741-8FC3-3066-13E1-EE8207D9D3FE}"/>
              </a:ext>
            </a:extLst>
          </p:cNvPr>
          <p:cNvGrpSpPr/>
          <p:nvPr/>
        </p:nvGrpSpPr>
        <p:grpSpPr>
          <a:xfrm>
            <a:off x="2023218" y="3348558"/>
            <a:ext cx="5002924" cy="2219467"/>
            <a:chOff x="1449063" y="3301058"/>
            <a:chExt cx="5002924" cy="22194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8F4CE6-7760-FFEE-1F6D-33AD91BC69A9}"/>
                </a:ext>
              </a:extLst>
            </p:cNvPr>
            <p:cNvGrpSpPr/>
            <p:nvPr/>
          </p:nvGrpSpPr>
          <p:grpSpPr>
            <a:xfrm>
              <a:off x="1449063" y="3301058"/>
              <a:ext cx="5002924" cy="2113006"/>
              <a:chOff x="1460938" y="3398107"/>
              <a:chExt cx="5002924" cy="2113006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FE3256D-BA34-3529-B97F-D79123E98799}"/>
                  </a:ext>
                </a:extLst>
              </p:cNvPr>
              <p:cNvSpPr/>
              <p:nvPr/>
            </p:nvSpPr>
            <p:spPr>
              <a:xfrm flipH="1">
                <a:off x="1460938" y="3398107"/>
                <a:ext cx="5002924" cy="2113006"/>
              </a:xfrm>
              <a:custGeom>
                <a:avLst/>
                <a:gdLst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422602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695871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7" fmla="*/ 5002924 w 5002924"/>
                  <a:gd name="connsiteY7" fmla="*/ 0 h 21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2924" h="2113006">
                    <a:moveTo>
                      <a:pt x="5002924" y="0"/>
                    </a:moveTo>
                    <a:lnTo>
                      <a:pt x="2148940" y="0"/>
                    </a:lnTo>
                    <a:lnTo>
                      <a:pt x="2148940" y="1"/>
                    </a:lnTo>
                    <a:lnTo>
                      <a:pt x="0" y="695871"/>
                    </a:lnTo>
                    <a:lnTo>
                      <a:pt x="0" y="2113006"/>
                    </a:lnTo>
                    <a:lnTo>
                      <a:pt x="2148940" y="2113006"/>
                    </a:lnTo>
                    <a:lnTo>
                      <a:pt x="5002924" y="2113006"/>
                    </a:lnTo>
                    <a:lnTo>
                      <a:pt x="5002924" y="0"/>
                    </a:lnTo>
                    <a:close/>
                  </a:path>
                </a:pathLst>
              </a:custGeom>
              <a:solidFill>
                <a:srgbClr val="FFC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4CC16A-F93E-FC96-C89B-D8F4F31FD2F9}"/>
                  </a:ext>
                </a:extLst>
              </p:cNvPr>
              <p:cNvSpPr/>
              <p:nvPr/>
            </p:nvSpPr>
            <p:spPr>
              <a:xfrm>
                <a:off x="1717589" y="360210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6D35C-D25A-2EB4-7769-029967F57536}"/>
                  </a:ext>
                </a:extLst>
              </p:cNvPr>
              <p:cNvSpPr/>
              <p:nvPr/>
            </p:nvSpPr>
            <p:spPr>
              <a:xfrm>
                <a:off x="1717589" y="380610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131B8E-0AEF-47A6-DF45-46A05994D650}"/>
                  </a:ext>
                </a:extLst>
              </p:cNvPr>
              <p:cNvSpPr/>
              <p:nvPr/>
            </p:nvSpPr>
            <p:spPr>
              <a:xfrm>
                <a:off x="1717589" y="401010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EC9C51-EC1B-DB6F-CF59-30814D3F3723}"/>
                  </a:ext>
                </a:extLst>
              </p:cNvPr>
              <p:cNvSpPr/>
              <p:nvPr/>
            </p:nvSpPr>
            <p:spPr>
              <a:xfrm>
                <a:off x="1717589" y="421409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729AE5-9A69-95B6-613A-B51BD6143C78}"/>
                  </a:ext>
                </a:extLst>
              </p:cNvPr>
              <p:cNvSpPr/>
              <p:nvPr/>
            </p:nvSpPr>
            <p:spPr>
              <a:xfrm>
                <a:off x="1717589" y="4418097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ECF992-A8C9-C30F-1CD1-80244AF027AB}"/>
                  </a:ext>
                </a:extLst>
              </p:cNvPr>
              <p:cNvSpPr/>
              <p:nvPr/>
            </p:nvSpPr>
            <p:spPr>
              <a:xfrm>
                <a:off x="1717589" y="462209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8D304-5F04-E180-87BF-99B85CBE3616}"/>
                  </a:ext>
                </a:extLst>
              </p:cNvPr>
              <p:cNvSpPr/>
              <p:nvPr/>
            </p:nvSpPr>
            <p:spPr>
              <a:xfrm>
                <a:off x="1717589" y="482609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5ECB56-9DF6-F771-8B0B-3C94786F54F3}"/>
                  </a:ext>
                </a:extLst>
              </p:cNvPr>
              <p:cNvSpPr/>
              <p:nvPr/>
            </p:nvSpPr>
            <p:spPr>
              <a:xfrm>
                <a:off x="1717589" y="503009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4CCEA8-4404-DC6D-5A3F-A36502A93A5A}"/>
                  </a:ext>
                </a:extLst>
              </p:cNvPr>
              <p:cNvSpPr/>
              <p:nvPr/>
            </p:nvSpPr>
            <p:spPr>
              <a:xfrm>
                <a:off x="1717589" y="523408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ium 28">
              <a:extLst>
                <a:ext uri="{FF2B5EF4-FFF2-40B4-BE49-F238E27FC236}">
                  <a16:creationId xmlns:a16="http://schemas.microsoft.com/office/drawing/2014/main" id="{655399BC-3A66-6001-F4C6-B42202ABC9D6}"/>
                </a:ext>
              </a:extLst>
            </p:cNvPr>
            <p:cNvSpPr/>
            <p:nvPr/>
          </p:nvSpPr>
          <p:spPr>
            <a:xfrm flipV="1">
              <a:off x="1449063" y="539494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2279869" y="5511114"/>
            <a:ext cx="5004005" cy="1346886"/>
          </a:xfrm>
          <a:prstGeom prst="rect">
            <a:avLst/>
          </a:prstGeom>
        </p:spPr>
      </p:pic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4565883" y="4833664"/>
            <a:ext cx="1309322" cy="734361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F4B19B2-5D2D-B705-982A-CD5E7904B02B}"/>
              </a:ext>
            </a:extLst>
          </p:cNvPr>
          <p:cNvSpPr/>
          <p:nvPr/>
        </p:nvSpPr>
        <p:spPr>
          <a:xfrm rot="1020000">
            <a:off x="207824" y="2134043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71A411-24C1-CBF6-9904-6427049A975D}"/>
              </a:ext>
            </a:extLst>
          </p:cNvPr>
          <p:cNvSpPr/>
          <p:nvPr/>
        </p:nvSpPr>
        <p:spPr>
          <a:xfrm rot="1020000">
            <a:off x="5314664" y="3715279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B7D2B5-6A3F-24A6-4E91-5CD08DA07B75}"/>
              </a:ext>
            </a:extLst>
          </p:cNvPr>
          <p:cNvSpPr/>
          <p:nvPr/>
        </p:nvSpPr>
        <p:spPr>
          <a:xfrm rot="1020000">
            <a:off x="10427070" y="5278298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EF79BE-8338-1E57-1FE4-F4FAAC4607D4}"/>
              </a:ext>
            </a:extLst>
          </p:cNvPr>
          <p:cNvSpPr/>
          <p:nvPr/>
        </p:nvSpPr>
        <p:spPr>
          <a:xfrm rot="1020000">
            <a:off x="536700" y="3217716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rapezium 134">
            <a:extLst>
              <a:ext uri="{FF2B5EF4-FFF2-40B4-BE49-F238E27FC236}">
                <a16:creationId xmlns:a16="http://schemas.microsoft.com/office/drawing/2014/main" id="{06DF0B1B-ADE5-4DE2-56A3-3B05A26DA607}"/>
              </a:ext>
            </a:extLst>
          </p:cNvPr>
          <p:cNvSpPr/>
          <p:nvPr/>
        </p:nvSpPr>
        <p:spPr>
          <a:xfrm rot="1020000" flipV="1">
            <a:off x="2150119" y="1910448"/>
            <a:ext cx="5002924" cy="125583"/>
          </a:xfrm>
          <a:prstGeom prst="trapezoid">
            <a:avLst>
              <a:gd name="adj" fmla="val 35976"/>
            </a:avLst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CDBC23-603E-CDE4-6A9B-BB48B786BFE0}"/>
              </a:ext>
            </a:extLst>
          </p:cNvPr>
          <p:cNvSpPr/>
          <p:nvPr/>
        </p:nvSpPr>
        <p:spPr>
          <a:xfrm rot="1020000">
            <a:off x="675397" y="2764060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36631-FA0D-C1F9-A42D-434D29D94944}"/>
              </a:ext>
            </a:extLst>
          </p:cNvPr>
          <p:cNvSpPr/>
          <p:nvPr/>
        </p:nvSpPr>
        <p:spPr>
          <a:xfrm rot="1020000">
            <a:off x="814094" y="2310403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1F29E5-D967-57AD-6A48-A9BC52439172}"/>
              </a:ext>
            </a:extLst>
          </p:cNvPr>
          <p:cNvSpPr/>
          <p:nvPr/>
        </p:nvSpPr>
        <p:spPr>
          <a:xfrm rot="1020000">
            <a:off x="952790" y="1856747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52AB71-0791-77A7-A90C-F051D2C8BD48}"/>
              </a:ext>
            </a:extLst>
          </p:cNvPr>
          <p:cNvSpPr/>
          <p:nvPr/>
        </p:nvSpPr>
        <p:spPr>
          <a:xfrm rot="1020000">
            <a:off x="10939684" y="3143650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9CF3CA2-2D8F-524D-3F6F-76B86433160E}"/>
              </a:ext>
            </a:extLst>
          </p:cNvPr>
          <p:cNvSpPr/>
          <p:nvPr/>
        </p:nvSpPr>
        <p:spPr>
          <a:xfrm rot="1020000">
            <a:off x="714872" y="1761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95977CE-BCE5-681E-B711-80E60DB503E5}"/>
              </a:ext>
            </a:extLst>
          </p:cNvPr>
          <p:cNvSpPr/>
          <p:nvPr/>
        </p:nvSpPr>
        <p:spPr>
          <a:xfrm rot="1020000">
            <a:off x="5827278" y="158063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2B98C7-C38B-1F8B-62A5-C067BB3AEA2D}"/>
              </a:ext>
            </a:extLst>
          </p:cNvPr>
          <p:cNvSpPr/>
          <p:nvPr/>
        </p:nvSpPr>
        <p:spPr>
          <a:xfrm rot="1020000">
            <a:off x="180947" y="3584043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F5C5E9-5BB6-BA9C-8A8E-968D45631EB2}"/>
              </a:ext>
            </a:extLst>
          </p:cNvPr>
          <p:cNvSpPr/>
          <p:nvPr/>
        </p:nvSpPr>
        <p:spPr>
          <a:xfrm rot="1020000">
            <a:off x="482061" y="2599139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C8ED73D-A725-C8A4-470B-7171B6035FA8}"/>
              </a:ext>
            </a:extLst>
          </p:cNvPr>
          <p:cNvSpPr/>
          <p:nvPr/>
        </p:nvSpPr>
        <p:spPr>
          <a:xfrm rot="1020000">
            <a:off x="781382" y="1620101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3622AA-6D67-2151-C87C-3975957E02FD}"/>
              </a:ext>
            </a:extLst>
          </p:cNvPr>
          <p:cNvSpPr/>
          <p:nvPr/>
        </p:nvSpPr>
        <p:spPr>
          <a:xfrm rot="2816737" flipV="1">
            <a:off x="1493465" y="1845552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A43A446-E08E-FB8F-F9D4-882C207971B9}"/>
              </a:ext>
            </a:extLst>
          </p:cNvPr>
          <p:cNvSpPr/>
          <p:nvPr/>
        </p:nvSpPr>
        <p:spPr>
          <a:xfrm rot="2816737" flipV="1">
            <a:off x="6591236" y="3456440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C91AF70-D8F8-AD58-6C39-3988F8669246}"/>
              </a:ext>
            </a:extLst>
          </p:cNvPr>
          <p:cNvSpPr/>
          <p:nvPr/>
        </p:nvSpPr>
        <p:spPr>
          <a:xfrm rot="1020000">
            <a:off x="-192623" y="4736007"/>
            <a:ext cx="11664000" cy="4255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sp>
        <p:nvSpPr>
          <p:cNvPr id="125" name="Delay 124">
            <a:extLst>
              <a:ext uri="{FF2B5EF4-FFF2-40B4-BE49-F238E27FC236}">
                <a16:creationId xmlns:a16="http://schemas.microsoft.com/office/drawing/2014/main" id="{775D8051-9829-76CE-95DA-D092FADF726C}"/>
              </a:ext>
            </a:extLst>
          </p:cNvPr>
          <p:cNvSpPr/>
          <p:nvPr/>
        </p:nvSpPr>
        <p:spPr>
          <a:xfrm rot="16200000">
            <a:off x="9894164" y="5412101"/>
            <a:ext cx="1444612" cy="1409046"/>
          </a:xfrm>
          <a:prstGeom prst="flowChartDelay">
            <a:avLst/>
          </a:prstGeom>
          <a:gradFill>
            <a:gsLst>
              <a:gs pos="65000">
                <a:srgbClr val="000000"/>
              </a:gs>
              <a:gs pos="0">
                <a:srgbClr val="414143"/>
              </a:gs>
              <a:gs pos="72000">
                <a:srgbClr val="626057"/>
              </a:gs>
              <a:gs pos="80000">
                <a:srgbClr val="0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810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2279869" y="5511114"/>
            <a:ext cx="5004005" cy="1346886"/>
          </a:xfrm>
          <a:prstGeom prst="rect">
            <a:avLst/>
          </a:prstGeom>
        </p:spPr>
      </p:pic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4565883" y="4833664"/>
            <a:ext cx="1309322" cy="734361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EF79BE-8338-1E57-1FE4-F4FAAC4607D4}"/>
              </a:ext>
            </a:extLst>
          </p:cNvPr>
          <p:cNvSpPr/>
          <p:nvPr/>
        </p:nvSpPr>
        <p:spPr>
          <a:xfrm rot="1020000">
            <a:off x="536700" y="3217716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rapezium 134">
            <a:extLst>
              <a:ext uri="{FF2B5EF4-FFF2-40B4-BE49-F238E27FC236}">
                <a16:creationId xmlns:a16="http://schemas.microsoft.com/office/drawing/2014/main" id="{06DF0B1B-ADE5-4DE2-56A3-3B05A26DA607}"/>
              </a:ext>
            </a:extLst>
          </p:cNvPr>
          <p:cNvSpPr/>
          <p:nvPr/>
        </p:nvSpPr>
        <p:spPr>
          <a:xfrm rot="1020000" flipV="1">
            <a:off x="2150119" y="1910448"/>
            <a:ext cx="5002924" cy="125583"/>
          </a:xfrm>
          <a:prstGeom prst="trapezoid">
            <a:avLst>
              <a:gd name="adj" fmla="val 35976"/>
            </a:avLst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CDBC23-603E-CDE4-6A9B-BB48B786BFE0}"/>
              </a:ext>
            </a:extLst>
          </p:cNvPr>
          <p:cNvSpPr/>
          <p:nvPr/>
        </p:nvSpPr>
        <p:spPr>
          <a:xfrm rot="1020000">
            <a:off x="675397" y="2764060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36631-FA0D-C1F9-A42D-434D29D94944}"/>
              </a:ext>
            </a:extLst>
          </p:cNvPr>
          <p:cNvSpPr/>
          <p:nvPr/>
        </p:nvSpPr>
        <p:spPr>
          <a:xfrm rot="1020000">
            <a:off x="814094" y="2310403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1F29E5-D967-57AD-6A48-A9BC52439172}"/>
              </a:ext>
            </a:extLst>
          </p:cNvPr>
          <p:cNvSpPr/>
          <p:nvPr/>
        </p:nvSpPr>
        <p:spPr>
          <a:xfrm rot="1020000">
            <a:off x="952790" y="1856747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52AB71-0791-77A7-A90C-F051D2C8BD48}"/>
              </a:ext>
            </a:extLst>
          </p:cNvPr>
          <p:cNvSpPr/>
          <p:nvPr/>
        </p:nvSpPr>
        <p:spPr>
          <a:xfrm rot="1020000">
            <a:off x="10939684" y="3143650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9CF3CA2-2D8F-524D-3F6F-76B86433160E}"/>
              </a:ext>
            </a:extLst>
          </p:cNvPr>
          <p:cNvSpPr/>
          <p:nvPr/>
        </p:nvSpPr>
        <p:spPr>
          <a:xfrm rot="1020000">
            <a:off x="714872" y="1761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95977CE-BCE5-681E-B711-80E60DB503E5}"/>
              </a:ext>
            </a:extLst>
          </p:cNvPr>
          <p:cNvSpPr/>
          <p:nvPr/>
        </p:nvSpPr>
        <p:spPr>
          <a:xfrm rot="1020000">
            <a:off x="5827278" y="158063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2B98C7-C38B-1F8B-62A5-C067BB3AEA2D}"/>
              </a:ext>
            </a:extLst>
          </p:cNvPr>
          <p:cNvSpPr/>
          <p:nvPr/>
        </p:nvSpPr>
        <p:spPr>
          <a:xfrm rot="1020000">
            <a:off x="180947" y="3584043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F5C5E9-5BB6-BA9C-8A8E-968D45631EB2}"/>
              </a:ext>
            </a:extLst>
          </p:cNvPr>
          <p:cNvSpPr/>
          <p:nvPr/>
        </p:nvSpPr>
        <p:spPr>
          <a:xfrm rot="1020000">
            <a:off x="482061" y="2599139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C8ED73D-A725-C8A4-470B-7171B6035FA8}"/>
              </a:ext>
            </a:extLst>
          </p:cNvPr>
          <p:cNvSpPr/>
          <p:nvPr/>
        </p:nvSpPr>
        <p:spPr>
          <a:xfrm rot="1020000">
            <a:off x="781382" y="1620101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3622AA-6D67-2151-C87C-3975957E02FD}"/>
              </a:ext>
            </a:extLst>
          </p:cNvPr>
          <p:cNvSpPr/>
          <p:nvPr/>
        </p:nvSpPr>
        <p:spPr>
          <a:xfrm rot="2816737" flipV="1">
            <a:off x="1493465" y="1845552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A43A446-E08E-FB8F-F9D4-882C207971B9}"/>
              </a:ext>
            </a:extLst>
          </p:cNvPr>
          <p:cNvSpPr/>
          <p:nvPr/>
        </p:nvSpPr>
        <p:spPr>
          <a:xfrm rot="2816737" flipV="1">
            <a:off x="6591236" y="3456440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C91AF70-D8F8-AD58-6C39-3988F8669246}"/>
              </a:ext>
            </a:extLst>
          </p:cNvPr>
          <p:cNvSpPr/>
          <p:nvPr/>
        </p:nvSpPr>
        <p:spPr>
          <a:xfrm rot="1020000">
            <a:off x="-192623" y="4736007"/>
            <a:ext cx="11664000" cy="4255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sp>
        <p:nvSpPr>
          <p:cNvPr id="125" name="Delay 124">
            <a:extLst>
              <a:ext uri="{FF2B5EF4-FFF2-40B4-BE49-F238E27FC236}">
                <a16:creationId xmlns:a16="http://schemas.microsoft.com/office/drawing/2014/main" id="{775D8051-9829-76CE-95DA-D092FADF726C}"/>
              </a:ext>
            </a:extLst>
          </p:cNvPr>
          <p:cNvSpPr/>
          <p:nvPr/>
        </p:nvSpPr>
        <p:spPr>
          <a:xfrm rot="16200000">
            <a:off x="9894164" y="5412101"/>
            <a:ext cx="1444612" cy="1409046"/>
          </a:xfrm>
          <a:prstGeom prst="flowChartDelay">
            <a:avLst/>
          </a:prstGeom>
          <a:gradFill>
            <a:gsLst>
              <a:gs pos="65000">
                <a:srgbClr val="000000"/>
              </a:gs>
              <a:gs pos="0">
                <a:srgbClr val="414143"/>
              </a:gs>
              <a:gs pos="72000">
                <a:srgbClr val="626057"/>
              </a:gs>
              <a:gs pos="80000">
                <a:srgbClr val="0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9003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FCC5462F-368A-DB03-C95E-EC3C4406D03B}"/>
              </a:ext>
            </a:extLst>
          </p:cNvPr>
          <p:cNvSpPr/>
          <p:nvPr/>
        </p:nvSpPr>
        <p:spPr>
          <a:xfrm>
            <a:off x="50397" y="2303239"/>
            <a:ext cx="2970447" cy="1210091"/>
          </a:xfrm>
          <a:custGeom>
            <a:avLst/>
            <a:gdLst>
              <a:gd name="connsiteX0" fmla="*/ 1381181 w 1381181"/>
              <a:gd name="connsiteY0" fmla="*/ 0 h 964665"/>
              <a:gd name="connsiteX1" fmla="*/ 164222 w 1381181"/>
              <a:gd name="connsiteY1" fmla="*/ 221876 h 964665"/>
              <a:gd name="connsiteX2" fmla="*/ 96987 w 1381181"/>
              <a:gd name="connsiteY2" fmla="*/ 860612 h 964665"/>
              <a:gd name="connsiteX3" fmla="*/ 957599 w 1381181"/>
              <a:gd name="connsiteY3" fmla="*/ 948018 h 964665"/>
              <a:gd name="connsiteX4" fmla="*/ 534016 w 1381181"/>
              <a:gd name="connsiteY4" fmla="*/ 941294 h 964665"/>
              <a:gd name="connsiteX5" fmla="*/ 930705 w 1381181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5" fmla="*/ 914671 w 1365147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0" fmla="*/ 1365147 w 1365147"/>
              <a:gd name="connsiteY0" fmla="*/ 0 h 948018"/>
              <a:gd name="connsiteX1" fmla="*/ 181805 w 1365147"/>
              <a:gd name="connsiteY1" fmla="*/ 289111 h 948018"/>
              <a:gd name="connsiteX2" fmla="*/ 80953 w 1365147"/>
              <a:gd name="connsiteY2" fmla="*/ 860612 h 948018"/>
              <a:gd name="connsiteX3" fmla="*/ 941565 w 1365147"/>
              <a:gd name="connsiteY3" fmla="*/ 948018 h 948018"/>
              <a:gd name="connsiteX0" fmla="*/ 1346278 w 1346278"/>
              <a:gd name="connsiteY0" fmla="*/ 0 h 1055594"/>
              <a:gd name="connsiteX1" fmla="*/ 162936 w 1346278"/>
              <a:gd name="connsiteY1" fmla="*/ 289111 h 1055594"/>
              <a:gd name="connsiteX2" fmla="*/ 62084 w 1346278"/>
              <a:gd name="connsiteY2" fmla="*/ 860612 h 1055594"/>
              <a:gd name="connsiteX3" fmla="*/ 653755 w 1346278"/>
              <a:gd name="connsiteY3" fmla="*/ 1055594 h 1055594"/>
              <a:gd name="connsiteX0" fmla="*/ 1346278 w 1346278"/>
              <a:gd name="connsiteY0" fmla="*/ 0 h 1117378"/>
              <a:gd name="connsiteX1" fmla="*/ 162936 w 1346278"/>
              <a:gd name="connsiteY1" fmla="*/ 289111 h 1117378"/>
              <a:gd name="connsiteX2" fmla="*/ 62084 w 1346278"/>
              <a:gd name="connsiteY2" fmla="*/ 860612 h 1117378"/>
              <a:gd name="connsiteX3" fmla="*/ 653755 w 1346278"/>
              <a:gd name="connsiteY3" fmla="*/ 1117378 h 1117378"/>
              <a:gd name="connsiteX0" fmla="*/ 1338443 w 1338443"/>
              <a:gd name="connsiteY0" fmla="*/ 0 h 909222"/>
              <a:gd name="connsiteX1" fmla="*/ 162535 w 1338443"/>
              <a:gd name="connsiteY1" fmla="*/ 80955 h 909222"/>
              <a:gd name="connsiteX2" fmla="*/ 61683 w 1338443"/>
              <a:gd name="connsiteY2" fmla="*/ 652456 h 909222"/>
              <a:gd name="connsiteX3" fmla="*/ 653354 w 1338443"/>
              <a:gd name="connsiteY3" fmla="*/ 909222 h 909222"/>
              <a:gd name="connsiteX0" fmla="*/ 1338443 w 1338443"/>
              <a:gd name="connsiteY0" fmla="*/ 107996 h 1017218"/>
              <a:gd name="connsiteX1" fmla="*/ 162535 w 1338443"/>
              <a:gd name="connsiteY1" fmla="*/ 188951 h 1017218"/>
              <a:gd name="connsiteX2" fmla="*/ 61683 w 1338443"/>
              <a:gd name="connsiteY2" fmla="*/ 760452 h 1017218"/>
              <a:gd name="connsiteX3" fmla="*/ 653354 w 1338443"/>
              <a:gd name="connsiteY3" fmla="*/ 1017218 h 1017218"/>
              <a:gd name="connsiteX0" fmla="*/ 1334972 w 1334972"/>
              <a:gd name="connsiteY0" fmla="*/ 159378 h 1068600"/>
              <a:gd name="connsiteX1" fmla="*/ 166498 w 1334972"/>
              <a:gd name="connsiteY1" fmla="*/ 99084 h 1068600"/>
              <a:gd name="connsiteX2" fmla="*/ 58212 w 1334972"/>
              <a:gd name="connsiteY2" fmla="*/ 811834 h 1068600"/>
              <a:gd name="connsiteX3" fmla="*/ 649883 w 1334972"/>
              <a:gd name="connsiteY3" fmla="*/ 1068600 h 1068600"/>
              <a:gd name="connsiteX0" fmla="*/ 1311520 w 1311520"/>
              <a:gd name="connsiteY0" fmla="*/ 201158 h 1028604"/>
              <a:gd name="connsiteX1" fmla="*/ 165348 w 1311520"/>
              <a:gd name="connsiteY1" fmla="*/ 59088 h 1028604"/>
              <a:gd name="connsiteX2" fmla="*/ 57062 w 1311520"/>
              <a:gd name="connsiteY2" fmla="*/ 771838 h 1028604"/>
              <a:gd name="connsiteX3" fmla="*/ 648733 w 1311520"/>
              <a:gd name="connsiteY3" fmla="*/ 1028604 h 1028604"/>
              <a:gd name="connsiteX0" fmla="*/ 1347550 w 1347550"/>
              <a:gd name="connsiteY0" fmla="*/ 201158 h 1117094"/>
              <a:gd name="connsiteX1" fmla="*/ 201378 w 1347550"/>
              <a:gd name="connsiteY1" fmla="*/ 59088 h 1117094"/>
              <a:gd name="connsiteX2" fmla="*/ 93092 w 1347550"/>
              <a:gd name="connsiteY2" fmla="*/ 771838 h 1117094"/>
              <a:gd name="connsiteX3" fmla="*/ 1186208 w 1347550"/>
              <a:gd name="connsiteY3" fmla="*/ 1117094 h 1117094"/>
              <a:gd name="connsiteX0" fmla="*/ 1347550 w 1347550"/>
              <a:gd name="connsiteY0" fmla="*/ 201158 h 984359"/>
              <a:gd name="connsiteX1" fmla="*/ 201378 w 1347550"/>
              <a:gd name="connsiteY1" fmla="*/ 59088 h 984359"/>
              <a:gd name="connsiteX2" fmla="*/ 93092 w 1347550"/>
              <a:gd name="connsiteY2" fmla="*/ 771838 h 984359"/>
              <a:gd name="connsiteX3" fmla="*/ 1186208 w 1347550"/>
              <a:gd name="connsiteY3" fmla="*/ 984359 h 984359"/>
              <a:gd name="connsiteX0" fmla="*/ 3364478 w 3364478"/>
              <a:gd name="connsiteY0" fmla="*/ 702514 h 925276"/>
              <a:gd name="connsiteX1" fmla="*/ 315764 w 3364478"/>
              <a:gd name="connsiteY1" fmla="*/ 5 h 925276"/>
              <a:gd name="connsiteX2" fmla="*/ 207478 w 3364478"/>
              <a:gd name="connsiteY2" fmla="*/ 712755 h 925276"/>
              <a:gd name="connsiteX3" fmla="*/ 1300594 w 3364478"/>
              <a:gd name="connsiteY3" fmla="*/ 925276 h 925276"/>
              <a:gd name="connsiteX0" fmla="*/ 3364478 w 3364478"/>
              <a:gd name="connsiteY0" fmla="*/ 702521 h 925283"/>
              <a:gd name="connsiteX1" fmla="*/ 315764 w 3364478"/>
              <a:gd name="connsiteY1" fmla="*/ 12 h 925283"/>
              <a:gd name="connsiteX2" fmla="*/ 207478 w 3364478"/>
              <a:gd name="connsiteY2" fmla="*/ 712762 h 925283"/>
              <a:gd name="connsiteX3" fmla="*/ 1300594 w 3364478"/>
              <a:gd name="connsiteY3" fmla="*/ 925283 h 925283"/>
              <a:gd name="connsiteX0" fmla="*/ 3230573 w 3230573"/>
              <a:gd name="connsiteY0" fmla="*/ 879496 h 1102258"/>
              <a:gd name="connsiteX1" fmla="*/ 447330 w 3230573"/>
              <a:gd name="connsiteY1" fmla="*/ 6 h 1102258"/>
              <a:gd name="connsiteX2" fmla="*/ 73573 w 3230573"/>
              <a:gd name="connsiteY2" fmla="*/ 889737 h 1102258"/>
              <a:gd name="connsiteX3" fmla="*/ 1166689 w 3230573"/>
              <a:gd name="connsiteY3" fmla="*/ 1102258 h 1102258"/>
              <a:gd name="connsiteX0" fmla="*/ 3254273 w 3254273"/>
              <a:gd name="connsiteY0" fmla="*/ 894703 h 1117465"/>
              <a:gd name="connsiteX1" fmla="*/ 471030 w 3254273"/>
              <a:gd name="connsiteY1" fmla="*/ 15213 h 1117465"/>
              <a:gd name="connsiteX2" fmla="*/ 97273 w 3254273"/>
              <a:gd name="connsiteY2" fmla="*/ 904944 h 1117465"/>
              <a:gd name="connsiteX3" fmla="*/ 1190389 w 3254273"/>
              <a:gd name="connsiteY3" fmla="*/ 1117465 h 1117465"/>
              <a:gd name="connsiteX0" fmla="*/ 3157918 w 3157918"/>
              <a:gd name="connsiteY0" fmla="*/ 879777 h 1102539"/>
              <a:gd name="connsiteX1" fmla="*/ 374675 w 3157918"/>
              <a:gd name="connsiteY1" fmla="*/ 287 h 1102539"/>
              <a:gd name="connsiteX2" fmla="*/ 104157 w 3157918"/>
              <a:gd name="connsiteY2" fmla="*/ 786779 h 1102539"/>
              <a:gd name="connsiteX3" fmla="*/ 1094034 w 3157918"/>
              <a:gd name="connsiteY3" fmla="*/ 1102539 h 1102539"/>
              <a:gd name="connsiteX0" fmla="*/ 2914020 w 2914020"/>
              <a:gd name="connsiteY0" fmla="*/ 880187 h 1112421"/>
              <a:gd name="connsiteX1" fmla="*/ 130777 w 2914020"/>
              <a:gd name="connsiteY1" fmla="*/ 697 h 1112421"/>
              <a:gd name="connsiteX2" fmla="*/ 494440 w 2914020"/>
              <a:gd name="connsiteY2" fmla="*/ 993666 h 1112421"/>
              <a:gd name="connsiteX3" fmla="*/ 850136 w 2914020"/>
              <a:gd name="connsiteY3" fmla="*/ 1102949 h 1112421"/>
              <a:gd name="connsiteX0" fmla="*/ 2499234 w 2499234"/>
              <a:gd name="connsiteY0" fmla="*/ 703778 h 926718"/>
              <a:gd name="connsiteX1" fmla="*/ 246933 w 2499234"/>
              <a:gd name="connsiteY1" fmla="*/ 1269 h 926718"/>
              <a:gd name="connsiteX2" fmla="*/ 79654 w 2499234"/>
              <a:gd name="connsiteY2" fmla="*/ 817257 h 926718"/>
              <a:gd name="connsiteX3" fmla="*/ 435350 w 2499234"/>
              <a:gd name="connsiteY3" fmla="*/ 926540 h 926718"/>
              <a:gd name="connsiteX0" fmla="*/ 2568346 w 2568346"/>
              <a:gd name="connsiteY0" fmla="*/ 703778 h 941300"/>
              <a:gd name="connsiteX1" fmla="*/ 316045 w 2568346"/>
              <a:gd name="connsiteY1" fmla="*/ 1269 h 941300"/>
              <a:gd name="connsiteX2" fmla="*/ 148766 w 2568346"/>
              <a:gd name="connsiteY2" fmla="*/ 817257 h 941300"/>
              <a:gd name="connsiteX3" fmla="*/ 504462 w 2568346"/>
              <a:gd name="connsiteY3" fmla="*/ 926540 h 941300"/>
              <a:gd name="connsiteX0" fmla="*/ 2630641 w 2630641"/>
              <a:gd name="connsiteY0" fmla="*/ 703778 h 958413"/>
              <a:gd name="connsiteX1" fmla="*/ 378340 w 2630641"/>
              <a:gd name="connsiteY1" fmla="*/ 1269 h 958413"/>
              <a:gd name="connsiteX2" fmla="*/ 211061 w 2630641"/>
              <a:gd name="connsiteY2" fmla="*/ 817257 h 958413"/>
              <a:gd name="connsiteX3" fmla="*/ 566757 w 2630641"/>
              <a:gd name="connsiteY3" fmla="*/ 926540 h 958413"/>
              <a:gd name="connsiteX0" fmla="*/ 2630641 w 2630641"/>
              <a:gd name="connsiteY0" fmla="*/ 703778 h 1157535"/>
              <a:gd name="connsiteX1" fmla="*/ 378340 w 2630641"/>
              <a:gd name="connsiteY1" fmla="*/ 1269 h 1157535"/>
              <a:gd name="connsiteX2" fmla="*/ 211061 w 2630641"/>
              <a:gd name="connsiteY2" fmla="*/ 817257 h 1157535"/>
              <a:gd name="connsiteX3" fmla="*/ 566757 w 2630641"/>
              <a:gd name="connsiteY3" fmla="*/ 926540 h 1157535"/>
              <a:gd name="connsiteX0" fmla="*/ 2545298 w 2545298"/>
              <a:gd name="connsiteY0" fmla="*/ 703778 h 1254906"/>
              <a:gd name="connsiteX1" fmla="*/ 292997 w 2545298"/>
              <a:gd name="connsiteY1" fmla="*/ 1269 h 1254906"/>
              <a:gd name="connsiteX2" fmla="*/ 125718 w 2545298"/>
              <a:gd name="connsiteY2" fmla="*/ 817257 h 1254906"/>
              <a:gd name="connsiteX3" fmla="*/ 1204085 w 2545298"/>
              <a:gd name="connsiteY3" fmla="*/ 1074024 h 1254906"/>
              <a:gd name="connsiteX0" fmla="*/ 2740677 w 2740677"/>
              <a:gd name="connsiteY0" fmla="*/ 703778 h 1280606"/>
              <a:gd name="connsiteX1" fmla="*/ 488376 w 2740677"/>
              <a:gd name="connsiteY1" fmla="*/ 1269 h 1280606"/>
              <a:gd name="connsiteX2" fmla="*/ 321097 w 2740677"/>
              <a:gd name="connsiteY2" fmla="*/ 817257 h 1280606"/>
              <a:gd name="connsiteX3" fmla="*/ 1399464 w 2740677"/>
              <a:gd name="connsiteY3" fmla="*/ 1074024 h 1280606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646453 w 2646453"/>
              <a:gd name="connsiteY0" fmla="*/ 702581 h 1220311"/>
              <a:gd name="connsiteX1" fmla="*/ 394152 w 2646453"/>
              <a:gd name="connsiteY1" fmla="*/ 72 h 1220311"/>
              <a:gd name="connsiteX2" fmla="*/ 226873 w 2646453"/>
              <a:gd name="connsiteY2" fmla="*/ 816060 h 1220311"/>
              <a:gd name="connsiteX3" fmla="*/ 1290492 w 2646453"/>
              <a:gd name="connsiteY3" fmla="*/ 1220311 h 1220311"/>
              <a:gd name="connsiteX0" fmla="*/ 2631425 w 2631425"/>
              <a:gd name="connsiteY0" fmla="*/ 703777 h 1221507"/>
              <a:gd name="connsiteX1" fmla="*/ 379124 w 2631425"/>
              <a:gd name="connsiteY1" fmla="*/ 1268 h 1221507"/>
              <a:gd name="connsiteX2" fmla="*/ 84736 w 2631425"/>
              <a:gd name="connsiteY2" fmla="*/ 817256 h 1221507"/>
              <a:gd name="connsiteX3" fmla="*/ 1275464 w 2631425"/>
              <a:gd name="connsiteY3" fmla="*/ 1221507 h 1221507"/>
              <a:gd name="connsiteX0" fmla="*/ 2758351 w 2758351"/>
              <a:gd name="connsiteY0" fmla="*/ 703777 h 1221507"/>
              <a:gd name="connsiteX1" fmla="*/ 506050 w 2758351"/>
              <a:gd name="connsiteY1" fmla="*/ 1268 h 1221507"/>
              <a:gd name="connsiteX2" fmla="*/ 211662 w 2758351"/>
              <a:gd name="connsiteY2" fmla="*/ 817256 h 1221507"/>
              <a:gd name="connsiteX3" fmla="*/ 1402390 w 2758351"/>
              <a:gd name="connsiteY3" fmla="*/ 1221507 h 1221507"/>
              <a:gd name="connsiteX0" fmla="*/ 2837310 w 2837310"/>
              <a:gd name="connsiteY0" fmla="*/ 708391 h 1226121"/>
              <a:gd name="connsiteX1" fmla="*/ 585009 w 2837310"/>
              <a:gd name="connsiteY1" fmla="*/ 5882 h 1226121"/>
              <a:gd name="connsiteX2" fmla="*/ 290621 w 2837310"/>
              <a:gd name="connsiteY2" fmla="*/ 821870 h 1226121"/>
              <a:gd name="connsiteX3" fmla="*/ 1481349 w 2837310"/>
              <a:gd name="connsiteY3" fmla="*/ 1226121 h 1226121"/>
              <a:gd name="connsiteX0" fmla="*/ 2698869 w 2698869"/>
              <a:gd name="connsiteY0" fmla="*/ 707682 h 1410942"/>
              <a:gd name="connsiteX1" fmla="*/ 446568 w 2698869"/>
              <a:gd name="connsiteY1" fmla="*/ 5173 h 1410942"/>
              <a:gd name="connsiteX2" fmla="*/ 152180 w 2698869"/>
              <a:gd name="connsiteY2" fmla="*/ 821161 h 1410942"/>
              <a:gd name="connsiteX3" fmla="*/ 971713 w 2698869"/>
              <a:gd name="connsiteY3" fmla="*/ 1410942 h 1410942"/>
              <a:gd name="connsiteX0" fmla="*/ 2893272 w 2893272"/>
              <a:gd name="connsiteY0" fmla="*/ 706165 h 1409425"/>
              <a:gd name="connsiteX1" fmla="*/ 640971 w 2893272"/>
              <a:gd name="connsiteY1" fmla="*/ 3656 h 1409425"/>
              <a:gd name="connsiteX2" fmla="*/ 18218 w 2893272"/>
              <a:gd name="connsiteY2" fmla="*/ 912409 h 1409425"/>
              <a:gd name="connsiteX3" fmla="*/ 1166116 w 2893272"/>
              <a:gd name="connsiteY3" fmla="*/ 1409425 h 1409425"/>
              <a:gd name="connsiteX0" fmla="*/ 2902554 w 2902554"/>
              <a:gd name="connsiteY0" fmla="*/ 706165 h 1409425"/>
              <a:gd name="connsiteX1" fmla="*/ 650253 w 2902554"/>
              <a:gd name="connsiteY1" fmla="*/ 3656 h 1409425"/>
              <a:gd name="connsiteX2" fmla="*/ 27500 w 2902554"/>
              <a:gd name="connsiteY2" fmla="*/ 912409 h 1409425"/>
              <a:gd name="connsiteX3" fmla="*/ 1175398 w 2902554"/>
              <a:gd name="connsiteY3" fmla="*/ 1409425 h 1409425"/>
              <a:gd name="connsiteX0" fmla="*/ 2944666 w 2944666"/>
              <a:gd name="connsiteY0" fmla="*/ 929717 h 1632977"/>
              <a:gd name="connsiteX1" fmla="*/ 435384 w 2944666"/>
              <a:gd name="connsiteY1" fmla="*/ 1921 h 1632977"/>
              <a:gd name="connsiteX2" fmla="*/ 69612 w 2944666"/>
              <a:gd name="connsiteY2" fmla="*/ 1135961 h 1632977"/>
              <a:gd name="connsiteX3" fmla="*/ 1217510 w 2944666"/>
              <a:gd name="connsiteY3" fmla="*/ 1632977 h 1632977"/>
              <a:gd name="connsiteX0" fmla="*/ 2928552 w 2928552"/>
              <a:gd name="connsiteY0" fmla="*/ 961436 h 1664696"/>
              <a:gd name="connsiteX1" fmla="*/ 419270 w 2928552"/>
              <a:gd name="connsiteY1" fmla="*/ 33640 h 1664696"/>
              <a:gd name="connsiteX2" fmla="*/ 53498 w 2928552"/>
              <a:gd name="connsiteY2" fmla="*/ 1167680 h 1664696"/>
              <a:gd name="connsiteX3" fmla="*/ 1201396 w 2928552"/>
              <a:gd name="connsiteY3" fmla="*/ 1664696 h 1664696"/>
              <a:gd name="connsiteX0" fmla="*/ 2910479 w 2910479"/>
              <a:gd name="connsiteY0" fmla="*/ 762281 h 1465541"/>
              <a:gd name="connsiteX1" fmla="*/ 486857 w 2910479"/>
              <a:gd name="connsiteY1" fmla="*/ 46519 h 1465541"/>
              <a:gd name="connsiteX2" fmla="*/ 35425 w 2910479"/>
              <a:gd name="connsiteY2" fmla="*/ 968525 h 1465541"/>
              <a:gd name="connsiteX3" fmla="*/ 1183323 w 2910479"/>
              <a:gd name="connsiteY3" fmla="*/ 1465541 h 1465541"/>
              <a:gd name="connsiteX0" fmla="*/ 3184625 w 3184625"/>
              <a:gd name="connsiteY0" fmla="*/ 1275608 h 1422276"/>
              <a:gd name="connsiteX1" fmla="*/ 504022 w 3184625"/>
              <a:gd name="connsiteY1" fmla="*/ 3254 h 1422276"/>
              <a:gd name="connsiteX2" fmla="*/ 52590 w 3184625"/>
              <a:gd name="connsiteY2" fmla="*/ 925260 h 1422276"/>
              <a:gd name="connsiteX3" fmla="*/ 1200488 w 3184625"/>
              <a:gd name="connsiteY3" fmla="*/ 1422276 h 1422276"/>
              <a:gd name="connsiteX0" fmla="*/ 3206458 w 3206458"/>
              <a:gd name="connsiteY0" fmla="*/ 1051339 h 1198007"/>
              <a:gd name="connsiteX1" fmla="*/ 454472 w 3206458"/>
              <a:gd name="connsiteY1" fmla="*/ 4272 h 1198007"/>
              <a:gd name="connsiteX2" fmla="*/ 74423 w 3206458"/>
              <a:gd name="connsiteY2" fmla="*/ 700991 h 1198007"/>
              <a:gd name="connsiteX3" fmla="*/ 1222321 w 3206458"/>
              <a:gd name="connsiteY3" fmla="*/ 1198007 h 1198007"/>
              <a:gd name="connsiteX0" fmla="*/ 3330338 w 3330338"/>
              <a:gd name="connsiteY0" fmla="*/ 1073037 h 1219705"/>
              <a:gd name="connsiteX1" fmla="*/ 578352 w 3330338"/>
              <a:gd name="connsiteY1" fmla="*/ 25970 h 1219705"/>
              <a:gd name="connsiteX2" fmla="*/ 198303 w 3330338"/>
              <a:gd name="connsiteY2" fmla="*/ 722689 h 1219705"/>
              <a:gd name="connsiteX3" fmla="*/ 1346201 w 3330338"/>
              <a:gd name="connsiteY3" fmla="*/ 1219705 h 1219705"/>
              <a:gd name="connsiteX0" fmla="*/ 3228579 w 3228579"/>
              <a:gd name="connsiteY0" fmla="*/ 1066467 h 1213135"/>
              <a:gd name="connsiteX1" fmla="*/ 476593 w 3228579"/>
              <a:gd name="connsiteY1" fmla="*/ 19400 h 1213135"/>
              <a:gd name="connsiteX2" fmla="*/ 96544 w 3228579"/>
              <a:gd name="connsiteY2" fmla="*/ 716119 h 1213135"/>
              <a:gd name="connsiteX3" fmla="*/ 1244442 w 3228579"/>
              <a:gd name="connsiteY3" fmla="*/ 1213135 h 1213135"/>
              <a:gd name="connsiteX0" fmla="*/ 3200096 w 3200096"/>
              <a:gd name="connsiteY0" fmla="*/ 1063423 h 1210091"/>
              <a:gd name="connsiteX1" fmla="*/ 448110 w 3200096"/>
              <a:gd name="connsiteY1" fmla="*/ 16356 h 1210091"/>
              <a:gd name="connsiteX2" fmla="*/ 68061 w 3200096"/>
              <a:gd name="connsiteY2" fmla="*/ 713075 h 1210091"/>
              <a:gd name="connsiteX3" fmla="*/ 1215959 w 3200096"/>
              <a:gd name="connsiteY3" fmla="*/ 1210091 h 121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096" h="1210091">
                <a:moveTo>
                  <a:pt x="3200096" y="1063423"/>
                </a:moveTo>
                <a:cubicBezTo>
                  <a:pt x="3200196" y="532613"/>
                  <a:pt x="941563" y="141008"/>
                  <a:pt x="448110" y="16356"/>
                </a:cubicBezTo>
                <a:cubicBezTo>
                  <a:pt x="-45343" y="-108296"/>
                  <a:pt x="-59914" y="514119"/>
                  <a:pt x="68061" y="713075"/>
                </a:cubicBezTo>
                <a:cubicBezTo>
                  <a:pt x="196036" y="912031"/>
                  <a:pt x="892399" y="1137652"/>
                  <a:pt x="1215959" y="1210091"/>
                </a:cubicBezTo>
              </a:path>
            </a:pathLst>
          </a:custGeom>
          <a:noFill/>
          <a:ln w="139700">
            <a:gradFill>
              <a:gsLst>
                <a:gs pos="0">
                  <a:srgbClr val="95958A"/>
                </a:gs>
                <a:gs pos="100000">
                  <a:srgbClr val="AAA7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4741-8FC3-3066-13E1-EE8207D9D3FE}"/>
              </a:ext>
            </a:extLst>
          </p:cNvPr>
          <p:cNvGrpSpPr/>
          <p:nvPr/>
        </p:nvGrpSpPr>
        <p:grpSpPr>
          <a:xfrm>
            <a:off x="2023218" y="3348558"/>
            <a:ext cx="5002924" cy="2219467"/>
            <a:chOff x="1449063" y="3301058"/>
            <a:chExt cx="5002924" cy="22194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8F4CE6-7760-FFEE-1F6D-33AD91BC69A9}"/>
                </a:ext>
              </a:extLst>
            </p:cNvPr>
            <p:cNvGrpSpPr/>
            <p:nvPr/>
          </p:nvGrpSpPr>
          <p:grpSpPr>
            <a:xfrm>
              <a:off x="1449063" y="3301058"/>
              <a:ext cx="5002924" cy="2113006"/>
              <a:chOff x="1460938" y="3398107"/>
              <a:chExt cx="5002924" cy="2113006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FE3256D-BA34-3529-B97F-D79123E98799}"/>
                  </a:ext>
                </a:extLst>
              </p:cNvPr>
              <p:cNvSpPr/>
              <p:nvPr/>
            </p:nvSpPr>
            <p:spPr>
              <a:xfrm flipH="1">
                <a:off x="1460938" y="3398107"/>
                <a:ext cx="5002924" cy="2113006"/>
              </a:xfrm>
              <a:custGeom>
                <a:avLst/>
                <a:gdLst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422602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695871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7" fmla="*/ 5002924 w 5002924"/>
                  <a:gd name="connsiteY7" fmla="*/ 0 h 21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2924" h="2113006">
                    <a:moveTo>
                      <a:pt x="5002924" y="0"/>
                    </a:moveTo>
                    <a:lnTo>
                      <a:pt x="2148940" y="0"/>
                    </a:lnTo>
                    <a:lnTo>
                      <a:pt x="2148940" y="1"/>
                    </a:lnTo>
                    <a:lnTo>
                      <a:pt x="0" y="695871"/>
                    </a:lnTo>
                    <a:lnTo>
                      <a:pt x="0" y="2113006"/>
                    </a:lnTo>
                    <a:lnTo>
                      <a:pt x="2148940" y="2113006"/>
                    </a:lnTo>
                    <a:lnTo>
                      <a:pt x="5002924" y="2113006"/>
                    </a:lnTo>
                    <a:lnTo>
                      <a:pt x="5002924" y="0"/>
                    </a:lnTo>
                    <a:close/>
                  </a:path>
                </a:pathLst>
              </a:custGeom>
              <a:solidFill>
                <a:srgbClr val="FFC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4CC16A-F93E-FC96-C89B-D8F4F31FD2F9}"/>
                  </a:ext>
                </a:extLst>
              </p:cNvPr>
              <p:cNvSpPr/>
              <p:nvPr/>
            </p:nvSpPr>
            <p:spPr>
              <a:xfrm>
                <a:off x="1717589" y="360210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6D35C-D25A-2EB4-7769-029967F57536}"/>
                  </a:ext>
                </a:extLst>
              </p:cNvPr>
              <p:cNvSpPr/>
              <p:nvPr/>
            </p:nvSpPr>
            <p:spPr>
              <a:xfrm>
                <a:off x="1717589" y="380610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131B8E-0AEF-47A6-DF45-46A05994D650}"/>
                  </a:ext>
                </a:extLst>
              </p:cNvPr>
              <p:cNvSpPr/>
              <p:nvPr/>
            </p:nvSpPr>
            <p:spPr>
              <a:xfrm>
                <a:off x="1717589" y="401010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EC9C51-EC1B-DB6F-CF59-30814D3F3723}"/>
                  </a:ext>
                </a:extLst>
              </p:cNvPr>
              <p:cNvSpPr/>
              <p:nvPr/>
            </p:nvSpPr>
            <p:spPr>
              <a:xfrm>
                <a:off x="1717589" y="421409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729AE5-9A69-95B6-613A-B51BD6143C78}"/>
                  </a:ext>
                </a:extLst>
              </p:cNvPr>
              <p:cNvSpPr/>
              <p:nvPr/>
            </p:nvSpPr>
            <p:spPr>
              <a:xfrm>
                <a:off x="1717589" y="4418097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ECF992-A8C9-C30F-1CD1-80244AF027AB}"/>
                  </a:ext>
                </a:extLst>
              </p:cNvPr>
              <p:cNvSpPr/>
              <p:nvPr/>
            </p:nvSpPr>
            <p:spPr>
              <a:xfrm>
                <a:off x="1717589" y="462209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8D304-5F04-E180-87BF-99B85CBE3616}"/>
                  </a:ext>
                </a:extLst>
              </p:cNvPr>
              <p:cNvSpPr/>
              <p:nvPr/>
            </p:nvSpPr>
            <p:spPr>
              <a:xfrm>
                <a:off x="1717589" y="482609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5ECB56-9DF6-F771-8B0B-3C94786F54F3}"/>
                  </a:ext>
                </a:extLst>
              </p:cNvPr>
              <p:cNvSpPr/>
              <p:nvPr/>
            </p:nvSpPr>
            <p:spPr>
              <a:xfrm>
                <a:off x="1717589" y="503009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4CCEA8-4404-DC6D-5A3F-A36502A93A5A}"/>
                  </a:ext>
                </a:extLst>
              </p:cNvPr>
              <p:cNvSpPr/>
              <p:nvPr/>
            </p:nvSpPr>
            <p:spPr>
              <a:xfrm>
                <a:off x="1717589" y="523408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ium 28">
              <a:extLst>
                <a:ext uri="{FF2B5EF4-FFF2-40B4-BE49-F238E27FC236}">
                  <a16:creationId xmlns:a16="http://schemas.microsoft.com/office/drawing/2014/main" id="{655399BC-3A66-6001-F4C6-B42202ABC9D6}"/>
                </a:ext>
              </a:extLst>
            </p:cNvPr>
            <p:cNvSpPr/>
            <p:nvPr/>
          </p:nvSpPr>
          <p:spPr>
            <a:xfrm flipV="1">
              <a:off x="1449063" y="539494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2279869" y="5511114"/>
            <a:ext cx="5004005" cy="1346886"/>
          </a:xfrm>
          <a:prstGeom prst="rect">
            <a:avLst/>
          </a:prstGeom>
        </p:spPr>
      </p:pic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4565883" y="4833664"/>
            <a:ext cx="1309322" cy="734361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A90D6F3-5825-6829-EC97-2CB38EF4918D}"/>
              </a:ext>
            </a:extLst>
          </p:cNvPr>
          <p:cNvSpPr/>
          <p:nvPr/>
        </p:nvSpPr>
        <p:spPr>
          <a:xfrm rot="928624">
            <a:off x="79254" y="8973189"/>
            <a:ext cx="11468369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A89BC9-8380-0918-4CB2-5AFC7E787731}"/>
              </a:ext>
            </a:extLst>
          </p:cNvPr>
          <p:cNvSpPr/>
          <p:nvPr/>
        </p:nvSpPr>
        <p:spPr>
          <a:xfrm rot="911655">
            <a:off x="85548" y="6840019"/>
            <a:ext cx="817030" cy="1050415"/>
          </a:xfrm>
          <a:prstGeom prst="rect">
            <a:avLst/>
          </a:prstGeom>
          <a:gradFill>
            <a:gsLst>
              <a:gs pos="83000">
                <a:srgbClr val="353334"/>
              </a:gs>
              <a:gs pos="0">
                <a:srgbClr val="2A282A"/>
              </a:gs>
              <a:gs pos="89000">
                <a:srgbClr val="626057"/>
              </a:gs>
              <a:gs pos="93000">
                <a:srgbClr val="0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F4B19B2-5D2D-B705-982A-CD5E7904B02B}"/>
              </a:ext>
            </a:extLst>
          </p:cNvPr>
          <p:cNvSpPr/>
          <p:nvPr/>
        </p:nvSpPr>
        <p:spPr>
          <a:xfrm rot="1020000">
            <a:off x="207824" y="2134043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71A411-24C1-CBF6-9904-6427049A975D}"/>
              </a:ext>
            </a:extLst>
          </p:cNvPr>
          <p:cNvSpPr/>
          <p:nvPr/>
        </p:nvSpPr>
        <p:spPr>
          <a:xfrm rot="1020000">
            <a:off x="5314664" y="3715279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B7D2B5-6A3F-24A6-4E91-5CD08DA07B75}"/>
              </a:ext>
            </a:extLst>
          </p:cNvPr>
          <p:cNvSpPr/>
          <p:nvPr/>
        </p:nvSpPr>
        <p:spPr>
          <a:xfrm rot="1020000">
            <a:off x="10427070" y="5278298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EF79BE-8338-1E57-1FE4-F4FAAC4607D4}"/>
              </a:ext>
            </a:extLst>
          </p:cNvPr>
          <p:cNvSpPr/>
          <p:nvPr/>
        </p:nvSpPr>
        <p:spPr>
          <a:xfrm rot="1020000">
            <a:off x="536700" y="3217716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rapezium 134">
            <a:extLst>
              <a:ext uri="{FF2B5EF4-FFF2-40B4-BE49-F238E27FC236}">
                <a16:creationId xmlns:a16="http://schemas.microsoft.com/office/drawing/2014/main" id="{06DF0B1B-ADE5-4DE2-56A3-3B05A26DA607}"/>
              </a:ext>
            </a:extLst>
          </p:cNvPr>
          <p:cNvSpPr/>
          <p:nvPr/>
        </p:nvSpPr>
        <p:spPr>
          <a:xfrm rot="1020000" flipV="1">
            <a:off x="2150119" y="1910448"/>
            <a:ext cx="5002924" cy="125583"/>
          </a:xfrm>
          <a:prstGeom prst="trapezoid">
            <a:avLst>
              <a:gd name="adj" fmla="val 35976"/>
            </a:avLst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CDBC23-603E-CDE4-6A9B-BB48B786BFE0}"/>
              </a:ext>
            </a:extLst>
          </p:cNvPr>
          <p:cNvSpPr/>
          <p:nvPr/>
        </p:nvSpPr>
        <p:spPr>
          <a:xfrm rot="1020000">
            <a:off x="675397" y="2764060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636631-FA0D-C1F9-A42D-434D29D94944}"/>
              </a:ext>
            </a:extLst>
          </p:cNvPr>
          <p:cNvSpPr/>
          <p:nvPr/>
        </p:nvSpPr>
        <p:spPr>
          <a:xfrm rot="1020000">
            <a:off x="814094" y="2310403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1F29E5-D967-57AD-6A48-A9BC52439172}"/>
              </a:ext>
            </a:extLst>
          </p:cNvPr>
          <p:cNvSpPr/>
          <p:nvPr/>
        </p:nvSpPr>
        <p:spPr>
          <a:xfrm rot="1020000">
            <a:off x="952790" y="1856747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52AB71-0791-77A7-A90C-F051D2C8BD48}"/>
              </a:ext>
            </a:extLst>
          </p:cNvPr>
          <p:cNvSpPr/>
          <p:nvPr/>
        </p:nvSpPr>
        <p:spPr>
          <a:xfrm rot="1020000">
            <a:off x="10939684" y="3143650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9CF3CA2-2D8F-524D-3F6F-76B86433160E}"/>
              </a:ext>
            </a:extLst>
          </p:cNvPr>
          <p:cNvSpPr/>
          <p:nvPr/>
        </p:nvSpPr>
        <p:spPr>
          <a:xfrm rot="1020000">
            <a:off x="714872" y="1761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95977CE-BCE5-681E-B711-80E60DB503E5}"/>
              </a:ext>
            </a:extLst>
          </p:cNvPr>
          <p:cNvSpPr/>
          <p:nvPr/>
        </p:nvSpPr>
        <p:spPr>
          <a:xfrm rot="1020000">
            <a:off x="5827278" y="1580631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E2B98C7-C38B-1F8B-62A5-C067BB3AEA2D}"/>
              </a:ext>
            </a:extLst>
          </p:cNvPr>
          <p:cNvSpPr/>
          <p:nvPr/>
        </p:nvSpPr>
        <p:spPr>
          <a:xfrm rot="1020000">
            <a:off x="180947" y="3584043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F5C5E9-5BB6-BA9C-8A8E-968D45631EB2}"/>
              </a:ext>
            </a:extLst>
          </p:cNvPr>
          <p:cNvSpPr/>
          <p:nvPr/>
        </p:nvSpPr>
        <p:spPr>
          <a:xfrm rot="1020000">
            <a:off x="482061" y="2599139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C8ED73D-A725-C8A4-470B-7171B6035FA8}"/>
              </a:ext>
            </a:extLst>
          </p:cNvPr>
          <p:cNvSpPr/>
          <p:nvPr/>
        </p:nvSpPr>
        <p:spPr>
          <a:xfrm rot="1020000">
            <a:off x="781382" y="1620101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B3622AA-6D67-2151-C87C-3975957E02FD}"/>
              </a:ext>
            </a:extLst>
          </p:cNvPr>
          <p:cNvSpPr/>
          <p:nvPr/>
        </p:nvSpPr>
        <p:spPr>
          <a:xfrm rot="2816737" flipV="1">
            <a:off x="1493465" y="1845552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A43A446-E08E-FB8F-F9D4-882C207971B9}"/>
              </a:ext>
            </a:extLst>
          </p:cNvPr>
          <p:cNvSpPr/>
          <p:nvPr/>
        </p:nvSpPr>
        <p:spPr>
          <a:xfrm rot="2816737" flipV="1">
            <a:off x="6591236" y="3456440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C91AF70-D8F8-AD58-6C39-3988F8669246}"/>
              </a:ext>
            </a:extLst>
          </p:cNvPr>
          <p:cNvSpPr/>
          <p:nvPr/>
        </p:nvSpPr>
        <p:spPr>
          <a:xfrm rot="1020000">
            <a:off x="-192623" y="4736007"/>
            <a:ext cx="11664000" cy="4255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sp>
        <p:nvSpPr>
          <p:cNvPr id="125" name="Delay 124">
            <a:extLst>
              <a:ext uri="{FF2B5EF4-FFF2-40B4-BE49-F238E27FC236}">
                <a16:creationId xmlns:a16="http://schemas.microsoft.com/office/drawing/2014/main" id="{775D8051-9829-76CE-95DA-D092FADF726C}"/>
              </a:ext>
            </a:extLst>
          </p:cNvPr>
          <p:cNvSpPr/>
          <p:nvPr/>
        </p:nvSpPr>
        <p:spPr>
          <a:xfrm rot="16200000">
            <a:off x="9894164" y="5412101"/>
            <a:ext cx="1444612" cy="1409046"/>
          </a:xfrm>
          <a:prstGeom prst="flowChartDelay">
            <a:avLst/>
          </a:prstGeom>
          <a:gradFill>
            <a:gsLst>
              <a:gs pos="65000">
                <a:srgbClr val="000000"/>
              </a:gs>
              <a:gs pos="0">
                <a:srgbClr val="414143"/>
              </a:gs>
              <a:gs pos="72000">
                <a:srgbClr val="626057"/>
              </a:gs>
              <a:gs pos="80000">
                <a:srgbClr val="00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8053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4741-8FC3-3066-13E1-EE8207D9D3FE}"/>
              </a:ext>
            </a:extLst>
          </p:cNvPr>
          <p:cNvGrpSpPr/>
          <p:nvPr/>
        </p:nvGrpSpPr>
        <p:grpSpPr>
          <a:xfrm>
            <a:off x="1449063" y="3348558"/>
            <a:ext cx="5002924" cy="2219467"/>
            <a:chOff x="1449063" y="3301058"/>
            <a:chExt cx="5002924" cy="22194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8F4CE6-7760-FFEE-1F6D-33AD91BC69A9}"/>
                </a:ext>
              </a:extLst>
            </p:cNvPr>
            <p:cNvGrpSpPr/>
            <p:nvPr/>
          </p:nvGrpSpPr>
          <p:grpSpPr>
            <a:xfrm>
              <a:off x="1449063" y="3301058"/>
              <a:ext cx="5002924" cy="2113006"/>
              <a:chOff x="1460938" y="3398107"/>
              <a:chExt cx="5002924" cy="2113006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FE3256D-BA34-3529-B97F-D79123E98799}"/>
                  </a:ext>
                </a:extLst>
              </p:cNvPr>
              <p:cNvSpPr/>
              <p:nvPr/>
            </p:nvSpPr>
            <p:spPr>
              <a:xfrm flipH="1">
                <a:off x="1460938" y="3398107"/>
                <a:ext cx="5002924" cy="2113006"/>
              </a:xfrm>
              <a:custGeom>
                <a:avLst/>
                <a:gdLst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422602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695871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7" fmla="*/ 5002924 w 5002924"/>
                  <a:gd name="connsiteY7" fmla="*/ 0 h 21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2924" h="2113006">
                    <a:moveTo>
                      <a:pt x="5002924" y="0"/>
                    </a:moveTo>
                    <a:lnTo>
                      <a:pt x="2148940" y="0"/>
                    </a:lnTo>
                    <a:lnTo>
                      <a:pt x="2148940" y="1"/>
                    </a:lnTo>
                    <a:lnTo>
                      <a:pt x="0" y="695871"/>
                    </a:lnTo>
                    <a:lnTo>
                      <a:pt x="0" y="2113006"/>
                    </a:lnTo>
                    <a:lnTo>
                      <a:pt x="2148940" y="2113006"/>
                    </a:lnTo>
                    <a:lnTo>
                      <a:pt x="5002924" y="2113006"/>
                    </a:lnTo>
                    <a:lnTo>
                      <a:pt x="5002924" y="0"/>
                    </a:lnTo>
                    <a:close/>
                  </a:path>
                </a:pathLst>
              </a:custGeom>
              <a:solidFill>
                <a:srgbClr val="FFC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4CC16A-F93E-FC96-C89B-D8F4F31FD2F9}"/>
                  </a:ext>
                </a:extLst>
              </p:cNvPr>
              <p:cNvSpPr/>
              <p:nvPr/>
            </p:nvSpPr>
            <p:spPr>
              <a:xfrm>
                <a:off x="1717589" y="360210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6D35C-D25A-2EB4-7769-029967F57536}"/>
                  </a:ext>
                </a:extLst>
              </p:cNvPr>
              <p:cNvSpPr/>
              <p:nvPr/>
            </p:nvSpPr>
            <p:spPr>
              <a:xfrm>
                <a:off x="1717589" y="380610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131B8E-0AEF-47A6-DF45-46A05994D650}"/>
                  </a:ext>
                </a:extLst>
              </p:cNvPr>
              <p:cNvSpPr/>
              <p:nvPr/>
            </p:nvSpPr>
            <p:spPr>
              <a:xfrm>
                <a:off x="1717589" y="401010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EC9C51-EC1B-DB6F-CF59-30814D3F3723}"/>
                  </a:ext>
                </a:extLst>
              </p:cNvPr>
              <p:cNvSpPr/>
              <p:nvPr/>
            </p:nvSpPr>
            <p:spPr>
              <a:xfrm>
                <a:off x="1717589" y="421409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729AE5-9A69-95B6-613A-B51BD6143C78}"/>
                  </a:ext>
                </a:extLst>
              </p:cNvPr>
              <p:cNvSpPr/>
              <p:nvPr/>
            </p:nvSpPr>
            <p:spPr>
              <a:xfrm>
                <a:off x="1717589" y="4418097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ECF992-A8C9-C30F-1CD1-80244AF027AB}"/>
                  </a:ext>
                </a:extLst>
              </p:cNvPr>
              <p:cNvSpPr/>
              <p:nvPr/>
            </p:nvSpPr>
            <p:spPr>
              <a:xfrm>
                <a:off x="1717589" y="462209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8D304-5F04-E180-87BF-99B85CBE3616}"/>
                  </a:ext>
                </a:extLst>
              </p:cNvPr>
              <p:cNvSpPr/>
              <p:nvPr/>
            </p:nvSpPr>
            <p:spPr>
              <a:xfrm>
                <a:off x="1717589" y="482609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5ECB56-9DF6-F771-8B0B-3C94786F54F3}"/>
                  </a:ext>
                </a:extLst>
              </p:cNvPr>
              <p:cNvSpPr/>
              <p:nvPr/>
            </p:nvSpPr>
            <p:spPr>
              <a:xfrm>
                <a:off x="1717589" y="503009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4CCEA8-4404-DC6D-5A3F-A36502A93A5A}"/>
                  </a:ext>
                </a:extLst>
              </p:cNvPr>
              <p:cNvSpPr/>
              <p:nvPr/>
            </p:nvSpPr>
            <p:spPr>
              <a:xfrm>
                <a:off x="1717589" y="523408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ium 28">
              <a:extLst>
                <a:ext uri="{FF2B5EF4-FFF2-40B4-BE49-F238E27FC236}">
                  <a16:creationId xmlns:a16="http://schemas.microsoft.com/office/drawing/2014/main" id="{655399BC-3A66-6001-F4C6-B42202ABC9D6}"/>
                </a:ext>
              </a:extLst>
            </p:cNvPr>
            <p:cNvSpPr/>
            <p:nvPr/>
          </p:nvSpPr>
          <p:spPr>
            <a:xfrm flipV="1">
              <a:off x="1449063" y="539494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FCC5462F-368A-DB03-C95E-EC3C4406D03B}"/>
              </a:ext>
            </a:extLst>
          </p:cNvPr>
          <p:cNvSpPr/>
          <p:nvPr/>
        </p:nvSpPr>
        <p:spPr>
          <a:xfrm>
            <a:off x="79254" y="2768086"/>
            <a:ext cx="2633696" cy="1226121"/>
          </a:xfrm>
          <a:custGeom>
            <a:avLst/>
            <a:gdLst>
              <a:gd name="connsiteX0" fmla="*/ 1381181 w 1381181"/>
              <a:gd name="connsiteY0" fmla="*/ 0 h 964665"/>
              <a:gd name="connsiteX1" fmla="*/ 164222 w 1381181"/>
              <a:gd name="connsiteY1" fmla="*/ 221876 h 964665"/>
              <a:gd name="connsiteX2" fmla="*/ 96987 w 1381181"/>
              <a:gd name="connsiteY2" fmla="*/ 860612 h 964665"/>
              <a:gd name="connsiteX3" fmla="*/ 957599 w 1381181"/>
              <a:gd name="connsiteY3" fmla="*/ 948018 h 964665"/>
              <a:gd name="connsiteX4" fmla="*/ 534016 w 1381181"/>
              <a:gd name="connsiteY4" fmla="*/ 941294 h 964665"/>
              <a:gd name="connsiteX5" fmla="*/ 930705 w 1381181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5" fmla="*/ 914671 w 1365147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0" fmla="*/ 1365147 w 1365147"/>
              <a:gd name="connsiteY0" fmla="*/ 0 h 948018"/>
              <a:gd name="connsiteX1" fmla="*/ 181805 w 1365147"/>
              <a:gd name="connsiteY1" fmla="*/ 289111 h 948018"/>
              <a:gd name="connsiteX2" fmla="*/ 80953 w 1365147"/>
              <a:gd name="connsiteY2" fmla="*/ 860612 h 948018"/>
              <a:gd name="connsiteX3" fmla="*/ 941565 w 1365147"/>
              <a:gd name="connsiteY3" fmla="*/ 948018 h 948018"/>
              <a:gd name="connsiteX0" fmla="*/ 1346278 w 1346278"/>
              <a:gd name="connsiteY0" fmla="*/ 0 h 1055594"/>
              <a:gd name="connsiteX1" fmla="*/ 162936 w 1346278"/>
              <a:gd name="connsiteY1" fmla="*/ 289111 h 1055594"/>
              <a:gd name="connsiteX2" fmla="*/ 62084 w 1346278"/>
              <a:gd name="connsiteY2" fmla="*/ 860612 h 1055594"/>
              <a:gd name="connsiteX3" fmla="*/ 653755 w 1346278"/>
              <a:gd name="connsiteY3" fmla="*/ 1055594 h 1055594"/>
              <a:gd name="connsiteX0" fmla="*/ 1346278 w 1346278"/>
              <a:gd name="connsiteY0" fmla="*/ 0 h 1117378"/>
              <a:gd name="connsiteX1" fmla="*/ 162936 w 1346278"/>
              <a:gd name="connsiteY1" fmla="*/ 289111 h 1117378"/>
              <a:gd name="connsiteX2" fmla="*/ 62084 w 1346278"/>
              <a:gd name="connsiteY2" fmla="*/ 860612 h 1117378"/>
              <a:gd name="connsiteX3" fmla="*/ 653755 w 1346278"/>
              <a:gd name="connsiteY3" fmla="*/ 1117378 h 1117378"/>
              <a:gd name="connsiteX0" fmla="*/ 1338443 w 1338443"/>
              <a:gd name="connsiteY0" fmla="*/ 0 h 909222"/>
              <a:gd name="connsiteX1" fmla="*/ 162535 w 1338443"/>
              <a:gd name="connsiteY1" fmla="*/ 80955 h 909222"/>
              <a:gd name="connsiteX2" fmla="*/ 61683 w 1338443"/>
              <a:gd name="connsiteY2" fmla="*/ 652456 h 909222"/>
              <a:gd name="connsiteX3" fmla="*/ 653354 w 1338443"/>
              <a:gd name="connsiteY3" fmla="*/ 909222 h 909222"/>
              <a:gd name="connsiteX0" fmla="*/ 1338443 w 1338443"/>
              <a:gd name="connsiteY0" fmla="*/ 107996 h 1017218"/>
              <a:gd name="connsiteX1" fmla="*/ 162535 w 1338443"/>
              <a:gd name="connsiteY1" fmla="*/ 188951 h 1017218"/>
              <a:gd name="connsiteX2" fmla="*/ 61683 w 1338443"/>
              <a:gd name="connsiteY2" fmla="*/ 760452 h 1017218"/>
              <a:gd name="connsiteX3" fmla="*/ 653354 w 1338443"/>
              <a:gd name="connsiteY3" fmla="*/ 1017218 h 1017218"/>
              <a:gd name="connsiteX0" fmla="*/ 1334972 w 1334972"/>
              <a:gd name="connsiteY0" fmla="*/ 159378 h 1068600"/>
              <a:gd name="connsiteX1" fmla="*/ 166498 w 1334972"/>
              <a:gd name="connsiteY1" fmla="*/ 99084 h 1068600"/>
              <a:gd name="connsiteX2" fmla="*/ 58212 w 1334972"/>
              <a:gd name="connsiteY2" fmla="*/ 811834 h 1068600"/>
              <a:gd name="connsiteX3" fmla="*/ 649883 w 1334972"/>
              <a:gd name="connsiteY3" fmla="*/ 1068600 h 1068600"/>
              <a:gd name="connsiteX0" fmla="*/ 1311520 w 1311520"/>
              <a:gd name="connsiteY0" fmla="*/ 201158 h 1028604"/>
              <a:gd name="connsiteX1" fmla="*/ 165348 w 1311520"/>
              <a:gd name="connsiteY1" fmla="*/ 59088 h 1028604"/>
              <a:gd name="connsiteX2" fmla="*/ 57062 w 1311520"/>
              <a:gd name="connsiteY2" fmla="*/ 771838 h 1028604"/>
              <a:gd name="connsiteX3" fmla="*/ 648733 w 1311520"/>
              <a:gd name="connsiteY3" fmla="*/ 1028604 h 1028604"/>
              <a:gd name="connsiteX0" fmla="*/ 1347550 w 1347550"/>
              <a:gd name="connsiteY0" fmla="*/ 201158 h 1117094"/>
              <a:gd name="connsiteX1" fmla="*/ 201378 w 1347550"/>
              <a:gd name="connsiteY1" fmla="*/ 59088 h 1117094"/>
              <a:gd name="connsiteX2" fmla="*/ 93092 w 1347550"/>
              <a:gd name="connsiteY2" fmla="*/ 771838 h 1117094"/>
              <a:gd name="connsiteX3" fmla="*/ 1186208 w 1347550"/>
              <a:gd name="connsiteY3" fmla="*/ 1117094 h 1117094"/>
              <a:gd name="connsiteX0" fmla="*/ 1347550 w 1347550"/>
              <a:gd name="connsiteY0" fmla="*/ 201158 h 984359"/>
              <a:gd name="connsiteX1" fmla="*/ 201378 w 1347550"/>
              <a:gd name="connsiteY1" fmla="*/ 59088 h 984359"/>
              <a:gd name="connsiteX2" fmla="*/ 93092 w 1347550"/>
              <a:gd name="connsiteY2" fmla="*/ 771838 h 984359"/>
              <a:gd name="connsiteX3" fmla="*/ 1186208 w 1347550"/>
              <a:gd name="connsiteY3" fmla="*/ 984359 h 984359"/>
              <a:gd name="connsiteX0" fmla="*/ 3364478 w 3364478"/>
              <a:gd name="connsiteY0" fmla="*/ 702514 h 925276"/>
              <a:gd name="connsiteX1" fmla="*/ 315764 w 3364478"/>
              <a:gd name="connsiteY1" fmla="*/ 5 h 925276"/>
              <a:gd name="connsiteX2" fmla="*/ 207478 w 3364478"/>
              <a:gd name="connsiteY2" fmla="*/ 712755 h 925276"/>
              <a:gd name="connsiteX3" fmla="*/ 1300594 w 3364478"/>
              <a:gd name="connsiteY3" fmla="*/ 925276 h 925276"/>
              <a:gd name="connsiteX0" fmla="*/ 3364478 w 3364478"/>
              <a:gd name="connsiteY0" fmla="*/ 702521 h 925283"/>
              <a:gd name="connsiteX1" fmla="*/ 315764 w 3364478"/>
              <a:gd name="connsiteY1" fmla="*/ 12 h 925283"/>
              <a:gd name="connsiteX2" fmla="*/ 207478 w 3364478"/>
              <a:gd name="connsiteY2" fmla="*/ 712762 h 925283"/>
              <a:gd name="connsiteX3" fmla="*/ 1300594 w 3364478"/>
              <a:gd name="connsiteY3" fmla="*/ 925283 h 925283"/>
              <a:gd name="connsiteX0" fmla="*/ 3230573 w 3230573"/>
              <a:gd name="connsiteY0" fmla="*/ 879496 h 1102258"/>
              <a:gd name="connsiteX1" fmla="*/ 447330 w 3230573"/>
              <a:gd name="connsiteY1" fmla="*/ 6 h 1102258"/>
              <a:gd name="connsiteX2" fmla="*/ 73573 w 3230573"/>
              <a:gd name="connsiteY2" fmla="*/ 889737 h 1102258"/>
              <a:gd name="connsiteX3" fmla="*/ 1166689 w 3230573"/>
              <a:gd name="connsiteY3" fmla="*/ 1102258 h 1102258"/>
              <a:gd name="connsiteX0" fmla="*/ 3254273 w 3254273"/>
              <a:gd name="connsiteY0" fmla="*/ 894703 h 1117465"/>
              <a:gd name="connsiteX1" fmla="*/ 471030 w 3254273"/>
              <a:gd name="connsiteY1" fmla="*/ 15213 h 1117465"/>
              <a:gd name="connsiteX2" fmla="*/ 97273 w 3254273"/>
              <a:gd name="connsiteY2" fmla="*/ 904944 h 1117465"/>
              <a:gd name="connsiteX3" fmla="*/ 1190389 w 3254273"/>
              <a:gd name="connsiteY3" fmla="*/ 1117465 h 1117465"/>
              <a:gd name="connsiteX0" fmla="*/ 3157918 w 3157918"/>
              <a:gd name="connsiteY0" fmla="*/ 879777 h 1102539"/>
              <a:gd name="connsiteX1" fmla="*/ 374675 w 3157918"/>
              <a:gd name="connsiteY1" fmla="*/ 287 h 1102539"/>
              <a:gd name="connsiteX2" fmla="*/ 104157 w 3157918"/>
              <a:gd name="connsiteY2" fmla="*/ 786779 h 1102539"/>
              <a:gd name="connsiteX3" fmla="*/ 1094034 w 3157918"/>
              <a:gd name="connsiteY3" fmla="*/ 1102539 h 1102539"/>
              <a:gd name="connsiteX0" fmla="*/ 2914020 w 2914020"/>
              <a:gd name="connsiteY0" fmla="*/ 880187 h 1112421"/>
              <a:gd name="connsiteX1" fmla="*/ 130777 w 2914020"/>
              <a:gd name="connsiteY1" fmla="*/ 697 h 1112421"/>
              <a:gd name="connsiteX2" fmla="*/ 494440 w 2914020"/>
              <a:gd name="connsiteY2" fmla="*/ 993666 h 1112421"/>
              <a:gd name="connsiteX3" fmla="*/ 850136 w 2914020"/>
              <a:gd name="connsiteY3" fmla="*/ 1102949 h 1112421"/>
              <a:gd name="connsiteX0" fmla="*/ 2499234 w 2499234"/>
              <a:gd name="connsiteY0" fmla="*/ 703778 h 926718"/>
              <a:gd name="connsiteX1" fmla="*/ 246933 w 2499234"/>
              <a:gd name="connsiteY1" fmla="*/ 1269 h 926718"/>
              <a:gd name="connsiteX2" fmla="*/ 79654 w 2499234"/>
              <a:gd name="connsiteY2" fmla="*/ 817257 h 926718"/>
              <a:gd name="connsiteX3" fmla="*/ 435350 w 2499234"/>
              <a:gd name="connsiteY3" fmla="*/ 926540 h 926718"/>
              <a:gd name="connsiteX0" fmla="*/ 2568346 w 2568346"/>
              <a:gd name="connsiteY0" fmla="*/ 703778 h 941300"/>
              <a:gd name="connsiteX1" fmla="*/ 316045 w 2568346"/>
              <a:gd name="connsiteY1" fmla="*/ 1269 h 941300"/>
              <a:gd name="connsiteX2" fmla="*/ 148766 w 2568346"/>
              <a:gd name="connsiteY2" fmla="*/ 817257 h 941300"/>
              <a:gd name="connsiteX3" fmla="*/ 504462 w 2568346"/>
              <a:gd name="connsiteY3" fmla="*/ 926540 h 941300"/>
              <a:gd name="connsiteX0" fmla="*/ 2630641 w 2630641"/>
              <a:gd name="connsiteY0" fmla="*/ 703778 h 958413"/>
              <a:gd name="connsiteX1" fmla="*/ 378340 w 2630641"/>
              <a:gd name="connsiteY1" fmla="*/ 1269 h 958413"/>
              <a:gd name="connsiteX2" fmla="*/ 211061 w 2630641"/>
              <a:gd name="connsiteY2" fmla="*/ 817257 h 958413"/>
              <a:gd name="connsiteX3" fmla="*/ 566757 w 2630641"/>
              <a:gd name="connsiteY3" fmla="*/ 926540 h 958413"/>
              <a:gd name="connsiteX0" fmla="*/ 2630641 w 2630641"/>
              <a:gd name="connsiteY0" fmla="*/ 703778 h 1157535"/>
              <a:gd name="connsiteX1" fmla="*/ 378340 w 2630641"/>
              <a:gd name="connsiteY1" fmla="*/ 1269 h 1157535"/>
              <a:gd name="connsiteX2" fmla="*/ 211061 w 2630641"/>
              <a:gd name="connsiteY2" fmla="*/ 817257 h 1157535"/>
              <a:gd name="connsiteX3" fmla="*/ 566757 w 2630641"/>
              <a:gd name="connsiteY3" fmla="*/ 926540 h 1157535"/>
              <a:gd name="connsiteX0" fmla="*/ 2545298 w 2545298"/>
              <a:gd name="connsiteY0" fmla="*/ 703778 h 1254906"/>
              <a:gd name="connsiteX1" fmla="*/ 292997 w 2545298"/>
              <a:gd name="connsiteY1" fmla="*/ 1269 h 1254906"/>
              <a:gd name="connsiteX2" fmla="*/ 125718 w 2545298"/>
              <a:gd name="connsiteY2" fmla="*/ 817257 h 1254906"/>
              <a:gd name="connsiteX3" fmla="*/ 1204085 w 2545298"/>
              <a:gd name="connsiteY3" fmla="*/ 1074024 h 1254906"/>
              <a:gd name="connsiteX0" fmla="*/ 2740677 w 2740677"/>
              <a:gd name="connsiteY0" fmla="*/ 703778 h 1280606"/>
              <a:gd name="connsiteX1" fmla="*/ 488376 w 2740677"/>
              <a:gd name="connsiteY1" fmla="*/ 1269 h 1280606"/>
              <a:gd name="connsiteX2" fmla="*/ 321097 w 2740677"/>
              <a:gd name="connsiteY2" fmla="*/ 817257 h 1280606"/>
              <a:gd name="connsiteX3" fmla="*/ 1399464 w 2740677"/>
              <a:gd name="connsiteY3" fmla="*/ 1074024 h 1280606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646453 w 2646453"/>
              <a:gd name="connsiteY0" fmla="*/ 702581 h 1220311"/>
              <a:gd name="connsiteX1" fmla="*/ 394152 w 2646453"/>
              <a:gd name="connsiteY1" fmla="*/ 72 h 1220311"/>
              <a:gd name="connsiteX2" fmla="*/ 226873 w 2646453"/>
              <a:gd name="connsiteY2" fmla="*/ 816060 h 1220311"/>
              <a:gd name="connsiteX3" fmla="*/ 1290492 w 2646453"/>
              <a:gd name="connsiteY3" fmla="*/ 1220311 h 1220311"/>
              <a:gd name="connsiteX0" fmla="*/ 2631425 w 2631425"/>
              <a:gd name="connsiteY0" fmla="*/ 703777 h 1221507"/>
              <a:gd name="connsiteX1" fmla="*/ 379124 w 2631425"/>
              <a:gd name="connsiteY1" fmla="*/ 1268 h 1221507"/>
              <a:gd name="connsiteX2" fmla="*/ 84736 w 2631425"/>
              <a:gd name="connsiteY2" fmla="*/ 817256 h 1221507"/>
              <a:gd name="connsiteX3" fmla="*/ 1275464 w 2631425"/>
              <a:gd name="connsiteY3" fmla="*/ 1221507 h 1221507"/>
              <a:gd name="connsiteX0" fmla="*/ 2758351 w 2758351"/>
              <a:gd name="connsiteY0" fmla="*/ 703777 h 1221507"/>
              <a:gd name="connsiteX1" fmla="*/ 506050 w 2758351"/>
              <a:gd name="connsiteY1" fmla="*/ 1268 h 1221507"/>
              <a:gd name="connsiteX2" fmla="*/ 211662 w 2758351"/>
              <a:gd name="connsiteY2" fmla="*/ 817256 h 1221507"/>
              <a:gd name="connsiteX3" fmla="*/ 1402390 w 2758351"/>
              <a:gd name="connsiteY3" fmla="*/ 1221507 h 1221507"/>
              <a:gd name="connsiteX0" fmla="*/ 2837310 w 2837310"/>
              <a:gd name="connsiteY0" fmla="*/ 708391 h 1226121"/>
              <a:gd name="connsiteX1" fmla="*/ 585009 w 2837310"/>
              <a:gd name="connsiteY1" fmla="*/ 5882 h 1226121"/>
              <a:gd name="connsiteX2" fmla="*/ 290621 w 2837310"/>
              <a:gd name="connsiteY2" fmla="*/ 821870 h 1226121"/>
              <a:gd name="connsiteX3" fmla="*/ 1481349 w 2837310"/>
              <a:gd name="connsiteY3" fmla="*/ 1226121 h 122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310" h="1226121">
                <a:moveTo>
                  <a:pt x="2837310" y="708391"/>
                </a:moveTo>
                <a:cubicBezTo>
                  <a:pt x="2837410" y="177581"/>
                  <a:pt x="1295452" y="75459"/>
                  <a:pt x="585009" y="5882"/>
                </a:cubicBezTo>
                <a:cubicBezTo>
                  <a:pt x="-125434" y="-63695"/>
                  <a:pt x="-144763" y="500510"/>
                  <a:pt x="290621" y="821870"/>
                </a:cubicBezTo>
                <a:cubicBezTo>
                  <a:pt x="726005" y="1143230"/>
                  <a:pt x="1157789" y="1153682"/>
                  <a:pt x="1481349" y="1226121"/>
                </a:cubicBezTo>
              </a:path>
            </a:pathLst>
          </a:custGeom>
          <a:noFill/>
          <a:ln w="139700">
            <a:gradFill>
              <a:gsLst>
                <a:gs pos="0">
                  <a:srgbClr val="95958A"/>
                </a:gs>
                <a:gs pos="100000">
                  <a:srgbClr val="AAA7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1705714" y="5511114"/>
            <a:ext cx="5004005" cy="1346886"/>
          </a:xfrm>
          <a:prstGeom prst="rect">
            <a:avLst/>
          </a:prstGeom>
        </p:spPr>
      </p:pic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3991728" y="4980542"/>
            <a:ext cx="1309322" cy="587483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679DA8-8A05-C946-0569-5001AF87D5D1}"/>
              </a:ext>
            </a:extLst>
          </p:cNvPr>
          <p:cNvGrpSpPr/>
          <p:nvPr/>
        </p:nvGrpSpPr>
        <p:grpSpPr>
          <a:xfrm>
            <a:off x="5008752" y="2700102"/>
            <a:ext cx="11468369" cy="2501757"/>
            <a:chOff x="116745" y="2680978"/>
            <a:chExt cx="11468369" cy="25017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ED5CB1-F22E-3933-5554-FB04A205229A}"/>
                </a:ext>
              </a:extLst>
            </p:cNvPr>
            <p:cNvSpPr/>
            <p:nvPr/>
          </p:nvSpPr>
          <p:spPr>
            <a:xfrm rot="928624">
              <a:off x="116745" y="4814148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7B353A-FBDA-0A9E-B2DE-7C1275769A4C}"/>
                </a:ext>
              </a:extLst>
            </p:cNvPr>
            <p:cNvSpPr/>
            <p:nvPr/>
          </p:nvSpPr>
          <p:spPr>
            <a:xfrm rot="911655">
              <a:off x="123039" y="2680978"/>
              <a:ext cx="817030" cy="1050415"/>
            </a:xfrm>
            <a:prstGeom prst="rect">
              <a:avLst/>
            </a:prstGeom>
            <a:gradFill>
              <a:gsLst>
                <a:gs pos="83000">
                  <a:srgbClr val="353334"/>
                </a:gs>
                <a:gs pos="0">
                  <a:srgbClr val="2A282A"/>
                </a:gs>
                <a:gs pos="89000">
                  <a:srgbClr val="626057"/>
                </a:gs>
                <a:gs pos="93000">
                  <a:srgbClr val="0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0AA4AA1-D91E-9279-EA68-9294537B01DA}"/>
              </a:ext>
            </a:extLst>
          </p:cNvPr>
          <p:cNvSpPr/>
          <p:nvPr/>
        </p:nvSpPr>
        <p:spPr>
          <a:xfrm rot="928624">
            <a:off x="154437" y="5042515"/>
            <a:ext cx="1080042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C6B2BD-14DA-967E-3C22-B730AF2DAC62}"/>
              </a:ext>
            </a:extLst>
          </p:cNvPr>
          <p:cNvGrpSpPr/>
          <p:nvPr/>
        </p:nvGrpSpPr>
        <p:grpSpPr>
          <a:xfrm rot="900000">
            <a:off x="839526" y="1636888"/>
            <a:ext cx="11224923" cy="3584224"/>
            <a:chOff x="228583" y="2525908"/>
            <a:chExt cx="11224923" cy="358422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57694AB-9509-6E35-D018-BB54A6F20789}"/>
                </a:ext>
              </a:extLst>
            </p:cNvPr>
            <p:cNvSpPr/>
            <p:nvPr/>
          </p:nvSpPr>
          <p:spPr>
            <a:xfrm>
              <a:off x="495046" y="4174070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rapezium 72">
              <a:extLst>
                <a:ext uri="{FF2B5EF4-FFF2-40B4-BE49-F238E27FC236}">
                  <a16:creationId xmlns:a16="http://schemas.microsoft.com/office/drawing/2014/main" id="{17026574-E2F2-A26C-4069-31FC9693314D}"/>
                </a:ext>
              </a:extLst>
            </p:cNvPr>
            <p:cNvSpPr/>
            <p:nvPr/>
          </p:nvSpPr>
          <p:spPr>
            <a:xfrm flipV="1">
              <a:off x="1744527" y="3289177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AD05349-C0C5-CC3C-BB04-6BE74A3A6906}"/>
                </a:ext>
              </a:extLst>
            </p:cNvPr>
            <p:cNvSpPr/>
            <p:nvPr/>
          </p:nvSpPr>
          <p:spPr>
            <a:xfrm>
              <a:off x="495046" y="3699686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328FC44-36B8-A7B4-838A-4D8D76C45FA0}"/>
                </a:ext>
              </a:extLst>
            </p:cNvPr>
            <p:cNvSpPr/>
            <p:nvPr/>
          </p:nvSpPr>
          <p:spPr>
            <a:xfrm>
              <a:off x="495046" y="3225301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DECDCB2-0E6A-CC19-7F72-91A1CD57B545}"/>
                </a:ext>
              </a:extLst>
            </p:cNvPr>
            <p:cNvSpPr/>
            <p:nvPr/>
          </p:nvSpPr>
          <p:spPr>
            <a:xfrm>
              <a:off x="495046" y="2750916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B62B76-F252-8DFD-60A0-3C631D1C2701}"/>
                </a:ext>
              </a:extLst>
            </p:cNvPr>
            <p:cNvSpPr/>
            <p:nvPr/>
          </p:nvSpPr>
          <p:spPr>
            <a:xfrm>
              <a:off x="10920588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1F102CD-0B1B-F3B4-39D4-2CBDA75D1D63}"/>
                </a:ext>
              </a:extLst>
            </p:cNvPr>
            <p:cNvSpPr/>
            <p:nvPr/>
          </p:nvSpPr>
          <p:spPr>
            <a:xfrm>
              <a:off x="228586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8A99EA-8B05-0CA5-4748-C8904F86E31A}"/>
                </a:ext>
              </a:extLst>
            </p:cNvPr>
            <p:cNvSpPr/>
            <p:nvPr/>
          </p:nvSpPr>
          <p:spPr>
            <a:xfrm>
              <a:off x="5574587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5A0A80D-7480-96A8-90EE-2438887F32D8}"/>
                </a:ext>
              </a:extLst>
            </p:cNvPr>
            <p:cNvSpPr/>
            <p:nvPr/>
          </p:nvSpPr>
          <p:spPr>
            <a:xfrm>
              <a:off x="228585" y="4573450"/>
              <a:ext cx="11196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84AEB0-6093-A13C-4313-AF360CCE20B0}"/>
                </a:ext>
              </a:extLst>
            </p:cNvPr>
            <p:cNvSpPr/>
            <p:nvPr/>
          </p:nvSpPr>
          <p:spPr>
            <a:xfrm>
              <a:off x="228584" y="3549680"/>
              <a:ext cx="11196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69C997F-8651-5A09-773C-F89372F3A664}"/>
                </a:ext>
              </a:extLst>
            </p:cNvPr>
            <p:cNvSpPr/>
            <p:nvPr/>
          </p:nvSpPr>
          <p:spPr>
            <a:xfrm>
              <a:off x="228584" y="2525908"/>
              <a:ext cx="11196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EF5FB6-0E76-5C88-0CCC-5424D9F90506}"/>
                </a:ext>
              </a:extLst>
            </p:cNvPr>
            <p:cNvSpPr/>
            <p:nvPr/>
          </p:nvSpPr>
          <p:spPr>
            <a:xfrm rot="1796737" flipV="1">
              <a:off x="1114295" y="3591069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B3BA515-3A59-35F0-AC7B-07C1C4492388}"/>
                </a:ext>
              </a:extLst>
            </p:cNvPr>
            <p:cNvSpPr/>
            <p:nvPr/>
          </p:nvSpPr>
          <p:spPr>
            <a:xfrm rot="1796737" flipV="1">
              <a:off x="6460296" y="3641125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F5F0BF6-BC63-7ACA-B179-157CD6AC9340}"/>
                </a:ext>
              </a:extLst>
            </p:cNvPr>
            <p:cNvSpPr/>
            <p:nvPr/>
          </p:nvSpPr>
          <p:spPr>
            <a:xfrm>
              <a:off x="228583" y="4765254"/>
              <a:ext cx="532918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51E5B06-1051-9BE4-70B2-33439572E8A6}"/>
                </a:ext>
              </a:extLst>
            </p:cNvPr>
            <p:cNvSpPr/>
            <p:nvPr/>
          </p:nvSpPr>
          <p:spPr>
            <a:xfrm>
              <a:off x="5574587" y="4784302"/>
              <a:ext cx="532918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B9349D-62B9-DDD4-20CC-2F4FA5725375}"/>
                </a:ext>
              </a:extLst>
            </p:cNvPr>
            <p:cNvSpPr/>
            <p:nvPr/>
          </p:nvSpPr>
          <p:spPr>
            <a:xfrm>
              <a:off x="10920588" y="4784302"/>
              <a:ext cx="532918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71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4741-8FC3-3066-13E1-EE8207D9D3FE}"/>
              </a:ext>
            </a:extLst>
          </p:cNvPr>
          <p:cNvGrpSpPr/>
          <p:nvPr/>
        </p:nvGrpSpPr>
        <p:grpSpPr>
          <a:xfrm>
            <a:off x="1449063" y="3348558"/>
            <a:ext cx="5002924" cy="2219467"/>
            <a:chOff x="1449063" y="3301058"/>
            <a:chExt cx="5002924" cy="22194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8F4CE6-7760-FFEE-1F6D-33AD91BC69A9}"/>
                </a:ext>
              </a:extLst>
            </p:cNvPr>
            <p:cNvGrpSpPr/>
            <p:nvPr/>
          </p:nvGrpSpPr>
          <p:grpSpPr>
            <a:xfrm>
              <a:off x="1449063" y="3301058"/>
              <a:ext cx="5002924" cy="2113006"/>
              <a:chOff x="1460938" y="3398107"/>
              <a:chExt cx="5002924" cy="2113006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FE3256D-BA34-3529-B97F-D79123E98799}"/>
                  </a:ext>
                </a:extLst>
              </p:cNvPr>
              <p:cNvSpPr/>
              <p:nvPr/>
            </p:nvSpPr>
            <p:spPr>
              <a:xfrm flipH="1">
                <a:off x="1460938" y="3398107"/>
                <a:ext cx="5002924" cy="2113006"/>
              </a:xfrm>
              <a:custGeom>
                <a:avLst/>
                <a:gdLst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422602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0" fmla="*/ 5002924 w 5002924"/>
                  <a:gd name="connsiteY0" fmla="*/ 0 h 2113006"/>
                  <a:gd name="connsiteX1" fmla="*/ 2148940 w 5002924"/>
                  <a:gd name="connsiteY1" fmla="*/ 0 h 2113006"/>
                  <a:gd name="connsiteX2" fmla="*/ 2148940 w 5002924"/>
                  <a:gd name="connsiteY2" fmla="*/ 1 h 2113006"/>
                  <a:gd name="connsiteX3" fmla="*/ 0 w 5002924"/>
                  <a:gd name="connsiteY3" fmla="*/ 695871 h 2113006"/>
                  <a:gd name="connsiteX4" fmla="*/ 0 w 5002924"/>
                  <a:gd name="connsiteY4" fmla="*/ 2113006 h 2113006"/>
                  <a:gd name="connsiteX5" fmla="*/ 2148940 w 5002924"/>
                  <a:gd name="connsiteY5" fmla="*/ 2113006 h 2113006"/>
                  <a:gd name="connsiteX6" fmla="*/ 5002924 w 5002924"/>
                  <a:gd name="connsiteY6" fmla="*/ 2113006 h 2113006"/>
                  <a:gd name="connsiteX7" fmla="*/ 5002924 w 5002924"/>
                  <a:gd name="connsiteY7" fmla="*/ 0 h 21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02924" h="2113006">
                    <a:moveTo>
                      <a:pt x="5002924" y="0"/>
                    </a:moveTo>
                    <a:lnTo>
                      <a:pt x="2148940" y="0"/>
                    </a:lnTo>
                    <a:lnTo>
                      <a:pt x="2148940" y="1"/>
                    </a:lnTo>
                    <a:lnTo>
                      <a:pt x="0" y="695871"/>
                    </a:lnTo>
                    <a:lnTo>
                      <a:pt x="0" y="2113006"/>
                    </a:lnTo>
                    <a:lnTo>
                      <a:pt x="2148940" y="2113006"/>
                    </a:lnTo>
                    <a:lnTo>
                      <a:pt x="5002924" y="2113006"/>
                    </a:lnTo>
                    <a:lnTo>
                      <a:pt x="5002924" y="0"/>
                    </a:lnTo>
                    <a:close/>
                  </a:path>
                </a:pathLst>
              </a:custGeom>
              <a:solidFill>
                <a:srgbClr val="FFC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4CC16A-F93E-FC96-C89B-D8F4F31FD2F9}"/>
                  </a:ext>
                </a:extLst>
              </p:cNvPr>
              <p:cNvSpPr/>
              <p:nvPr/>
            </p:nvSpPr>
            <p:spPr>
              <a:xfrm>
                <a:off x="1717589" y="360210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26D35C-D25A-2EB4-7769-029967F57536}"/>
                  </a:ext>
                </a:extLst>
              </p:cNvPr>
              <p:cNvSpPr/>
              <p:nvPr/>
            </p:nvSpPr>
            <p:spPr>
              <a:xfrm>
                <a:off x="1717589" y="380610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131B8E-0AEF-47A6-DF45-46A05994D650}"/>
                  </a:ext>
                </a:extLst>
              </p:cNvPr>
              <p:cNvSpPr/>
              <p:nvPr/>
            </p:nvSpPr>
            <p:spPr>
              <a:xfrm>
                <a:off x="1717589" y="401010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EC9C51-EC1B-DB6F-CF59-30814D3F3723}"/>
                  </a:ext>
                </a:extLst>
              </p:cNvPr>
              <p:cNvSpPr/>
              <p:nvPr/>
            </p:nvSpPr>
            <p:spPr>
              <a:xfrm>
                <a:off x="1717589" y="421409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729AE5-9A69-95B6-613A-B51BD6143C78}"/>
                  </a:ext>
                </a:extLst>
              </p:cNvPr>
              <p:cNvSpPr/>
              <p:nvPr/>
            </p:nvSpPr>
            <p:spPr>
              <a:xfrm>
                <a:off x="1717589" y="4418097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ECF992-A8C9-C30F-1CD1-80244AF027AB}"/>
                  </a:ext>
                </a:extLst>
              </p:cNvPr>
              <p:cNvSpPr/>
              <p:nvPr/>
            </p:nvSpPr>
            <p:spPr>
              <a:xfrm>
                <a:off x="1717589" y="4622095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8D304-5F04-E180-87BF-99B85CBE3616}"/>
                  </a:ext>
                </a:extLst>
              </p:cNvPr>
              <p:cNvSpPr/>
              <p:nvPr/>
            </p:nvSpPr>
            <p:spPr>
              <a:xfrm>
                <a:off x="1717589" y="4826093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5ECB56-9DF6-F771-8B0B-3C94786F54F3}"/>
                  </a:ext>
                </a:extLst>
              </p:cNvPr>
              <p:cNvSpPr/>
              <p:nvPr/>
            </p:nvSpPr>
            <p:spPr>
              <a:xfrm>
                <a:off x="1717589" y="5030091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4CCEA8-4404-DC6D-5A3F-A36502A93A5A}"/>
                  </a:ext>
                </a:extLst>
              </p:cNvPr>
              <p:cNvSpPr/>
              <p:nvPr/>
            </p:nvSpPr>
            <p:spPr>
              <a:xfrm>
                <a:off x="1717589" y="5234089"/>
                <a:ext cx="1309322" cy="9753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chemeClr val="bg2">
                      <a:lumMod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ium 28">
              <a:extLst>
                <a:ext uri="{FF2B5EF4-FFF2-40B4-BE49-F238E27FC236}">
                  <a16:creationId xmlns:a16="http://schemas.microsoft.com/office/drawing/2014/main" id="{655399BC-3A66-6001-F4C6-B42202ABC9D6}"/>
                </a:ext>
              </a:extLst>
            </p:cNvPr>
            <p:cNvSpPr/>
            <p:nvPr/>
          </p:nvSpPr>
          <p:spPr>
            <a:xfrm flipV="1">
              <a:off x="1449063" y="539494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FCC5462F-368A-DB03-C95E-EC3C4406D03B}"/>
              </a:ext>
            </a:extLst>
          </p:cNvPr>
          <p:cNvSpPr/>
          <p:nvPr/>
        </p:nvSpPr>
        <p:spPr>
          <a:xfrm>
            <a:off x="79254" y="2768086"/>
            <a:ext cx="2633696" cy="1226121"/>
          </a:xfrm>
          <a:custGeom>
            <a:avLst/>
            <a:gdLst>
              <a:gd name="connsiteX0" fmla="*/ 1381181 w 1381181"/>
              <a:gd name="connsiteY0" fmla="*/ 0 h 964665"/>
              <a:gd name="connsiteX1" fmla="*/ 164222 w 1381181"/>
              <a:gd name="connsiteY1" fmla="*/ 221876 h 964665"/>
              <a:gd name="connsiteX2" fmla="*/ 96987 w 1381181"/>
              <a:gd name="connsiteY2" fmla="*/ 860612 h 964665"/>
              <a:gd name="connsiteX3" fmla="*/ 957599 w 1381181"/>
              <a:gd name="connsiteY3" fmla="*/ 948018 h 964665"/>
              <a:gd name="connsiteX4" fmla="*/ 534016 w 1381181"/>
              <a:gd name="connsiteY4" fmla="*/ 941294 h 964665"/>
              <a:gd name="connsiteX5" fmla="*/ 930705 w 1381181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5" fmla="*/ 914671 w 1365147"/>
              <a:gd name="connsiteY5" fmla="*/ 712694 h 964665"/>
              <a:gd name="connsiteX0" fmla="*/ 1365147 w 1365147"/>
              <a:gd name="connsiteY0" fmla="*/ 0 h 964665"/>
              <a:gd name="connsiteX1" fmla="*/ 181805 w 1365147"/>
              <a:gd name="connsiteY1" fmla="*/ 289111 h 964665"/>
              <a:gd name="connsiteX2" fmla="*/ 80953 w 1365147"/>
              <a:gd name="connsiteY2" fmla="*/ 860612 h 964665"/>
              <a:gd name="connsiteX3" fmla="*/ 941565 w 1365147"/>
              <a:gd name="connsiteY3" fmla="*/ 948018 h 964665"/>
              <a:gd name="connsiteX4" fmla="*/ 517982 w 1365147"/>
              <a:gd name="connsiteY4" fmla="*/ 941294 h 964665"/>
              <a:gd name="connsiteX0" fmla="*/ 1365147 w 1365147"/>
              <a:gd name="connsiteY0" fmla="*/ 0 h 948018"/>
              <a:gd name="connsiteX1" fmla="*/ 181805 w 1365147"/>
              <a:gd name="connsiteY1" fmla="*/ 289111 h 948018"/>
              <a:gd name="connsiteX2" fmla="*/ 80953 w 1365147"/>
              <a:gd name="connsiteY2" fmla="*/ 860612 h 948018"/>
              <a:gd name="connsiteX3" fmla="*/ 941565 w 1365147"/>
              <a:gd name="connsiteY3" fmla="*/ 948018 h 948018"/>
              <a:gd name="connsiteX0" fmla="*/ 1346278 w 1346278"/>
              <a:gd name="connsiteY0" fmla="*/ 0 h 1055594"/>
              <a:gd name="connsiteX1" fmla="*/ 162936 w 1346278"/>
              <a:gd name="connsiteY1" fmla="*/ 289111 h 1055594"/>
              <a:gd name="connsiteX2" fmla="*/ 62084 w 1346278"/>
              <a:gd name="connsiteY2" fmla="*/ 860612 h 1055594"/>
              <a:gd name="connsiteX3" fmla="*/ 653755 w 1346278"/>
              <a:gd name="connsiteY3" fmla="*/ 1055594 h 1055594"/>
              <a:gd name="connsiteX0" fmla="*/ 1346278 w 1346278"/>
              <a:gd name="connsiteY0" fmla="*/ 0 h 1117378"/>
              <a:gd name="connsiteX1" fmla="*/ 162936 w 1346278"/>
              <a:gd name="connsiteY1" fmla="*/ 289111 h 1117378"/>
              <a:gd name="connsiteX2" fmla="*/ 62084 w 1346278"/>
              <a:gd name="connsiteY2" fmla="*/ 860612 h 1117378"/>
              <a:gd name="connsiteX3" fmla="*/ 653755 w 1346278"/>
              <a:gd name="connsiteY3" fmla="*/ 1117378 h 1117378"/>
              <a:gd name="connsiteX0" fmla="*/ 1338443 w 1338443"/>
              <a:gd name="connsiteY0" fmla="*/ 0 h 909222"/>
              <a:gd name="connsiteX1" fmla="*/ 162535 w 1338443"/>
              <a:gd name="connsiteY1" fmla="*/ 80955 h 909222"/>
              <a:gd name="connsiteX2" fmla="*/ 61683 w 1338443"/>
              <a:gd name="connsiteY2" fmla="*/ 652456 h 909222"/>
              <a:gd name="connsiteX3" fmla="*/ 653354 w 1338443"/>
              <a:gd name="connsiteY3" fmla="*/ 909222 h 909222"/>
              <a:gd name="connsiteX0" fmla="*/ 1338443 w 1338443"/>
              <a:gd name="connsiteY0" fmla="*/ 107996 h 1017218"/>
              <a:gd name="connsiteX1" fmla="*/ 162535 w 1338443"/>
              <a:gd name="connsiteY1" fmla="*/ 188951 h 1017218"/>
              <a:gd name="connsiteX2" fmla="*/ 61683 w 1338443"/>
              <a:gd name="connsiteY2" fmla="*/ 760452 h 1017218"/>
              <a:gd name="connsiteX3" fmla="*/ 653354 w 1338443"/>
              <a:gd name="connsiteY3" fmla="*/ 1017218 h 1017218"/>
              <a:gd name="connsiteX0" fmla="*/ 1334972 w 1334972"/>
              <a:gd name="connsiteY0" fmla="*/ 159378 h 1068600"/>
              <a:gd name="connsiteX1" fmla="*/ 166498 w 1334972"/>
              <a:gd name="connsiteY1" fmla="*/ 99084 h 1068600"/>
              <a:gd name="connsiteX2" fmla="*/ 58212 w 1334972"/>
              <a:gd name="connsiteY2" fmla="*/ 811834 h 1068600"/>
              <a:gd name="connsiteX3" fmla="*/ 649883 w 1334972"/>
              <a:gd name="connsiteY3" fmla="*/ 1068600 h 1068600"/>
              <a:gd name="connsiteX0" fmla="*/ 1311520 w 1311520"/>
              <a:gd name="connsiteY0" fmla="*/ 201158 h 1028604"/>
              <a:gd name="connsiteX1" fmla="*/ 165348 w 1311520"/>
              <a:gd name="connsiteY1" fmla="*/ 59088 h 1028604"/>
              <a:gd name="connsiteX2" fmla="*/ 57062 w 1311520"/>
              <a:gd name="connsiteY2" fmla="*/ 771838 h 1028604"/>
              <a:gd name="connsiteX3" fmla="*/ 648733 w 1311520"/>
              <a:gd name="connsiteY3" fmla="*/ 1028604 h 1028604"/>
              <a:gd name="connsiteX0" fmla="*/ 1347550 w 1347550"/>
              <a:gd name="connsiteY0" fmla="*/ 201158 h 1117094"/>
              <a:gd name="connsiteX1" fmla="*/ 201378 w 1347550"/>
              <a:gd name="connsiteY1" fmla="*/ 59088 h 1117094"/>
              <a:gd name="connsiteX2" fmla="*/ 93092 w 1347550"/>
              <a:gd name="connsiteY2" fmla="*/ 771838 h 1117094"/>
              <a:gd name="connsiteX3" fmla="*/ 1186208 w 1347550"/>
              <a:gd name="connsiteY3" fmla="*/ 1117094 h 1117094"/>
              <a:gd name="connsiteX0" fmla="*/ 1347550 w 1347550"/>
              <a:gd name="connsiteY0" fmla="*/ 201158 h 984359"/>
              <a:gd name="connsiteX1" fmla="*/ 201378 w 1347550"/>
              <a:gd name="connsiteY1" fmla="*/ 59088 h 984359"/>
              <a:gd name="connsiteX2" fmla="*/ 93092 w 1347550"/>
              <a:gd name="connsiteY2" fmla="*/ 771838 h 984359"/>
              <a:gd name="connsiteX3" fmla="*/ 1186208 w 1347550"/>
              <a:gd name="connsiteY3" fmla="*/ 984359 h 984359"/>
              <a:gd name="connsiteX0" fmla="*/ 3364478 w 3364478"/>
              <a:gd name="connsiteY0" fmla="*/ 702514 h 925276"/>
              <a:gd name="connsiteX1" fmla="*/ 315764 w 3364478"/>
              <a:gd name="connsiteY1" fmla="*/ 5 h 925276"/>
              <a:gd name="connsiteX2" fmla="*/ 207478 w 3364478"/>
              <a:gd name="connsiteY2" fmla="*/ 712755 h 925276"/>
              <a:gd name="connsiteX3" fmla="*/ 1300594 w 3364478"/>
              <a:gd name="connsiteY3" fmla="*/ 925276 h 925276"/>
              <a:gd name="connsiteX0" fmla="*/ 3364478 w 3364478"/>
              <a:gd name="connsiteY0" fmla="*/ 702521 h 925283"/>
              <a:gd name="connsiteX1" fmla="*/ 315764 w 3364478"/>
              <a:gd name="connsiteY1" fmla="*/ 12 h 925283"/>
              <a:gd name="connsiteX2" fmla="*/ 207478 w 3364478"/>
              <a:gd name="connsiteY2" fmla="*/ 712762 h 925283"/>
              <a:gd name="connsiteX3" fmla="*/ 1300594 w 3364478"/>
              <a:gd name="connsiteY3" fmla="*/ 925283 h 925283"/>
              <a:gd name="connsiteX0" fmla="*/ 3230573 w 3230573"/>
              <a:gd name="connsiteY0" fmla="*/ 879496 h 1102258"/>
              <a:gd name="connsiteX1" fmla="*/ 447330 w 3230573"/>
              <a:gd name="connsiteY1" fmla="*/ 6 h 1102258"/>
              <a:gd name="connsiteX2" fmla="*/ 73573 w 3230573"/>
              <a:gd name="connsiteY2" fmla="*/ 889737 h 1102258"/>
              <a:gd name="connsiteX3" fmla="*/ 1166689 w 3230573"/>
              <a:gd name="connsiteY3" fmla="*/ 1102258 h 1102258"/>
              <a:gd name="connsiteX0" fmla="*/ 3254273 w 3254273"/>
              <a:gd name="connsiteY0" fmla="*/ 894703 h 1117465"/>
              <a:gd name="connsiteX1" fmla="*/ 471030 w 3254273"/>
              <a:gd name="connsiteY1" fmla="*/ 15213 h 1117465"/>
              <a:gd name="connsiteX2" fmla="*/ 97273 w 3254273"/>
              <a:gd name="connsiteY2" fmla="*/ 904944 h 1117465"/>
              <a:gd name="connsiteX3" fmla="*/ 1190389 w 3254273"/>
              <a:gd name="connsiteY3" fmla="*/ 1117465 h 1117465"/>
              <a:gd name="connsiteX0" fmla="*/ 3157918 w 3157918"/>
              <a:gd name="connsiteY0" fmla="*/ 879777 h 1102539"/>
              <a:gd name="connsiteX1" fmla="*/ 374675 w 3157918"/>
              <a:gd name="connsiteY1" fmla="*/ 287 h 1102539"/>
              <a:gd name="connsiteX2" fmla="*/ 104157 w 3157918"/>
              <a:gd name="connsiteY2" fmla="*/ 786779 h 1102539"/>
              <a:gd name="connsiteX3" fmla="*/ 1094034 w 3157918"/>
              <a:gd name="connsiteY3" fmla="*/ 1102539 h 1102539"/>
              <a:gd name="connsiteX0" fmla="*/ 2914020 w 2914020"/>
              <a:gd name="connsiteY0" fmla="*/ 880187 h 1112421"/>
              <a:gd name="connsiteX1" fmla="*/ 130777 w 2914020"/>
              <a:gd name="connsiteY1" fmla="*/ 697 h 1112421"/>
              <a:gd name="connsiteX2" fmla="*/ 494440 w 2914020"/>
              <a:gd name="connsiteY2" fmla="*/ 993666 h 1112421"/>
              <a:gd name="connsiteX3" fmla="*/ 850136 w 2914020"/>
              <a:gd name="connsiteY3" fmla="*/ 1102949 h 1112421"/>
              <a:gd name="connsiteX0" fmla="*/ 2499234 w 2499234"/>
              <a:gd name="connsiteY0" fmla="*/ 703778 h 926718"/>
              <a:gd name="connsiteX1" fmla="*/ 246933 w 2499234"/>
              <a:gd name="connsiteY1" fmla="*/ 1269 h 926718"/>
              <a:gd name="connsiteX2" fmla="*/ 79654 w 2499234"/>
              <a:gd name="connsiteY2" fmla="*/ 817257 h 926718"/>
              <a:gd name="connsiteX3" fmla="*/ 435350 w 2499234"/>
              <a:gd name="connsiteY3" fmla="*/ 926540 h 926718"/>
              <a:gd name="connsiteX0" fmla="*/ 2568346 w 2568346"/>
              <a:gd name="connsiteY0" fmla="*/ 703778 h 941300"/>
              <a:gd name="connsiteX1" fmla="*/ 316045 w 2568346"/>
              <a:gd name="connsiteY1" fmla="*/ 1269 h 941300"/>
              <a:gd name="connsiteX2" fmla="*/ 148766 w 2568346"/>
              <a:gd name="connsiteY2" fmla="*/ 817257 h 941300"/>
              <a:gd name="connsiteX3" fmla="*/ 504462 w 2568346"/>
              <a:gd name="connsiteY3" fmla="*/ 926540 h 941300"/>
              <a:gd name="connsiteX0" fmla="*/ 2630641 w 2630641"/>
              <a:gd name="connsiteY0" fmla="*/ 703778 h 958413"/>
              <a:gd name="connsiteX1" fmla="*/ 378340 w 2630641"/>
              <a:gd name="connsiteY1" fmla="*/ 1269 h 958413"/>
              <a:gd name="connsiteX2" fmla="*/ 211061 w 2630641"/>
              <a:gd name="connsiteY2" fmla="*/ 817257 h 958413"/>
              <a:gd name="connsiteX3" fmla="*/ 566757 w 2630641"/>
              <a:gd name="connsiteY3" fmla="*/ 926540 h 958413"/>
              <a:gd name="connsiteX0" fmla="*/ 2630641 w 2630641"/>
              <a:gd name="connsiteY0" fmla="*/ 703778 h 1157535"/>
              <a:gd name="connsiteX1" fmla="*/ 378340 w 2630641"/>
              <a:gd name="connsiteY1" fmla="*/ 1269 h 1157535"/>
              <a:gd name="connsiteX2" fmla="*/ 211061 w 2630641"/>
              <a:gd name="connsiteY2" fmla="*/ 817257 h 1157535"/>
              <a:gd name="connsiteX3" fmla="*/ 566757 w 2630641"/>
              <a:gd name="connsiteY3" fmla="*/ 926540 h 1157535"/>
              <a:gd name="connsiteX0" fmla="*/ 2545298 w 2545298"/>
              <a:gd name="connsiteY0" fmla="*/ 703778 h 1254906"/>
              <a:gd name="connsiteX1" fmla="*/ 292997 w 2545298"/>
              <a:gd name="connsiteY1" fmla="*/ 1269 h 1254906"/>
              <a:gd name="connsiteX2" fmla="*/ 125718 w 2545298"/>
              <a:gd name="connsiteY2" fmla="*/ 817257 h 1254906"/>
              <a:gd name="connsiteX3" fmla="*/ 1204085 w 2545298"/>
              <a:gd name="connsiteY3" fmla="*/ 1074024 h 1254906"/>
              <a:gd name="connsiteX0" fmla="*/ 2740677 w 2740677"/>
              <a:gd name="connsiteY0" fmla="*/ 703778 h 1280606"/>
              <a:gd name="connsiteX1" fmla="*/ 488376 w 2740677"/>
              <a:gd name="connsiteY1" fmla="*/ 1269 h 1280606"/>
              <a:gd name="connsiteX2" fmla="*/ 321097 w 2740677"/>
              <a:gd name="connsiteY2" fmla="*/ 817257 h 1280606"/>
              <a:gd name="connsiteX3" fmla="*/ 1399464 w 2740677"/>
              <a:gd name="connsiteY3" fmla="*/ 1074024 h 1280606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740677 w 2740677"/>
              <a:gd name="connsiteY0" fmla="*/ 703778 h 1074024"/>
              <a:gd name="connsiteX1" fmla="*/ 488376 w 2740677"/>
              <a:gd name="connsiteY1" fmla="*/ 1269 h 1074024"/>
              <a:gd name="connsiteX2" fmla="*/ 321097 w 2740677"/>
              <a:gd name="connsiteY2" fmla="*/ 817257 h 1074024"/>
              <a:gd name="connsiteX3" fmla="*/ 1399464 w 2740677"/>
              <a:gd name="connsiteY3" fmla="*/ 1074024 h 1074024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544312 w 2544312"/>
              <a:gd name="connsiteY0" fmla="*/ 703778 h 1221508"/>
              <a:gd name="connsiteX1" fmla="*/ 292011 w 2544312"/>
              <a:gd name="connsiteY1" fmla="*/ 1269 h 1221508"/>
              <a:gd name="connsiteX2" fmla="*/ 124732 w 2544312"/>
              <a:gd name="connsiteY2" fmla="*/ 817257 h 1221508"/>
              <a:gd name="connsiteX3" fmla="*/ 1188351 w 2544312"/>
              <a:gd name="connsiteY3" fmla="*/ 1221508 h 1221508"/>
              <a:gd name="connsiteX0" fmla="*/ 2646453 w 2646453"/>
              <a:gd name="connsiteY0" fmla="*/ 702581 h 1220311"/>
              <a:gd name="connsiteX1" fmla="*/ 394152 w 2646453"/>
              <a:gd name="connsiteY1" fmla="*/ 72 h 1220311"/>
              <a:gd name="connsiteX2" fmla="*/ 226873 w 2646453"/>
              <a:gd name="connsiteY2" fmla="*/ 816060 h 1220311"/>
              <a:gd name="connsiteX3" fmla="*/ 1290492 w 2646453"/>
              <a:gd name="connsiteY3" fmla="*/ 1220311 h 1220311"/>
              <a:gd name="connsiteX0" fmla="*/ 2631425 w 2631425"/>
              <a:gd name="connsiteY0" fmla="*/ 703777 h 1221507"/>
              <a:gd name="connsiteX1" fmla="*/ 379124 w 2631425"/>
              <a:gd name="connsiteY1" fmla="*/ 1268 h 1221507"/>
              <a:gd name="connsiteX2" fmla="*/ 84736 w 2631425"/>
              <a:gd name="connsiteY2" fmla="*/ 817256 h 1221507"/>
              <a:gd name="connsiteX3" fmla="*/ 1275464 w 2631425"/>
              <a:gd name="connsiteY3" fmla="*/ 1221507 h 1221507"/>
              <a:gd name="connsiteX0" fmla="*/ 2758351 w 2758351"/>
              <a:gd name="connsiteY0" fmla="*/ 703777 h 1221507"/>
              <a:gd name="connsiteX1" fmla="*/ 506050 w 2758351"/>
              <a:gd name="connsiteY1" fmla="*/ 1268 h 1221507"/>
              <a:gd name="connsiteX2" fmla="*/ 211662 w 2758351"/>
              <a:gd name="connsiteY2" fmla="*/ 817256 h 1221507"/>
              <a:gd name="connsiteX3" fmla="*/ 1402390 w 2758351"/>
              <a:gd name="connsiteY3" fmla="*/ 1221507 h 1221507"/>
              <a:gd name="connsiteX0" fmla="*/ 2837310 w 2837310"/>
              <a:gd name="connsiteY0" fmla="*/ 708391 h 1226121"/>
              <a:gd name="connsiteX1" fmla="*/ 585009 w 2837310"/>
              <a:gd name="connsiteY1" fmla="*/ 5882 h 1226121"/>
              <a:gd name="connsiteX2" fmla="*/ 290621 w 2837310"/>
              <a:gd name="connsiteY2" fmla="*/ 821870 h 1226121"/>
              <a:gd name="connsiteX3" fmla="*/ 1481349 w 2837310"/>
              <a:gd name="connsiteY3" fmla="*/ 1226121 h 122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310" h="1226121">
                <a:moveTo>
                  <a:pt x="2837310" y="708391"/>
                </a:moveTo>
                <a:cubicBezTo>
                  <a:pt x="2837410" y="177581"/>
                  <a:pt x="1295452" y="75459"/>
                  <a:pt x="585009" y="5882"/>
                </a:cubicBezTo>
                <a:cubicBezTo>
                  <a:pt x="-125434" y="-63695"/>
                  <a:pt x="-144763" y="500510"/>
                  <a:pt x="290621" y="821870"/>
                </a:cubicBezTo>
                <a:cubicBezTo>
                  <a:pt x="726005" y="1143230"/>
                  <a:pt x="1157789" y="1153682"/>
                  <a:pt x="1481349" y="1226121"/>
                </a:cubicBezTo>
              </a:path>
            </a:pathLst>
          </a:custGeom>
          <a:noFill/>
          <a:ln w="139700">
            <a:gradFill>
              <a:gsLst>
                <a:gs pos="0">
                  <a:srgbClr val="95958A"/>
                </a:gs>
                <a:gs pos="100000">
                  <a:srgbClr val="AAA79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53FE1E-16DF-E2F7-CB3F-BAF538B03D90}"/>
              </a:ext>
            </a:extLst>
          </p:cNvPr>
          <p:cNvSpPr/>
          <p:nvPr/>
        </p:nvSpPr>
        <p:spPr>
          <a:xfrm>
            <a:off x="9181070" y="6489413"/>
            <a:ext cx="300815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7CA0F29-6B4D-67A3-7016-23C9CC83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2" t="74234" r="1" b="6126"/>
          <a:stretch/>
        </p:blipFill>
        <p:spPr>
          <a:xfrm>
            <a:off x="1705714" y="5511114"/>
            <a:ext cx="5004005" cy="13468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AA4AA1-D91E-9279-EA68-9294537B01DA}"/>
              </a:ext>
            </a:extLst>
          </p:cNvPr>
          <p:cNvSpPr/>
          <p:nvPr/>
        </p:nvSpPr>
        <p:spPr>
          <a:xfrm rot="928624">
            <a:off x="154437" y="5042515"/>
            <a:ext cx="10800428" cy="368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C3A6D3ED-9887-06DD-B01D-B2AC45FE77E5}"/>
              </a:ext>
            </a:extLst>
          </p:cNvPr>
          <p:cNvSpPr/>
          <p:nvPr/>
        </p:nvSpPr>
        <p:spPr>
          <a:xfrm>
            <a:off x="3991728" y="4980542"/>
            <a:ext cx="1309322" cy="587483"/>
          </a:xfrm>
          <a:prstGeom prst="snip1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679DA8-8A05-C946-0569-5001AF87D5D1}"/>
              </a:ext>
            </a:extLst>
          </p:cNvPr>
          <p:cNvGrpSpPr/>
          <p:nvPr/>
        </p:nvGrpSpPr>
        <p:grpSpPr>
          <a:xfrm>
            <a:off x="79254" y="4160616"/>
            <a:ext cx="11468369" cy="2501757"/>
            <a:chOff x="116745" y="2680978"/>
            <a:chExt cx="11468369" cy="250175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ED5CB1-F22E-3933-5554-FB04A205229A}"/>
                </a:ext>
              </a:extLst>
            </p:cNvPr>
            <p:cNvSpPr/>
            <p:nvPr/>
          </p:nvSpPr>
          <p:spPr>
            <a:xfrm rot="928624">
              <a:off x="116745" y="4814148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7B353A-FBDA-0A9E-B2DE-7C1275769A4C}"/>
                </a:ext>
              </a:extLst>
            </p:cNvPr>
            <p:cNvSpPr/>
            <p:nvPr/>
          </p:nvSpPr>
          <p:spPr>
            <a:xfrm rot="911655">
              <a:off x="123039" y="2680978"/>
              <a:ext cx="817030" cy="1050415"/>
            </a:xfrm>
            <a:prstGeom prst="rect">
              <a:avLst/>
            </a:prstGeom>
            <a:gradFill>
              <a:gsLst>
                <a:gs pos="83000">
                  <a:srgbClr val="353334"/>
                </a:gs>
                <a:gs pos="0">
                  <a:srgbClr val="2A282A"/>
                </a:gs>
                <a:gs pos="89000">
                  <a:srgbClr val="626057"/>
                </a:gs>
                <a:gs pos="93000">
                  <a:srgbClr val="0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B0D302-AD25-CD2D-B638-03C460204F7B}"/>
              </a:ext>
            </a:extLst>
          </p:cNvPr>
          <p:cNvGrpSpPr/>
          <p:nvPr/>
        </p:nvGrpSpPr>
        <p:grpSpPr>
          <a:xfrm rot="894106">
            <a:off x="366252" y="2060047"/>
            <a:ext cx="11734831" cy="2241755"/>
            <a:chOff x="228585" y="2525908"/>
            <a:chExt cx="11734831" cy="22417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0F28AD-B2FC-4157-9D1C-1662971F6D63}"/>
                </a:ext>
              </a:extLst>
            </p:cNvPr>
            <p:cNvSpPr/>
            <p:nvPr/>
          </p:nvSpPr>
          <p:spPr>
            <a:xfrm>
              <a:off x="495046" y="4174070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rapezium 41">
              <a:extLst>
                <a:ext uri="{FF2B5EF4-FFF2-40B4-BE49-F238E27FC236}">
                  <a16:creationId xmlns:a16="http://schemas.microsoft.com/office/drawing/2014/main" id="{57D30793-2D8C-DCCD-7517-285F01F6F8D3}"/>
                </a:ext>
              </a:extLst>
            </p:cNvPr>
            <p:cNvSpPr/>
            <p:nvPr/>
          </p:nvSpPr>
          <p:spPr>
            <a:xfrm flipV="1">
              <a:off x="1744527" y="3289177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B9B5CA-0191-EC3A-7379-C96E22A3F4FF}"/>
                </a:ext>
              </a:extLst>
            </p:cNvPr>
            <p:cNvSpPr/>
            <p:nvPr/>
          </p:nvSpPr>
          <p:spPr>
            <a:xfrm>
              <a:off x="495046" y="3699686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BD941F-FAE5-8534-ED08-53A8BEE89FCC}"/>
                </a:ext>
              </a:extLst>
            </p:cNvPr>
            <p:cNvSpPr/>
            <p:nvPr/>
          </p:nvSpPr>
          <p:spPr>
            <a:xfrm>
              <a:off x="495046" y="3225301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3DD819-457A-A6C8-1E3D-C1A3B4906750}"/>
                </a:ext>
              </a:extLst>
            </p:cNvPr>
            <p:cNvSpPr/>
            <p:nvPr/>
          </p:nvSpPr>
          <p:spPr>
            <a:xfrm>
              <a:off x="495046" y="2750916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1247F-2915-00FA-D534-833B5448196F}"/>
                </a:ext>
              </a:extLst>
            </p:cNvPr>
            <p:cNvSpPr/>
            <p:nvPr/>
          </p:nvSpPr>
          <p:spPr>
            <a:xfrm>
              <a:off x="11430498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5906D4-15B7-B7F5-B2F1-42902D3C7EFE}"/>
                </a:ext>
              </a:extLst>
            </p:cNvPr>
            <p:cNvSpPr/>
            <p:nvPr/>
          </p:nvSpPr>
          <p:spPr>
            <a:xfrm>
              <a:off x="228586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09B146-9344-6B93-5ECA-E5AC5CB104DA}"/>
                </a:ext>
              </a:extLst>
            </p:cNvPr>
            <p:cNvSpPr/>
            <p:nvPr/>
          </p:nvSpPr>
          <p:spPr>
            <a:xfrm>
              <a:off x="5829543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9E9BBB-D3B9-74EC-BF51-3EDE432D5D9E}"/>
                </a:ext>
              </a:extLst>
            </p:cNvPr>
            <p:cNvSpPr/>
            <p:nvPr/>
          </p:nvSpPr>
          <p:spPr>
            <a:xfrm>
              <a:off x="228586" y="4573450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4DA3209-5DB9-3988-5FA6-094585B67412}"/>
                </a:ext>
              </a:extLst>
            </p:cNvPr>
            <p:cNvSpPr/>
            <p:nvPr/>
          </p:nvSpPr>
          <p:spPr>
            <a:xfrm>
              <a:off x="228585" y="3549680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0E375DA-184B-14DB-7360-68209D06F347}"/>
                </a:ext>
              </a:extLst>
            </p:cNvPr>
            <p:cNvSpPr/>
            <p:nvPr/>
          </p:nvSpPr>
          <p:spPr>
            <a:xfrm>
              <a:off x="228585" y="2525908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373BC-B8C9-F345-E470-0EECE2595A8F}"/>
                </a:ext>
              </a:extLst>
            </p:cNvPr>
            <p:cNvSpPr/>
            <p:nvPr/>
          </p:nvSpPr>
          <p:spPr>
            <a:xfrm rot="1796737" flipV="1">
              <a:off x="1241773" y="3591069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77439B-B69C-2C49-AF9D-C69C5C98BBFB}"/>
                </a:ext>
              </a:extLst>
            </p:cNvPr>
            <p:cNvSpPr/>
            <p:nvPr/>
          </p:nvSpPr>
          <p:spPr>
            <a:xfrm rot="1796737" flipV="1">
              <a:off x="6842729" y="3641125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</p:spTree>
    <p:extLst>
      <p:ext uri="{BB962C8B-B14F-4D97-AF65-F5344CB8AC3E}">
        <p14:creationId xmlns:p14="http://schemas.microsoft.com/office/powerpoint/2010/main" val="373221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4B76FF5-A55D-4320-8717-2AAD29D30A41}"/>
              </a:ext>
            </a:extLst>
          </p:cNvPr>
          <p:cNvGrpSpPr/>
          <p:nvPr/>
        </p:nvGrpSpPr>
        <p:grpSpPr>
          <a:xfrm>
            <a:off x="228583" y="1490893"/>
            <a:ext cx="11963417" cy="3595535"/>
            <a:chOff x="228583" y="1490893"/>
            <a:chExt cx="11963417" cy="35955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7C52AA-BFB9-C96E-C8CC-1747DD5E926D}"/>
                </a:ext>
              </a:extLst>
            </p:cNvPr>
            <p:cNvSpPr/>
            <p:nvPr/>
          </p:nvSpPr>
          <p:spPr>
            <a:xfrm>
              <a:off x="228584" y="3683104"/>
              <a:ext cx="396000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CCD686-2B5D-EF90-CB46-15CA43CD0BC5}"/>
                </a:ext>
              </a:extLst>
            </p:cNvPr>
            <p:cNvSpPr/>
            <p:nvPr/>
          </p:nvSpPr>
          <p:spPr>
            <a:xfrm>
              <a:off x="5574588" y="3702152"/>
              <a:ext cx="396000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83E1D2-08F5-0A5F-C988-69625AA66DCA}"/>
                </a:ext>
              </a:extLst>
            </p:cNvPr>
            <p:cNvSpPr/>
            <p:nvPr/>
          </p:nvSpPr>
          <p:spPr>
            <a:xfrm>
              <a:off x="10920589" y="3702152"/>
              <a:ext cx="396000" cy="1325830"/>
            </a:xfrm>
            <a:prstGeom prst="rect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7F57F6-E9E8-0D95-FDE9-D8AE8EC190F9}"/>
                </a:ext>
              </a:extLst>
            </p:cNvPr>
            <p:cNvSpPr/>
            <p:nvPr/>
          </p:nvSpPr>
          <p:spPr>
            <a:xfrm>
              <a:off x="495047" y="3139055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39B6249D-5107-B5B9-851C-2A9AF6DF45BA}"/>
                </a:ext>
              </a:extLst>
            </p:cNvPr>
            <p:cNvSpPr/>
            <p:nvPr/>
          </p:nvSpPr>
          <p:spPr>
            <a:xfrm flipV="1">
              <a:off x="1744528" y="2254162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79378A-107B-3D7B-6A16-B463DC2372B8}"/>
                </a:ext>
              </a:extLst>
            </p:cNvPr>
            <p:cNvSpPr/>
            <p:nvPr/>
          </p:nvSpPr>
          <p:spPr>
            <a:xfrm>
              <a:off x="495047" y="2664671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A1C1DB-5AE8-A62D-4C6F-38CD2B120DA1}"/>
                </a:ext>
              </a:extLst>
            </p:cNvPr>
            <p:cNvSpPr/>
            <p:nvPr/>
          </p:nvSpPr>
          <p:spPr>
            <a:xfrm>
              <a:off x="495047" y="2190286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14BE2E-D550-2EB4-87BC-A69C00DBA88E}"/>
                </a:ext>
              </a:extLst>
            </p:cNvPr>
            <p:cNvSpPr/>
            <p:nvPr/>
          </p:nvSpPr>
          <p:spPr>
            <a:xfrm>
              <a:off x="495047" y="1715901"/>
              <a:ext cx="10692000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D4B9FF-BBF2-BF5E-988C-B86C7208B565}"/>
                </a:ext>
              </a:extLst>
            </p:cNvPr>
            <p:cNvSpPr/>
            <p:nvPr/>
          </p:nvSpPr>
          <p:spPr>
            <a:xfrm>
              <a:off x="10920589" y="1490893"/>
              <a:ext cx="396000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80C0E0-58BA-34A6-285F-625EFC0D2C5D}"/>
                </a:ext>
              </a:extLst>
            </p:cNvPr>
            <p:cNvSpPr/>
            <p:nvPr/>
          </p:nvSpPr>
          <p:spPr>
            <a:xfrm>
              <a:off x="228587" y="1490893"/>
              <a:ext cx="396000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C4D20-64A8-92CC-263E-995529F57D09}"/>
                </a:ext>
              </a:extLst>
            </p:cNvPr>
            <p:cNvSpPr/>
            <p:nvPr/>
          </p:nvSpPr>
          <p:spPr>
            <a:xfrm>
              <a:off x="5574588" y="1490893"/>
              <a:ext cx="396000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6A3D83-79E1-851E-6A78-8FCB92578C13}"/>
                </a:ext>
              </a:extLst>
            </p:cNvPr>
            <p:cNvSpPr/>
            <p:nvPr/>
          </p:nvSpPr>
          <p:spPr>
            <a:xfrm>
              <a:off x="228586" y="3544571"/>
              <a:ext cx="11052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306F33-79CD-EC5D-4C49-E7C988306B83}"/>
                </a:ext>
              </a:extLst>
            </p:cNvPr>
            <p:cNvSpPr/>
            <p:nvPr/>
          </p:nvSpPr>
          <p:spPr>
            <a:xfrm>
              <a:off x="228585" y="2514665"/>
              <a:ext cx="11052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1BDD6F-6463-E0C9-87A5-94D4B2DEEEF3}"/>
                </a:ext>
              </a:extLst>
            </p:cNvPr>
            <p:cNvSpPr/>
            <p:nvPr/>
          </p:nvSpPr>
          <p:spPr>
            <a:xfrm>
              <a:off x="228585" y="1490893"/>
              <a:ext cx="11052000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9D45D2-BD89-BB07-BAB9-D3E9C8A03F44}"/>
                </a:ext>
              </a:extLst>
            </p:cNvPr>
            <p:cNvSpPr/>
            <p:nvPr/>
          </p:nvSpPr>
          <p:spPr>
            <a:xfrm rot="1796737" flipV="1">
              <a:off x="1114296" y="2515414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2E0541-A9B3-B2DC-0115-56804A11E4E5}"/>
                </a:ext>
              </a:extLst>
            </p:cNvPr>
            <p:cNvSpPr/>
            <p:nvPr/>
          </p:nvSpPr>
          <p:spPr>
            <a:xfrm rot="1796737" flipV="1">
              <a:off x="6460297" y="2565470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EF0ED5-13C5-58FA-4DFA-D0EFA5CA4FEB}"/>
                </a:ext>
              </a:extLst>
            </p:cNvPr>
            <p:cNvSpPr/>
            <p:nvPr/>
          </p:nvSpPr>
          <p:spPr>
            <a:xfrm>
              <a:off x="228583" y="4660904"/>
              <a:ext cx="11963417" cy="4255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O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      DigiWells  HDD22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69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C7C52AA-BFB9-C96E-C8CC-1747DD5E926D}"/>
              </a:ext>
            </a:extLst>
          </p:cNvPr>
          <p:cNvSpPr/>
          <p:nvPr/>
        </p:nvSpPr>
        <p:spPr>
          <a:xfrm>
            <a:off x="228584" y="3683104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CCD686-2B5D-EF90-CB46-15CA43CD0BC5}"/>
              </a:ext>
            </a:extLst>
          </p:cNvPr>
          <p:cNvSpPr/>
          <p:nvPr/>
        </p:nvSpPr>
        <p:spPr>
          <a:xfrm>
            <a:off x="5574588" y="3702152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83E1D2-08F5-0A5F-C988-69625AA66DCA}"/>
              </a:ext>
            </a:extLst>
          </p:cNvPr>
          <p:cNvSpPr/>
          <p:nvPr/>
        </p:nvSpPr>
        <p:spPr>
          <a:xfrm>
            <a:off x="10920589" y="3702152"/>
            <a:ext cx="396000" cy="132583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7F57F6-E9E8-0D95-FDE9-D8AE8EC190F9}"/>
              </a:ext>
            </a:extLst>
          </p:cNvPr>
          <p:cNvSpPr/>
          <p:nvPr/>
        </p:nvSpPr>
        <p:spPr>
          <a:xfrm>
            <a:off x="495047" y="3139055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39B6249D-5107-B5B9-851C-2A9AF6DF45BA}"/>
              </a:ext>
            </a:extLst>
          </p:cNvPr>
          <p:cNvSpPr/>
          <p:nvPr/>
        </p:nvSpPr>
        <p:spPr>
          <a:xfrm flipV="1">
            <a:off x="1744528" y="2254162"/>
            <a:ext cx="5002924" cy="125583"/>
          </a:xfrm>
          <a:prstGeom prst="trapezoid">
            <a:avLst>
              <a:gd name="adj" fmla="val 35976"/>
            </a:avLst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79378A-107B-3D7B-6A16-B463DC2372B8}"/>
              </a:ext>
            </a:extLst>
          </p:cNvPr>
          <p:cNvSpPr/>
          <p:nvPr/>
        </p:nvSpPr>
        <p:spPr>
          <a:xfrm>
            <a:off x="495047" y="2664671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1C1DB-5AE8-A62D-4C6F-38CD2B120DA1}"/>
              </a:ext>
            </a:extLst>
          </p:cNvPr>
          <p:cNvSpPr/>
          <p:nvPr/>
        </p:nvSpPr>
        <p:spPr>
          <a:xfrm>
            <a:off x="495047" y="2190286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14BE2E-D550-2EB4-87BC-A69C00DBA88E}"/>
              </a:ext>
            </a:extLst>
          </p:cNvPr>
          <p:cNvSpPr/>
          <p:nvPr/>
        </p:nvSpPr>
        <p:spPr>
          <a:xfrm>
            <a:off x="495047" y="1715901"/>
            <a:ext cx="10692000" cy="368587"/>
          </a:xfrm>
          <a:prstGeom prst="rect">
            <a:avLst/>
          </a:prstGeom>
          <a:gradFill flip="none" rotWithShape="1">
            <a:gsLst>
              <a:gs pos="50000">
                <a:srgbClr val="67584C"/>
              </a:gs>
              <a:gs pos="0">
                <a:srgbClr val="26292D"/>
              </a:gs>
              <a:gs pos="99000">
                <a:srgbClr val="26292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O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B9FF-BBF2-BF5E-988C-B86C7208B565}"/>
              </a:ext>
            </a:extLst>
          </p:cNvPr>
          <p:cNvSpPr/>
          <p:nvPr/>
        </p:nvSpPr>
        <p:spPr>
          <a:xfrm>
            <a:off x="10920589" y="1490893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80C0E0-58BA-34A6-285F-625EFC0D2C5D}"/>
              </a:ext>
            </a:extLst>
          </p:cNvPr>
          <p:cNvSpPr/>
          <p:nvPr/>
        </p:nvSpPr>
        <p:spPr>
          <a:xfrm>
            <a:off x="228587" y="1490893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C4D20-64A8-92CC-263E-995529F57D09}"/>
              </a:ext>
            </a:extLst>
          </p:cNvPr>
          <p:cNvSpPr/>
          <p:nvPr/>
        </p:nvSpPr>
        <p:spPr>
          <a:xfrm>
            <a:off x="5574588" y="1490893"/>
            <a:ext cx="396000" cy="2241755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6A3D83-79E1-851E-6A78-8FCB92578C13}"/>
              </a:ext>
            </a:extLst>
          </p:cNvPr>
          <p:cNvSpPr/>
          <p:nvPr/>
        </p:nvSpPr>
        <p:spPr>
          <a:xfrm>
            <a:off x="228586" y="3544571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306F33-79CD-EC5D-4C49-E7C988306B83}"/>
              </a:ext>
            </a:extLst>
          </p:cNvPr>
          <p:cNvSpPr/>
          <p:nvPr/>
        </p:nvSpPr>
        <p:spPr>
          <a:xfrm>
            <a:off x="228585" y="2514665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1BDD6F-6463-E0C9-87A5-94D4B2DEEEF3}"/>
              </a:ext>
            </a:extLst>
          </p:cNvPr>
          <p:cNvSpPr/>
          <p:nvPr/>
        </p:nvSpPr>
        <p:spPr>
          <a:xfrm>
            <a:off x="228585" y="1490893"/>
            <a:ext cx="11052000" cy="194213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9D45D2-BD89-BB07-BAB9-D3E9C8A03F44}"/>
              </a:ext>
            </a:extLst>
          </p:cNvPr>
          <p:cNvSpPr/>
          <p:nvPr/>
        </p:nvSpPr>
        <p:spPr>
          <a:xfrm rot="1796737" flipV="1">
            <a:off x="1114296" y="2515414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2E0541-A9B3-B2DC-0115-56804A11E4E5}"/>
              </a:ext>
            </a:extLst>
          </p:cNvPr>
          <p:cNvSpPr/>
          <p:nvPr/>
        </p:nvSpPr>
        <p:spPr>
          <a:xfrm rot="1796737" flipV="1">
            <a:off x="6460297" y="2565470"/>
            <a:ext cx="4107501" cy="106019"/>
          </a:xfrm>
          <a:prstGeom prst="rect">
            <a:avLst/>
          </a:prstGeom>
          <a:solidFill>
            <a:srgbClr val="E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EF0ED5-13C5-58FA-4DFA-D0EFA5CA4FEB}"/>
              </a:ext>
            </a:extLst>
          </p:cNvPr>
          <p:cNvSpPr/>
          <p:nvPr/>
        </p:nvSpPr>
        <p:spPr>
          <a:xfrm>
            <a:off x="0" y="4660903"/>
            <a:ext cx="12192001" cy="524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DigiWells  HDD22</a:t>
            </a:r>
          </a:p>
        </p:txBody>
      </p:sp>
    </p:spTree>
    <p:extLst>
      <p:ext uri="{BB962C8B-B14F-4D97-AF65-F5344CB8AC3E}">
        <p14:creationId xmlns:p14="http://schemas.microsoft.com/office/powerpoint/2010/main" val="319258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48E24A2-5057-925C-1ABF-8D417C567A64}"/>
              </a:ext>
            </a:extLst>
          </p:cNvPr>
          <p:cNvGrpSpPr/>
          <p:nvPr/>
        </p:nvGrpSpPr>
        <p:grpSpPr>
          <a:xfrm>
            <a:off x="228585" y="2525908"/>
            <a:ext cx="11734831" cy="2241755"/>
            <a:chOff x="228585" y="2525908"/>
            <a:chExt cx="11734831" cy="22417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7F57F6-E9E8-0D95-FDE9-D8AE8EC190F9}"/>
                </a:ext>
              </a:extLst>
            </p:cNvPr>
            <p:cNvSpPr/>
            <p:nvPr/>
          </p:nvSpPr>
          <p:spPr>
            <a:xfrm>
              <a:off x="495046" y="4174070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39B6249D-5107-B5B9-851C-2A9AF6DF45BA}"/>
                </a:ext>
              </a:extLst>
            </p:cNvPr>
            <p:cNvSpPr/>
            <p:nvPr/>
          </p:nvSpPr>
          <p:spPr>
            <a:xfrm flipV="1">
              <a:off x="1744527" y="3289177"/>
              <a:ext cx="5002924" cy="125583"/>
            </a:xfrm>
            <a:prstGeom prst="trapezoid">
              <a:avLst>
                <a:gd name="adj" fmla="val 35976"/>
              </a:avLst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79378A-107B-3D7B-6A16-B463DC2372B8}"/>
                </a:ext>
              </a:extLst>
            </p:cNvPr>
            <p:cNvSpPr/>
            <p:nvPr/>
          </p:nvSpPr>
          <p:spPr>
            <a:xfrm>
              <a:off x="495046" y="3699686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A1C1DB-5AE8-A62D-4C6F-38CD2B120DA1}"/>
                </a:ext>
              </a:extLst>
            </p:cNvPr>
            <p:cNvSpPr/>
            <p:nvPr/>
          </p:nvSpPr>
          <p:spPr>
            <a:xfrm>
              <a:off x="495046" y="3225301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14BE2E-D550-2EB4-87BC-A69C00DBA88E}"/>
                </a:ext>
              </a:extLst>
            </p:cNvPr>
            <p:cNvSpPr/>
            <p:nvPr/>
          </p:nvSpPr>
          <p:spPr>
            <a:xfrm>
              <a:off x="495046" y="2750916"/>
              <a:ext cx="11468369" cy="368587"/>
            </a:xfrm>
            <a:prstGeom prst="rect">
              <a:avLst/>
            </a:prstGeom>
            <a:gradFill flip="none" rotWithShape="1">
              <a:gsLst>
                <a:gs pos="50000">
                  <a:srgbClr val="67584C"/>
                </a:gs>
                <a:gs pos="0">
                  <a:srgbClr val="26292D"/>
                </a:gs>
                <a:gs pos="99000">
                  <a:srgbClr val="26292D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NO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D4B9FF-BBF2-BF5E-988C-B86C7208B565}"/>
                </a:ext>
              </a:extLst>
            </p:cNvPr>
            <p:cNvSpPr/>
            <p:nvPr/>
          </p:nvSpPr>
          <p:spPr>
            <a:xfrm>
              <a:off x="11430498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80C0E0-58BA-34A6-285F-625EFC0D2C5D}"/>
                </a:ext>
              </a:extLst>
            </p:cNvPr>
            <p:cNvSpPr/>
            <p:nvPr/>
          </p:nvSpPr>
          <p:spPr>
            <a:xfrm>
              <a:off x="228586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C4D20-64A8-92CC-263E-995529F57D09}"/>
                </a:ext>
              </a:extLst>
            </p:cNvPr>
            <p:cNvSpPr/>
            <p:nvPr/>
          </p:nvSpPr>
          <p:spPr>
            <a:xfrm>
              <a:off x="5829543" y="2525908"/>
              <a:ext cx="532918" cy="2241755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6A3D83-79E1-851E-6A78-8FCB92578C13}"/>
                </a:ext>
              </a:extLst>
            </p:cNvPr>
            <p:cNvSpPr/>
            <p:nvPr/>
          </p:nvSpPr>
          <p:spPr>
            <a:xfrm>
              <a:off x="228586" y="4573450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306F33-79CD-EC5D-4C49-E7C988306B83}"/>
                </a:ext>
              </a:extLst>
            </p:cNvPr>
            <p:cNvSpPr/>
            <p:nvPr/>
          </p:nvSpPr>
          <p:spPr>
            <a:xfrm>
              <a:off x="228585" y="3549680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1BDD6F-6463-E0C9-87A5-94D4B2DEEEF3}"/>
                </a:ext>
              </a:extLst>
            </p:cNvPr>
            <p:cNvSpPr/>
            <p:nvPr/>
          </p:nvSpPr>
          <p:spPr>
            <a:xfrm>
              <a:off x="228585" y="2525908"/>
              <a:ext cx="11734829" cy="194213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9D45D2-BD89-BB07-BAB9-D3E9C8A03F44}"/>
                </a:ext>
              </a:extLst>
            </p:cNvPr>
            <p:cNvSpPr/>
            <p:nvPr/>
          </p:nvSpPr>
          <p:spPr>
            <a:xfrm rot="1796737" flipV="1">
              <a:off x="1241773" y="3591069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2E0541-A9B3-B2DC-0115-56804A11E4E5}"/>
                </a:ext>
              </a:extLst>
            </p:cNvPr>
            <p:cNvSpPr/>
            <p:nvPr/>
          </p:nvSpPr>
          <p:spPr>
            <a:xfrm rot="1796737" flipV="1">
              <a:off x="6842729" y="3641125"/>
              <a:ext cx="4107501" cy="106019"/>
            </a:xfrm>
            <a:prstGeom prst="rect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</p:spTree>
    <p:extLst>
      <p:ext uri="{BB962C8B-B14F-4D97-AF65-F5344CB8AC3E}">
        <p14:creationId xmlns:p14="http://schemas.microsoft.com/office/powerpoint/2010/main" val="176653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26</Words>
  <Application>Microsoft Macintosh PowerPoint</Application>
  <PresentationFormat>Widescreen</PresentationFormat>
  <Paragraphs>12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3</cp:revision>
  <dcterms:created xsi:type="dcterms:W3CDTF">2022-07-08T17:50:57Z</dcterms:created>
  <dcterms:modified xsi:type="dcterms:W3CDTF">2022-07-09T14:27:41Z</dcterms:modified>
</cp:coreProperties>
</file>