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04" r:id="rId2"/>
    <p:sldId id="288" r:id="rId3"/>
    <p:sldId id="302" r:id="rId4"/>
    <p:sldId id="258" r:id="rId5"/>
    <p:sldId id="298" r:id="rId6"/>
    <p:sldId id="305" r:id="rId7"/>
    <p:sldId id="299" r:id="rId8"/>
    <p:sldId id="300" r:id="rId9"/>
    <p:sldId id="307" r:id="rId10"/>
    <p:sldId id="308" r:id="rId11"/>
    <p:sldId id="303" r:id="rId12"/>
    <p:sldId id="309" r:id="rId13"/>
    <p:sldId id="267" r:id="rId14"/>
    <p:sldId id="311" r:id="rId15"/>
    <p:sldId id="294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8200"/>
    <a:srgbClr val="2D2D2D"/>
    <a:srgbClr val="87FF61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63463" autoAdjust="0"/>
  </p:normalViewPr>
  <p:slideViewPr>
    <p:cSldViewPr snapToGrid="0">
      <p:cViewPr varScale="1">
        <p:scale>
          <a:sx n="108" d="100"/>
          <a:sy n="108" d="100"/>
        </p:scale>
        <p:origin x="1948" y="64"/>
      </p:cViewPr>
      <p:guideLst/>
    </p:cSldViewPr>
  </p:slideViewPr>
  <p:notesTextViewPr>
    <p:cViewPr>
      <p:scale>
        <a:sx n="1" d="1"/>
        <a:sy n="1" d="1"/>
      </p:scale>
      <p:origin x="0" y="-54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38835-3495-4B27-96A0-87454ABD6C5F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2D014-5889-49F5-9D7C-F3975D0274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798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Welcome everyone</a:t>
            </a:r>
          </a:p>
          <a:p>
            <a:pPr marL="685800" lvl="1" indent="-228600">
              <a:buAutoNum type="arabicPeriod"/>
            </a:pPr>
            <a:r>
              <a:rPr lang="en-US" dirty="0"/>
              <a:t>Thanks for taking time out of your </a:t>
            </a:r>
            <a:r>
              <a:rPr lang="en-US" dirty="0" err="1"/>
              <a:t>saturday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Introduction</a:t>
            </a:r>
          </a:p>
          <a:p>
            <a:pPr marL="685800" lvl="1" indent="-228600">
              <a:buAutoNum type="arabicPeriod"/>
            </a:pPr>
            <a:r>
              <a:rPr lang="en-US" dirty="0"/>
              <a:t>Who</a:t>
            </a:r>
          </a:p>
          <a:p>
            <a:pPr marL="685800" lvl="1" indent="-228600">
              <a:buAutoNum type="arabicPeriod"/>
            </a:pPr>
            <a:r>
              <a:rPr lang="en-US" dirty="0"/>
              <a:t>Why</a:t>
            </a:r>
          </a:p>
          <a:p>
            <a:pPr marL="685800" lvl="1" indent="-228600">
              <a:buAutoNum type="arabicPeriod"/>
            </a:pPr>
            <a:r>
              <a:rPr lang="en-US" dirty="0"/>
              <a:t>Note since it is a code camp, there is a lot of code</a:t>
            </a:r>
          </a:p>
          <a:p>
            <a:pPr marL="228600" lvl="0" indent="-228600">
              <a:buAutoNum type="arabicPeriod"/>
            </a:pPr>
            <a:r>
              <a:rPr lang="en-US" dirty="0"/>
              <a:t>History</a:t>
            </a:r>
          </a:p>
          <a:p>
            <a:pPr marL="685800" lvl="1" indent="-228600">
              <a:buAutoNum type="arabicPeriod"/>
            </a:pPr>
            <a:r>
              <a:rPr lang="en-US" dirty="0"/>
              <a:t>Started as a demo at NDC</a:t>
            </a:r>
          </a:p>
          <a:p>
            <a:pPr marL="685800" lvl="1" indent="-228600">
              <a:buAutoNum type="arabicPeriod"/>
            </a:pPr>
            <a:r>
              <a:rPr lang="en-US" dirty="0"/>
              <a:t>Community demanded they make it a product</a:t>
            </a:r>
          </a:p>
          <a:p>
            <a:pPr marL="228600" lvl="0" indent="-228600">
              <a:buAutoNum type="arabicPeriod"/>
            </a:pPr>
            <a:r>
              <a:rPr lang="en-US" dirty="0"/>
              <a:t>Who has heard of </a:t>
            </a:r>
            <a:r>
              <a:rPr lang="en-US" dirty="0" err="1"/>
              <a:t>blazor</a:t>
            </a:r>
            <a:endParaRPr lang="en-US" dirty="0"/>
          </a:p>
          <a:p>
            <a:pPr marL="228600" lvl="0" indent="-228600">
              <a:buAutoNum type="arabicPeriod"/>
            </a:pPr>
            <a:r>
              <a:rPr lang="en-US" dirty="0"/>
              <a:t>Who have built the sample template app</a:t>
            </a:r>
          </a:p>
          <a:p>
            <a:pPr marL="228600" lvl="0" indent="-228600">
              <a:buAutoNum type="arabicPeriod"/>
            </a:pPr>
            <a:r>
              <a:rPr lang="en-US" dirty="0"/>
              <a:t>This session is just dealing with the basics</a:t>
            </a:r>
          </a:p>
          <a:p>
            <a:pPr marL="0" lv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2D014-5889-49F5-9D7C-F3975D0274D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244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Todays web app architecture is:</a:t>
            </a:r>
          </a:p>
          <a:p>
            <a:pPr marL="228600" indent="-228600">
              <a:buAutoNum type="arabicPeriod"/>
            </a:pPr>
            <a:r>
              <a:rPr lang="en-GB" dirty="0"/>
              <a:t>Server</a:t>
            </a:r>
          </a:p>
          <a:p>
            <a:pPr marL="228600" indent="-228600">
              <a:buAutoNum type="arabicPeriod"/>
            </a:pPr>
            <a:r>
              <a:rPr lang="en-GB" dirty="0"/>
              <a:t>Client</a:t>
            </a:r>
          </a:p>
          <a:p>
            <a:pPr marL="228600" indent="-228600">
              <a:buAutoNum type="arabicPeriod"/>
            </a:pPr>
            <a:endParaRPr lang="en-GB" dirty="0"/>
          </a:p>
          <a:p>
            <a:pPr marL="0" indent="0">
              <a:buNone/>
            </a:pPr>
            <a:r>
              <a:rPr lang="en-GB" dirty="0"/>
              <a:t>Client side written in JS or something that is trans piled into JS </a:t>
            </a:r>
          </a:p>
          <a:p>
            <a:pPr marL="0" indent="0">
              <a:buNone/>
            </a:pPr>
            <a:r>
              <a:rPr lang="en-GB" dirty="0"/>
              <a:t>There is nothing wrong with this.  I have made a living doing this for a long time.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59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But now we have web assembly.  And it will allow us to bring C# back to the client side.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Microsoft wanted to leverage the web standards and allow more choices to build the client side.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They have chosen Web Assembly.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378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basic template</a:t>
            </a:r>
          </a:p>
          <a:p>
            <a:endParaRPr lang="en-US" dirty="0"/>
          </a:p>
          <a:p>
            <a:r>
              <a:rPr lang="en-US" dirty="0"/>
              <a:t>Counter</a:t>
            </a:r>
          </a:p>
          <a:p>
            <a:r>
              <a:rPr lang="en-US" dirty="0"/>
              <a:t>Weather</a:t>
            </a:r>
          </a:p>
          <a:p>
            <a:endParaRPr lang="en-US" dirty="0"/>
          </a:p>
          <a:p>
            <a:r>
              <a:rPr lang="en-US" dirty="0"/>
              <a:t>Explain:</a:t>
            </a:r>
          </a:p>
          <a:p>
            <a:pPr marL="228600" indent="-228600">
              <a:buAutoNum type="arabicPeriod"/>
            </a:pPr>
            <a:r>
              <a:rPr lang="en-US" dirty="0"/>
              <a:t>Razor Files</a:t>
            </a:r>
          </a:p>
          <a:p>
            <a:pPr marL="228600" indent="-228600">
              <a:buAutoNum type="arabicPeriod"/>
            </a:pPr>
            <a:r>
              <a:rPr lang="en-US" dirty="0"/>
              <a:t>Component based</a:t>
            </a:r>
          </a:p>
          <a:p>
            <a:pPr marL="228600" indent="-228600">
              <a:buAutoNum type="arabicPeriod"/>
            </a:pPr>
            <a:r>
              <a:rPr lang="en-US" dirty="0"/>
              <a:t>Counter</a:t>
            </a:r>
          </a:p>
          <a:p>
            <a:pPr marL="685800" lvl="1" indent="-228600">
              <a:buAutoNum type="arabicPeriod"/>
            </a:pPr>
            <a:r>
              <a:rPr lang="en-US" dirty="0"/>
              <a:t>Page director</a:t>
            </a:r>
          </a:p>
          <a:p>
            <a:pPr marL="685800" lvl="1" indent="-228600">
              <a:buAutoNum type="arabicPeriod"/>
            </a:pPr>
            <a:r>
              <a:rPr lang="en-US" dirty="0"/>
              <a:t>HTML</a:t>
            </a:r>
          </a:p>
          <a:p>
            <a:pPr marL="685800" lvl="1" indent="-228600">
              <a:buAutoNum type="arabicPeriod"/>
            </a:pPr>
            <a:r>
              <a:rPr lang="en-US" dirty="0"/>
              <a:t>CSS</a:t>
            </a:r>
          </a:p>
          <a:p>
            <a:pPr marL="685800" lvl="1" indent="-228600">
              <a:buAutoNum type="arabicPeriod"/>
            </a:pPr>
            <a:r>
              <a:rPr lang="en-US" dirty="0"/>
              <a:t>C#</a:t>
            </a:r>
          </a:p>
          <a:p>
            <a:pPr marL="228600" lvl="0" indent="-228600">
              <a:buAutoNum type="arabicPeriod"/>
            </a:pPr>
            <a:r>
              <a:rPr lang="en-US" dirty="0"/>
              <a:t>Forecast Page</a:t>
            </a:r>
          </a:p>
          <a:p>
            <a:pPr marL="685800" lvl="1" indent="-228600">
              <a:buAutoNum type="arabicPeriod"/>
            </a:pPr>
            <a:r>
              <a:rPr lang="en-US" dirty="0"/>
              <a:t>Inject</a:t>
            </a:r>
          </a:p>
          <a:p>
            <a:pPr marL="685800" lvl="1" indent="-228600">
              <a:buAutoNum type="arabicPeriod"/>
            </a:pPr>
            <a:r>
              <a:rPr lang="en-US" dirty="0"/>
              <a:t>HTTP Request</a:t>
            </a:r>
          </a:p>
          <a:p>
            <a:pPr marL="228600" lvl="0" indent="-228600">
              <a:buAutoNum type="arabicPeriod"/>
            </a:pPr>
            <a:r>
              <a:rPr lang="en-US" dirty="0"/>
              <a:t>Edit Forecast</a:t>
            </a:r>
          </a:p>
          <a:p>
            <a:pPr marL="685800" lvl="1" indent="-228600">
              <a:buAutoNum type="arabicPeriod"/>
            </a:pPr>
            <a:r>
              <a:rPr lang="en-US" dirty="0"/>
              <a:t>Average Temperature</a:t>
            </a:r>
          </a:p>
          <a:p>
            <a:pPr marL="685800" lvl="1" indent="-228600">
              <a:buAutoNum type="arabicPeriod"/>
            </a:pPr>
            <a:r>
              <a:rPr lang="en-US" dirty="0"/>
              <a:t>Input bind type = number</a:t>
            </a:r>
          </a:p>
          <a:p>
            <a:pPr marL="685800" lvl="1" indent="-228600">
              <a:buAutoNum type="arabicPeriod"/>
            </a:pPr>
            <a:r>
              <a:rPr lang="en-US" dirty="0"/>
              <a:t>Calculate the </a:t>
            </a:r>
            <a:r>
              <a:rPr lang="en-US" dirty="0" err="1"/>
              <a:t>TempF</a:t>
            </a:r>
            <a:endParaRPr lang="en-US" dirty="0"/>
          </a:p>
          <a:p>
            <a:pPr marL="685800" lvl="1" indent="-228600">
              <a:buAutoNum type="arabicPeriod"/>
            </a:pPr>
            <a:r>
              <a:rPr lang="en-US" dirty="0"/>
              <a:t>Describe the average temp by using a ling @</a:t>
            </a:r>
            <a:r>
              <a:rPr lang="en-US" dirty="0" err="1"/>
              <a:t>forecasts?.Average</a:t>
            </a:r>
            <a:r>
              <a:rPr lang="en-US" dirty="0"/>
              <a:t>(f =&gt;</a:t>
            </a:r>
            <a:r>
              <a:rPr lang="en-US" dirty="0" err="1"/>
              <a:t>f.TemperatureF</a:t>
            </a:r>
            <a:r>
              <a:rPr lang="en-US" dirty="0"/>
              <a:t>) </a:t>
            </a:r>
            <a:r>
              <a:rPr lang="en-US" dirty="0" err="1"/>
              <a:t>degress</a:t>
            </a:r>
            <a:endParaRPr lang="en-US" dirty="0"/>
          </a:p>
          <a:p>
            <a:pPr marL="228600" lvl="0" indent="-228600">
              <a:buAutoNum type="arabicPeriod"/>
            </a:pPr>
            <a:r>
              <a:rPr lang="en-US" dirty="0"/>
              <a:t>Just showed the basics of coding a </a:t>
            </a:r>
            <a:r>
              <a:rPr lang="en-US" dirty="0" err="1"/>
              <a:t>blazor</a:t>
            </a:r>
            <a:r>
              <a:rPr lang="en-US" dirty="0"/>
              <a:t> app</a:t>
            </a:r>
          </a:p>
          <a:p>
            <a:pPr marL="685800" lvl="1" indent="-228600">
              <a:buAutoNum type="arabicPeriod"/>
            </a:pPr>
            <a:r>
              <a:rPr lang="en-US" dirty="0"/>
              <a:t>Page Directive</a:t>
            </a:r>
          </a:p>
          <a:p>
            <a:pPr marL="685800" lvl="1" indent="-228600">
              <a:buAutoNum type="arabicPeriod"/>
            </a:pPr>
            <a:r>
              <a:rPr lang="en-US" dirty="0"/>
              <a:t>Inject Service</a:t>
            </a:r>
          </a:p>
          <a:p>
            <a:pPr marL="685800" lvl="1" indent="-228600">
              <a:buAutoNum type="arabicPeriod"/>
            </a:pPr>
            <a:r>
              <a:rPr lang="en-US" dirty="0"/>
              <a:t>Add HTML</a:t>
            </a:r>
          </a:p>
          <a:p>
            <a:pPr marL="685800" lvl="1" indent="-228600">
              <a:buAutoNum type="arabicPeriod"/>
            </a:pPr>
            <a:r>
              <a:rPr lang="en-US" dirty="0"/>
              <a:t>Included a C# expression</a:t>
            </a:r>
          </a:p>
          <a:p>
            <a:pPr marL="685800" lvl="1" indent="-228600">
              <a:buAutoNum type="arabicPeriod"/>
            </a:pPr>
            <a:r>
              <a:rPr lang="en-US" dirty="0"/>
              <a:t>Control flow</a:t>
            </a:r>
          </a:p>
          <a:p>
            <a:pPr marL="685800" lvl="1" indent="-228600">
              <a:buAutoNum type="arabicPeriod"/>
            </a:pPr>
            <a:r>
              <a:rPr lang="en-US" dirty="0"/>
              <a:t>Using binding</a:t>
            </a:r>
          </a:p>
          <a:p>
            <a:pPr marL="685800" lvl="1" indent="-228600">
              <a:buAutoNum type="arabicPeriod"/>
            </a:pPr>
            <a:r>
              <a:rPr lang="en-US" dirty="0"/>
              <a:t>C# code</a:t>
            </a:r>
          </a:p>
          <a:p>
            <a:pPr marL="685800" lvl="1" indent="-228600">
              <a:buAutoNum type="arabicPeriod"/>
            </a:pPr>
            <a:r>
              <a:rPr lang="en-US" dirty="0"/>
              <a:t>Server Request</a:t>
            </a:r>
          </a:p>
          <a:p>
            <a:pPr marL="685800" lvl="1" indent="-228600">
              <a:buAutoNum type="arabicPeriod"/>
            </a:pPr>
            <a:r>
              <a:rPr lang="en-US"/>
              <a:t>Custom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2D014-5889-49F5-9D7C-F3975D0274D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747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196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696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192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374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454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B0B8-230A-444B-8A9A-487993C95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9FF7D-04BB-40D9-B1AB-0C1E8FB79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E7D25-5BA2-4DDC-AF88-3D43389E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812BD-1F8F-4679-B338-934ACB88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7B249-7FD8-4324-A18C-D3D4B1E8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16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2A06-0FF5-471F-81B7-ACA2096F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BE29F-6CA9-45D7-A37F-AA6E02AC4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20306-A081-4708-A5A4-3A1D8DCF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3E444-B77F-476F-9440-DD5CB670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CC462-6DF6-4F7E-9AA6-5171BE11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07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EB5CA5-8977-4F5C-89ED-22ECF0608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311D0-C4FC-408A-8E1E-134651D61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ECF84-B65D-492A-9E20-2EAC71C2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1F752-7BA1-4F26-922B-3ED185534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049B5-763B-41EB-9B5F-906ACEDC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40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716F-D285-425D-B5C3-BF0C68C0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8AD4-1186-499C-9CBF-A66B1F94B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35B96-6FF2-4B8F-A501-734357EF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9BCB3-0644-49AE-AF8D-C31DF039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364D0-AFB9-45B8-A31B-58161AA3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25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5BFF-EC91-4D57-B8AF-BAF720C8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21F6F-E84C-4BF6-B07C-936F95D6D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E6BA2-8F19-42F5-AC94-68AEF05738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2754A-C159-43DD-9EAF-C0701E4A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CBA2A-529F-4332-ABAA-A6DC60CE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0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E01F-91E4-488F-AE36-47997B91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7407F-7FA6-49C7-93A5-B47A8B5EA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DC2CB-45BE-435D-BB75-D9B3E261A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6AFE0-A168-4C26-881E-0D1A9D1C25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771A8-2A1F-426E-8C09-C61E32B3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8F2B2-A16E-48BA-AB73-97A028EA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85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A433-C02F-48DE-B04A-0A7294BAD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F7D8A-785A-4444-A372-A724888C4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A8AED-7DF5-4629-9768-4AB28B1AC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ED5E5-F896-431C-B67E-23A7B1688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3DD51-4EE4-40F3-937E-7CB16BFED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03E80-3035-415A-88F4-CCFC07F2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8C4D06-24D5-458B-A7EE-ED092CF4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7EB91-5FFD-4537-8D42-07157B9C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96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4479-E630-4C44-B4F2-D260D88A7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3AC05B-5954-4626-A3FC-50B92252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FCADA-1B12-4EA3-B5DC-4673A2E5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E6549-6D9A-49AC-B145-36A24F65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01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771F6-F0BC-4384-8E3C-FD6F2070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3CDA77-59EA-4FE3-80D5-1567D7A31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DD0B5-516F-4E62-950C-FAF9C667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0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A5E7-AF90-4D8C-A22E-7F734D268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420EF-EE35-48EF-861E-CA3D7FC6E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63EB9-F138-4340-AC46-3694F9FE4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AC08E-E587-42DA-BD42-748F9C4B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565B5-3B0F-496F-9AFB-7ABF80DD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BC3F7-38BA-4D47-AD85-B531E72A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66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6394B-89D6-4B45-A5F2-0155A010B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09142-9755-458F-AC67-9A30C36D1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6984C-1C69-4684-81E4-3C2C93CAB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1E6AE-837D-46DB-9F54-F9D447A4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E130B-D68D-47C2-854C-D3A048C0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0B867-1BCD-4783-84FE-D3F520D5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38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F631E88-5C92-4905-AE20-6A2366529726}"/>
              </a:ext>
            </a:extLst>
          </p:cNvPr>
          <p:cNvGrpSpPr/>
          <p:nvPr userDrawn="1"/>
        </p:nvGrpSpPr>
        <p:grpSpPr>
          <a:xfrm>
            <a:off x="-590458" y="-754197"/>
            <a:ext cx="13111203" cy="8340110"/>
            <a:chOff x="-590458" y="-754197"/>
            <a:chExt cx="13111203" cy="83401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D61E47-C645-455B-9A5D-C4B5F3DAAE73}"/>
                </a:ext>
              </a:extLst>
            </p:cNvPr>
            <p:cNvSpPr/>
            <p:nvPr/>
          </p:nvSpPr>
          <p:spPr>
            <a:xfrm rot="21556428">
              <a:off x="-42549" y="258581"/>
              <a:ext cx="12278975" cy="6327429"/>
            </a:xfrm>
            <a:prstGeom prst="rect">
              <a:avLst/>
            </a:prstGeom>
            <a:solidFill>
              <a:srgbClr val="2D2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76220D4-37DE-4F27-B77D-8B37306F1BE1}"/>
                </a:ext>
              </a:extLst>
            </p:cNvPr>
            <p:cNvSpPr/>
            <p:nvPr/>
          </p:nvSpPr>
          <p:spPr>
            <a:xfrm rot="478867">
              <a:off x="234300" y="-754197"/>
              <a:ext cx="12286445" cy="1951150"/>
            </a:xfrm>
            <a:custGeom>
              <a:avLst/>
              <a:gdLst>
                <a:gd name="connsiteX0" fmla="*/ 0 w 12286445"/>
                <a:gd name="connsiteY0" fmla="*/ 1951150 h 1951150"/>
                <a:gd name="connsiteX1" fmla="*/ 753414 w 12286445"/>
                <a:gd name="connsiteY1" fmla="*/ 1751527 h 1951150"/>
                <a:gd name="connsiteX2" fmla="*/ 772732 w 12286445"/>
                <a:gd name="connsiteY2" fmla="*/ 1777285 h 1951150"/>
                <a:gd name="connsiteX3" fmla="*/ 998113 w 12286445"/>
                <a:gd name="connsiteY3" fmla="*/ 1822361 h 1951150"/>
                <a:gd name="connsiteX4" fmla="*/ 1171977 w 12286445"/>
                <a:gd name="connsiteY4" fmla="*/ 1712891 h 1951150"/>
                <a:gd name="connsiteX5" fmla="*/ 1596980 w 12286445"/>
                <a:gd name="connsiteY5" fmla="*/ 1719330 h 1951150"/>
                <a:gd name="connsiteX6" fmla="*/ 1957589 w 12286445"/>
                <a:gd name="connsiteY6" fmla="*/ 1629178 h 1951150"/>
                <a:gd name="connsiteX7" fmla="*/ 2150772 w 12286445"/>
                <a:gd name="connsiteY7" fmla="*/ 1577662 h 1951150"/>
                <a:gd name="connsiteX8" fmla="*/ 2099256 w 12286445"/>
                <a:gd name="connsiteY8" fmla="*/ 1680693 h 1951150"/>
                <a:gd name="connsiteX9" fmla="*/ 2395470 w 12286445"/>
                <a:gd name="connsiteY9" fmla="*/ 1519707 h 1951150"/>
                <a:gd name="connsiteX10" fmla="*/ 2768958 w 12286445"/>
                <a:gd name="connsiteY10" fmla="*/ 1429555 h 1951150"/>
                <a:gd name="connsiteX11" fmla="*/ 2685245 w 12286445"/>
                <a:gd name="connsiteY11" fmla="*/ 1564783 h 1951150"/>
                <a:gd name="connsiteX12" fmla="*/ 2904186 w 12286445"/>
                <a:gd name="connsiteY12" fmla="*/ 1506829 h 1951150"/>
                <a:gd name="connsiteX13" fmla="*/ 3400023 w 12286445"/>
                <a:gd name="connsiteY13" fmla="*/ 1403798 h 1951150"/>
                <a:gd name="connsiteX14" fmla="*/ 3522372 w 12286445"/>
                <a:gd name="connsiteY14" fmla="*/ 1326524 h 1951150"/>
                <a:gd name="connsiteX15" fmla="*/ 3522372 w 12286445"/>
                <a:gd name="connsiteY15" fmla="*/ 1442434 h 1951150"/>
                <a:gd name="connsiteX16" fmla="*/ 3689797 w 12286445"/>
                <a:gd name="connsiteY16" fmla="*/ 1345843 h 1951150"/>
                <a:gd name="connsiteX17" fmla="*/ 4140558 w 12286445"/>
                <a:gd name="connsiteY17" fmla="*/ 1242812 h 1951150"/>
                <a:gd name="connsiteX18" fmla="*/ 4275786 w 12286445"/>
                <a:gd name="connsiteY18" fmla="*/ 1275009 h 1951150"/>
                <a:gd name="connsiteX19" fmla="*/ 4411014 w 12286445"/>
                <a:gd name="connsiteY19" fmla="*/ 1197736 h 1951150"/>
                <a:gd name="connsiteX20" fmla="*/ 4385256 w 12286445"/>
                <a:gd name="connsiteY20" fmla="*/ 1294327 h 1951150"/>
                <a:gd name="connsiteX21" fmla="*/ 4649273 w 12286445"/>
                <a:gd name="connsiteY21" fmla="*/ 1249251 h 1951150"/>
                <a:gd name="connsiteX22" fmla="*/ 4919730 w 12286445"/>
                <a:gd name="connsiteY22" fmla="*/ 1152660 h 1951150"/>
                <a:gd name="connsiteX23" fmla="*/ 5241701 w 12286445"/>
                <a:gd name="connsiteY23" fmla="*/ 1049629 h 1951150"/>
                <a:gd name="connsiteX24" fmla="*/ 5235262 w 12286445"/>
                <a:gd name="connsiteY24" fmla="*/ 1146220 h 1951150"/>
                <a:gd name="connsiteX25" fmla="*/ 5557234 w 12286445"/>
                <a:gd name="connsiteY25" fmla="*/ 1146220 h 1951150"/>
                <a:gd name="connsiteX26" fmla="*/ 5866327 w 12286445"/>
                <a:gd name="connsiteY26" fmla="*/ 1094705 h 1951150"/>
                <a:gd name="connsiteX27" fmla="*/ 6014434 w 12286445"/>
                <a:gd name="connsiteY27" fmla="*/ 933719 h 1951150"/>
                <a:gd name="connsiteX28" fmla="*/ 6162541 w 12286445"/>
                <a:gd name="connsiteY28" fmla="*/ 1004552 h 1951150"/>
                <a:gd name="connsiteX29" fmla="*/ 6336406 w 12286445"/>
                <a:gd name="connsiteY29" fmla="*/ 901522 h 1951150"/>
                <a:gd name="connsiteX30" fmla="*/ 6581104 w 12286445"/>
                <a:gd name="connsiteY30" fmla="*/ 843567 h 1951150"/>
                <a:gd name="connsiteX31" fmla="*/ 6484513 w 12286445"/>
                <a:gd name="connsiteY31" fmla="*/ 953037 h 1951150"/>
                <a:gd name="connsiteX32" fmla="*/ 6735651 w 12286445"/>
                <a:gd name="connsiteY32" fmla="*/ 933719 h 1951150"/>
                <a:gd name="connsiteX33" fmla="*/ 6999668 w 12286445"/>
                <a:gd name="connsiteY33" fmla="*/ 779172 h 1951150"/>
                <a:gd name="connsiteX34" fmla="*/ 7418231 w 12286445"/>
                <a:gd name="connsiteY34" fmla="*/ 740536 h 1951150"/>
                <a:gd name="connsiteX35" fmla="*/ 7521262 w 12286445"/>
                <a:gd name="connsiteY35" fmla="*/ 676141 h 1951150"/>
                <a:gd name="connsiteX36" fmla="*/ 7553459 w 12286445"/>
                <a:gd name="connsiteY36" fmla="*/ 779172 h 1951150"/>
                <a:gd name="connsiteX37" fmla="*/ 7708006 w 12286445"/>
                <a:gd name="connsiteY37" fmla="*/ 772733 h 1951150"/>
                <a:gd name="connsiteX38" fmla="*/ 7920507 w 12286445"/>
                <a:gd name="connsiteY38" fmla="*/ 682581 h 1951150"/>
                <a:gd name="connsiteX39" fmla="*/ 8236039 w 12286445"/>
                <a:gd name="connsiteY39" fmla="*/ 618186 h 1951150"/>
                <a:gd name="connsiteX40" fmla="*/ 8223161 w 12286445"/>
                <a:gd name="connsiteY40" fmla="*/ 714778 h 1951150"/>
                <a:gd name="connsiteX41" fmla="*/ 8654603 w 12286445"/>
                <a:gd name="connsiteY41" fmla="*/ 650383 h 1951150"/>
                <a:gd name="connsiteX42" fmla="*/ 8912180 w 12286445"/>
                <a:gd name="connsiteY42" fmla="*/ 502276 h 1951150"/>
                <a:gd name="connsiteX43" fmla="*/ 9073166 w 12286445"/>
                <a:gd name="connsiteY43" fmla="*/ 470079 h 1951150"/>
                <a:gd name="connsiteX44" fmla="*/ 9098924 w 12286445"/>
                <a:gd name="connsiteY44" fmla="*/ 573110 h 1951150"/>
                <a:gd name="connsiteX45" fmla="*/ 9304986 w 12286445"/>
                <a:gd name="connsiteY45" fmla="*/ 502276 h 1951150"/>
                <a:gd name="connsiteX46" fmla="*/ 9478851 w 12286445"/>
                <a:gd name="connsiteY46" fmla="*/ 425003 h 1951150"/>
                <a:gd name="connsiteX47" fmla="*/ 9665594 w 12286445"/>
                <a:gd name="connsiteY47" fmla="*/ 470079 h 1951150"/>
                <a:gd name="connsiteX48" fmla="*/ 9665594 w 12286445"/>
                <a:gd name="connsiteY48" fmla="*/ 470079 h 1951150"/>
                <a:gd name="connsiteX49" fmla="*/ 9884535 w 12286445"/>
                <a:gd name="connsiteY49" fmla="*/ 405685 h 1951150"/>
                <a:gd name="connsiteX50" fmla="*/ 10142113 w 12286445"/>
                <a:gd name="connsiteY50" fmla="*/ 315533 h 1951150"/>
                <a:gd name="connsiteX51" fmla="*/ 10103476 w 12286445"/>
                <a:gd name="connsiteY51" fmla="*/ 399245 h 1951150"/>
                <a:gd name="connsiteX52" fmla="*/ 10328856 w 12286445"/>
                <a:gd name="connsiteY52" fmla="*/ 360609 h 1951150"/>
                <a:gd name="connsiteX53" fmla="*/ 10406130 w 12286445"/>
                <a:gd name="connsiteY53" fmla="*/ 283336 h 1951150"/>
                <a:gd name="connsiteX54" fmla="*/ 10541358 w 12286445"/>
                <a:gd name="connsiteY54" fmla="*/ 289775 h 1951150"/>
                <a:gd name="connsiteX55" fmla="*/ 10644389 w 12286445"/>
                <a:gd name="connsiteY55" fmla="*/ 199623 h 1951150"/>
                <a:gd name="connsiteX56" fmla="*/ 10625070 w 12286445"/>
                <a:gd name="connsiteY56" fmla="*/ 296214 h 1951150"/>
                <a:gd name="connsiteX57" fmla="*/ 10844011 w 12286445"/>
                <a:gd name="connsiteY57" fmla="*/ 186744 h 1951150"/>
                <a:gd name="connsiteX58" fmla="*/ 10953482 w 12286445"/>
                <a:gd name="connsiteY58" fmla="*/ 283336 h 1951150"/>
                <a:gd name="connsiteX59" fmla="*/ 11133786 w 12286445"/>
                <a:gd name="connsiteY59" fmla="*/ 212502 h 1951150"/>
                <a:gd name="connsiteX60" fmla="*/ 11326969 w 12286445"/>
                <a:gd name="connsiteY60" fmla="*/ 141668 h 1951150"/>
                <a:gd name="connsiteX61" fmla="*/ 11571668 w 12286445"/>
                <a:gd name="connsiteY61" fmla="*/ 206062 h 1951150"/>
                <a:gd name="connsiteX62" fmla="*/ 11977352 w 12286445"/>
                <a:gd name="connsiteY62" fmla="*/ 45076 h 1951150"/>
                <a:gd name="connsiteX63" fmla="*/ 12170535 w 12286445"/>
                <a:gd name="connsiteY63" fmla="*/ 12879 h 1951150"/>
                <a:gd name="connsiteX64" fmla="*/ 12286445 w 12286445"/>
                <a:gd name="connsiteY64" fmla="*/ 0 h 1951150"/>
                <a:gd name="connsiteX65" fmla="*/ 12247808 w 12286445"/>
                <a:gd name="connsiteY65" fmla="*/ 289775 h 195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2286445" h="1951150">
                  <a:moveTo>
                    <a:pt x="0" y="1951150"/>
                  </a:moveTo>
                  <a:lnTo>
                    <a:pt x="753414" y="1751527"/>
                  </a:lnTo>
                  <a:lnTo>
                    <a:pt x="772732" y="1777285"/>
                  </a:lnTo>
                  <a:lnTo>
                    <a:pt x="998113" y="1822361"/>
                  </a:lnTo>
                  <a:lnTo>
                    <a:pt x="1171977" y="1712891"/>
                  </a:lnTo>
                  <a:lnTo>
                    <a:pt x="1596980" y="1719330"/>
                  </a:lnTo>
                  <a:lnTo>
                    <a:pt x="1957589" y="1629178"/>
                  </a:lnTo>
                  <a:lnTo>
                    <a:pt x="2150772" y="1577662"/>
                  </a:lnTo>
                  <a:lnTo>
                    <a:pt x="2099256" y="1680693"/>
                  </a:lnTo>
                  <a:lnTo>
                    <a:pt x="2395470" y="1519707"/>
                  </a:lnTo>
                  <a:lnTo>
                    <a:pt x="2768958" y="1429555"/>
                  </a:lnTo>
                  <a:lnTo>
                    <a:pt x="2685245" y="1564783"/>
                  </a:lnTo>
                  <a:lnTo>
                    <a:pt x="2904186" y="1506829"/>
                  </a:lnTo>
                  <a:lnTo>
                    <a:pt x="3400023" y="1403798"/>
                  </a:lnTo>
                  <a:lnTo>
                    <a:pt x="3522372" y="1326524"/>
                  </a:lnTo>
                  <a:lnTo>
                    <a:pt x="3522372" y="1442434"/>
                  </a:lnTo>
                  <a:lnTo>
                    <a:pt x="3689797" y="1345843"/>
                  </a:lnTo>
                  <a:lnTo>
                    <a:pt x="4140558" y="1242812"/>
                  </a:lnTo>
                  <a:lnTo>
                    <a:pt x="4275786" y="1275009"/>
                  </a:lnTo>
                  <a:lnTo>
                    <a:pt x="4411014" y="1197736"/>
                  </a:lnTo>
                  <a:lnTo>
                    <a:pt x="4385256" y="1294327"/>
                  </a:lnTo>
                  <a:lnTo>
                    <a:pt x="4649273" y="1249251"/>
                  </a:lnTo>
                  <a:lnTo>
                    <a:pt x="4919730" y="1152660"/>
                  </a:lnTo>
                  <a:lnTo>
                    <a:pt x="5241701" y="1049629"/>
                  </a:lnTo>
                  <a:lnTo>
                    <a:pt x="5235262" y="1146220"/>
                  </a:lnTo>
                  <a:lnTo>
                    <a:pt x="5557234" y="1146220"/>
                  </a:lnTo>
                  <a:lnTo>
                    <a:pt x="5866327" y="1094705"/>
                  </a:lnTo>
                  <a:lnTo>
                    <a:pt x="6014434" y="933719"/>
                  </a:lnTo>
                  <a:lnTo>
                    <a:pt x="6162541" y="1004552"/>
                  </a:lnTo>
                  <a:lnTo>
                    <a:pt x="6336406" y="901522"/>
                  </a:lnTo>
                  <a:lnTo>
                    <a:pt x="6581104" y="843567"/>
                  </a:lnTo>
                  <a:lnTo>
                    <a:pt x="6484513" y="953037"/>
                  </a:lnTo>
                  <a:lnTo>
                    <a:pt x="6735651" y="933719"/>
                  </a:lnTo>
                  <a:lnTo>
                    <a:pt x="6999668" y="779172"/>
                  </a:lnTo>
                  <a:lnTo>
                    <a:pt x="7418231" y="740536"/>
                  </a:lnTo>
                  <a:lnTo>
                    <a:pt x="7521262" y="676141"/>
                  </a:lnTo>
                  <a:lnTo>
                    <a:pt x="7553459" y="779172"/>
                  </a:lnTo>
                  <a:lnTo>
                    <a:pt x="7708006" y="772733"/>
                  </a:lnTo>
                  <a:lnTo>
                    <a:pt x="7920507" y="682581"/>
                  </a:lnTo>
                  <a:lnTo>
                    <a:pt x="8236039" y="618186"/>
                  </a:lnTo>
                  <a:lnTo>
                    <a:pt x="8223161" y="714778"/>
                  </a:lnTo>
                  <a:lnTo>
                    <a:pt x="8654603" y="650383"/>
                  </a:lnTo>
                  <a:lnTo>
                    <a:pt x="8912180" y="502276"/>
                  </a:lnTo>
                  <a:lnTo>
                    <a:pt x="9073166" y="470079"/>
                  </a:lnTo>
                  <a:lnTo>
                    <a:pt x="9098924" y="573110"/>
                  </a:lnTo>
                  <a:lnTo>
                    <a:pt x="9304986" y="502276"/>
                  </a:lnTo>
                  <a:lnTo>
                    <a:pt x="9478851" y="425003"/>
                  </a:lnTo>
                  <a:lnTo>
                    <a:pt x="9665594" y="470079"/>
                  </a:lnTo>
                  <a:lnTo>
                    <a:pt x="9665594" y="470079"/>
                  </a:lnTo>
                  <a:lnTo>
                    <a:pt x="9884535" y="405685"/>
                  </a:lnTo>
                  <a:lnTo>
                    <a:pt x="10142113" y="315533"/>
                  </a:lnTo>
                  <a:lnTo>
                    <a:pt x="10103476" y="399245"/>
                  </a:lnTo>
                  <a:lnTo>
                    <a:pt x="10328856" y="360609"/>
                  </a:lnTo>
                  <a:lnTo>
                    <a:pt x="10406130" y="283336"/>
                  </a:lnTo>
                  <a:lnTo>
                    <a:pt x="10541358" y="289775"/>
                  </a:lnTo>
                  <a:lnTo>
                    <a:pt x="10644389" y="199623"/>
                  </a:lnTo>
                  <a:lnTo>
                    <a:pt x="10625070" y="296214"/>
                  </a:lnTo>
                  <a:lnTo>
                    <a:pt x="10844011" y="186744"/>
                  </a:lnTo>
                  <a:lnTo>
                    <a:pt x="10953482" y="283336"/>
                  </a:lnTo>
                  <a:lnTo>
                    <a:pt x="11133786" y="212502"/>
                  </a:lnTo>
                  <a:lnTo>
                    <a:pt x="11326969" y="141668"/>
                  </a:lnTo>
                  <a:lnTo>
                    <a:pt x="11571668" y="206062"/>
                  </a:lnTo>
                  <a:lnTo>
                    <a:pt x="11977352" y="45076"/>
                  </a:lnTo>
                  <a:lnTo>
                    <a:pt x="12170535" y="12879"/>
                  </a:lnTo>
                  <a:lnTo>
                    <a:pt x="12286445" y="0"/>
                  </a:lnTo>
                  <a:lnTo>
                    <a:pt x="12247808" y="289775"/>
                  </a:lnTo>
                </a:path>
              </a:pathLst>
            </a:custGeom>
            <a:solidFill>
              <a:srgbClr val="2D2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F1A1395-F264-423C-A9CC-2AD4DB493F19}"/>
                </a:ext>
              </a:extLst>
            </p:cNvPr>
            <p:cNvSpPr/>
            <p:nvPr/>
          </p:nvSpPr>
          <p:spPr>
            <a:xfrm rot="10225766" flipH="1">
              <a:off x="-590458" y="5634763"/>
              <a:ext cx="12286445" cy="1951150"/>
            </a:xfrm>
            <a:custGeom>
              <a:avLst/>
              <a:gdLst>
                <a:gd name="connsiteX0" fmla="*/ 0 w 12286445"/>
                <a:gd name="connsiteY0" fmla="*/ 1951150 h 1951150"/>
                <a:gd name="connsiteX1" fmla="*/ 753414 w 12286445"/>
                <a:gd name="connsiteY1" fmla="*/ 1751527 h 1951150"/>
                <a:gd name="connsiteX2" fmla="*/ 772732 w 12286445"/>
                <a:gd name="connsiteY2" fmla="*/ 1777285 h 1951150"/>
                <a:gd name="connsiteX3" fmla="*/ 998113 w 12286445"/>
                <a:gd name="connsiteY3" fmla="*/ 1822361 h 1951150"/>
                <a:gd name="connsiteX4" fmla="*/ 1171977 w 12286445"/>
                <a:gd name="connsiteY4" fmla="*/ 1712891 h 1951150"/>
                <a:gd name="connsiteX5" fmla="*/ 1596980 w 12286445"/>
                <a:gd name="connsiteY5" fmla="*/ 1719330 h 1951150"/>
                <a:gd name="connsiteX6" fmla="*/ 1957589 w 12286445"/>
                <a:gd name="connsiteY6" fmla="*/ 1629178 h 1951150"/>
                <a:gd name="connsiteX7" fmla="*/ 2150772 w 12286445"/>
                <a:gd name="connsiteY7" fmla="*/ 1577662 h 1951150"/>
                <a:gd name="connsiteX8" fmla="*/ 2099256 w 12286445"/>
                <a:gd name="connsiteY8" fmla="*/ 1680693 h 1951150"/>
                <a:gd name="connsiteX9" fmla="*/ 2395470 w 12286445"/>
                <a:gd name="connsiteY9" fmla="*/ 1519707 h 1951150"/>
                <a:gd name="connsiteX10" fmla="*/ 2768958 w 12286445"/>
                <a:gd name="connsiteY10" fmla="*/ 1429555 h 1951150"/>
                <a:gd name="connsiteX11" fmla="*/ 2685245 w 12286445"/>
                <a:gd name="connsiteY11" fmla="*/ 1564783 h 1951150"/>
                <a:gd name="connsiteX12" fmla="*/ 2904186 w 12286445"/>
                <a:gd name="connsiteY12" fmla="*/ 1506829 h 1951150"/>
                <a:gd name="connsiteX13" fmla="*/ 3400023 w 12286445"/>
                <a:gd name="connsiteY13" fmla="*/ 1403798 h 1951150"/>
                <a:gd name="connsiteX14" fmla="*/ 3522372 w 12286445"/>
                <a:gd name="connsiteY14" fmla="*/ 1326524 h 1951150"/>
                <a:gd name="connsiteX15" fmla="*/ 3522372 w 12286445"/>
                <a:gd name="connsiteY15" fmla="*/ 1442434 h 1951150"/>
                <a:gd name="connsiteX16" fmla="*/ 3689797 w 12286445"/>
                <a:gd name="connsiteY16" fmla="*/ 1345843 h 1951150"/>
                <a:gd name="connsiteX17" fmla="*/ 4140558 w 12286445"/>
                <a:gd name="connsiteY17" fmla="*/ 1242812 h 1951150"/>
                <a:gd name="connsiteX18" fmla="*/ 4275786 w 12286445"/>
                <a:gd name="connsiteY18" fmla="*/ 1275009 h 1951150"/>
                <a:gd name="connsiteX19" fmla="*/ 4411014 w 12286445"/>
                <a:gd name="connsiteY19" fmla="*/ 1197736 h 1951150"/>
                <a:gd name="connsiteX20" fmla="*/ 4385256 w 12286445"/>
                <a:gd name="connsiteY20" fmla="*/ 1294327 h 1951150"/>
                <a:gd name="connsiteX21" fmla="*/ 4649273 w 12286445"/>
                <a:gd name="connsiteY21" fmla="*/ 1249251 h 1951150"/>
                <a:gd name="connsiteX22" fmla="*/ 4919730 w 12286445"/>
                <a:gd name="connsiteY22" fmla="*/ 1152660 h 1951150"/>
                <a:gd name="connsiteX23" fmla="*/ 5241701 w 12286445"/>
                <a:gd name="connsiteY23" fmla="*/ 1049629 h 1951150"/>
                <a:gd name="connsiteX24" fmla="*/ 5235262 w 12286445"/>
                <a:gd name="connsiteY24" fmla="*/ 1146220 h 1951150"/>
                <a:gd name="connsiteX25" fmla="*/ 5557234 w 12286445"/>
                <a:gd name="connsiteY25" fmla="*/ 1146220 h 1951150"/>
                <a:gd name="connsiteX26" fmla="*/ 5866327 w 12286445"/>
                <a:gd name="connsiteY26" fmla="*/ 1094705 h 1951150"/>
                <a:gd name="connsiteX27" fmla="*/ 6014434 w 12286445"/>
                <a:gd name="connsiteY27" fmla="*/ 933719 h 1951150"/>
                <a:gd name="connsiteX28" fmla="*/ 6162541 w 12286445"/>
                <a:gd name="connsiteY28" fmla="*/ 1004552 h 1951150"/>
                <a:gd name="connsiteX29" fmla="*/ 6336406 w 12286445"/>
                <a:gd name="connsiteY29" fmla="*/ 901522 h 1951150"/>
                <a:gd name="connsiteX30" fmla="*/ 6581104 w 12286445"/>
                <a:gd name="connsiteY30" fmla="*/ 843567 h 1951150"/>
                <a:gd name="connsiteX31" fmla="*/ 6484513 w 12286445"/>
                <a:gd name="connsiteY31" fmla="*/ 953037 h 1951150"/>
                <a:gd name="connsiteX32" fmla="*/ 6735651 w 12286445"/>
                <a:gd name="connsiteY32" fmla="*/ 933719 h 1951150"/>
                <a:gd name="connsiteX33" fmla="*/ 6999668 w 12286445"/>
                <a:gd name="connsiteY33" fmla="*/ 779172 h 1951150"/>
                <a:gd name="connsiteX34" fmla="*/ 7418231 w 12286445"/>
                <a:gd name="connsiteY34" fmla="*/ 740536 h 1951150"/>
                <a:gd name="connsiteX35" fmla="*/ 7521262 w 12286445"/>
                <a:gd name="connsiteY35" fmla="*/ 676141 h 1951150"/>
                <a:gd name="connsiteX36" fmla="*/ 7553459 w 12286445"/>
                <a:gd name="connsiteY36" fmla="*/ 779172 h 1951150"/>
                <a:gd name="connsiteX37" fmla="*/ 7708006 w 12286445"/>
                <a:gd name="connsiteY37" fmla="*/ 772733 h 1951150"/>
                <a:gd name="connsiteX38" fmla="*/ 7920507 w 12286445"/>
                <a:gd name="connsiteY38" fmla="*/ 682581 h 1951150"/>
                <a:gd name="connsiteX39" fmla="*/ 8236039 w 12286445"/>
                <a:gd name="connsiteY39" fmla="*/ 618186 h 1951150"/>
                <a:gd name="connsiteX40" fmla="*/ 8223161 w 12286445"/>
                <a:gd name="connsiteY40" fmla="*/ 714778 h 1951150"/>
                <a:gd name="connsiteX41" fmla="*/ 8654603 w 12286445"/>
                <a:gd name="connsiteY41" fmla="*/ 650383 h 1951150"/>
                <a:gd name="connsiteX42" fmla="*/ 8912180 w 12286445"/>
                <a:gd name="connsiteY42" fmla="*/ 502276 h 1951150"/>
                <a:gd name="connsiteX43" fmla="*/ 9073166 w 12286445"/>
                <a:gd name="connsiteY43" fmla="*/ 470079 h 1951150"/>
                <a:gd name="connsiteX44" fmla="*/ 9098924 w 12286445"/>
                <a:gd name="connsiteY44" fmla="*/ 573110 h 1951150"/>
                <a:gd name="connsiteX45" fmla="*/ 9304986 w 12286445"/>
                <a:gd name="connsiteY45" fmla="*/ 502276 h 1951150"/>
                <a:gd name="connsiteX46" fmla="*/ 9478851 w 12286445"/>
                <a:gd name="connsiteY46" fmla="*/ 425003 h 1951150"/>
                <a:gd name="connsiteX47" fmla="*/ 9665594 w 12286445"/>
                <a:gd name="connsiteY47" fmla="*/ 470079 h 1951150"/>
                <a:gd name="connsiteX48" fmla="*/ 9665594 w 12286445"/>
                <a:gd name="connsiteY48" fmla="*/ 470079 h 1951150"/>
                <a:gd name="connsiteX49" fmla="*/ 9884535 w 12286445"/>
                <a:gd name="connsiteY49" fmla="*/ 405685 h 1951150"/>
                <a:gd name="connsiteX50" fmla="*/ 10142113 w 12286445"/>
                <a:gd name="connsiteY50" fmla="*/ 315533 h 1951150"/>
                <a:gd name="connsiteX51" fmla="*/ 10103476 w 12286445"/>
                <a:gd name="connsiteY51" fmla="*/ 399245 h 1951150"/>
                <a:gd name="connsiteX52" fmla="*/ 10328856 w 12286445"/>
                <a:gd name="connsiteY52" fmla="*/ 360609 h 1951150"/>
                <a:gd name="connsiteX53" fmla="*/ 10406130 w 12286445"/>
                <a:gd name="connsiteY53" fmla="*/ 283336 h 1951150"/>
                <a:gd name="connsiteX54" fmla="*/ 10541358 w 12286445"/>
                <a:gd name="connsiteY54" fmla="*/ 289775 h 1951150"/>
                <a:gd name="connsiteX55" fmla="*/ 10644389 w 12286445"/>
                <a:gd name="connsiteY55" fmla="*/ 199623 h 1951150"/>
                <a:gd name="connsiteX56" fmla="*/ 10625070 w 12286445"/>
                <a:gd name="connsiteY56" fmla="*/ 296214 h 1951150"/>
                <a:gd name="connsiteX57" fmla="*/ 10844011 w 12286445"/>
                <a:gd name="connsiteY57" fmla="*/ 186744 h 1951150"/>
                <a:gd name="connsiteX58" fmla="*/ 10953482 w 12286445"/>
                <a:gd name="connsiteY58" fmla="*/ 283336 h 1951150"/>
                <a:gd name="connsiteX59" fmla="*/ 11133786 w 12286445"/>
                <a:gd name="connsiteY59" fmla="*/ 212502 h 1951150"/>
                <a:gd name="connsiteX60" fmla="*/ 11326969 w 12286445"/>
                <a:gd name="connsiteY60" fmla="*/ 141668 h 1951150"/>
                <a:gd name="connsiteX61" fmla="*/ 11571668 w 12286445"/>
                <a:gd name="connsiteY61" fmla="*/ 206062 h 1951150"/>
                <a:gd name="connsiteX62" fmla="*/ 11977352 w 12286445"/>
                <a:gd name="connsiteY62" fmla="*/ 45076 h 1951150"/>
                <a:gd name="connsiteX63" fmla="*/ 12170535 w 12286445"/>
                <a:gd name="connsiteY63" fmla="*/ 12879 h 1951150"/>
                <a:gd name="connsiteX64" fmla="*/ 12286445 w 12286445"/>
                <a:gd name="connsiteY64" fmla="*/ 0 h 1951150"/>
                <a:gd name="connsiteX65" fmla="*/ 12247808 w 12286445"/>
                <a:gd name="connsiteY65" fmla="*/ 289775 h 195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2286445" h="1951150">
                  <a:moveTo>
                    <a:pt x="0" y="1951150"/>
                  </a:moveTo>
                  <a:lnTo>
                    <a:pt x="753414" y="1751527"/>
                  </a:lnTo>
                  <a:lnTo>
                    <a:pt x="772732" y="1777285"/>
                  </a:lnTo>
                  <a:lnTo>
                    <a:pt x="998113" y="1822361"/>
                  </a:lnTo>
                  <a:lnTo>
                    <a:pt x="1171977" y="1712891"/>
                  </a:lnTo>
                  <a:lnTo>
                    <a:pt x="1596980" y="1719330"/>
                  </a:lnTo>
                  <a:lnTo>
                    <a:pt x="1957589" y="1629178"/>
                  </a:lnTo>
                  <a:lnTo>
                    <a:pt x="2150772" y="1577662"/>
                  </a:lnTo>
                  <a:lnTo>
                    <a:pt x="2099256" y="1680693"/>
                  </a:lnTo>
                  <a:lnTo>
                    <a:pt x="2395470" y="1519707"/>
                  </a:lnTo>
                  <a:lnTo>
                    <a:pt x="2768958" y="1429555"/>
                  </a:lnTo>
                  <a:lnTo>
                    <a:pt x="2685245" y="1564783"/>
                  </a:lnTo>
                  <a:lnTo>
                    <a:pt x="2904186" y="1506829"/>
                  </a:lnTo>
                  <a:lnTo>
                    <a:pt x="3400023" y="1403798"/>
                  </a:lnTo>
                  <a:lnTo>
                    <a:pt x="3522372" y="1326524"/>
                  </a:lnTo>
                  <a:lnTo>
                    <a:pt x="3522372" y="1442434"/>
                  </a:lnTo>
                  <a:lnTo>
                    <a:pt x="3689797" y="1345843"/>
                  </a:lnTo>
                  <a:lnTo>
                    <a:pt x="4140558" y="1242812"/>
                  </a:lnTo>
                  <a:lnTo>
                    <a:pt x="4275786" y="1275009"/>
                  </a:lnTo>
                  <a:lnTo>
                    <a:pt x="4411014" y="1197736"/>
                  </a:lnTo>
                  <a:lnTo>
                    <a:pt x="4385256" y="1294327"/>
                  </a:lnTo>
                  <a:lnTo>
                    <a:pt x="4649273" y="1249251"/>
                  </a:lnTo>
                  <a:lnTo>
                    <a:pt x="4919730" y="1152660"/>
                  </a:lnTo>
                  <a:lnTo>
                    <a:pt x="5241701" y="1049629"/>
                  </a:lnTo>
                  <a:lnTo>
                    <a:pt x="5235262" y="1146220"/>
                  </a:lnTo>
                  <a:lnTo>
                    <a:pt x="5557234" y="1146220"/>
                  </a:lnTo>
                  <a:lnTo>
                    <a:pt x="5866327" y="1094705"/>
                  </a:lnTo>
                  <a:lnTo>
                    <a:pt x="6014434" y="933719"/>
                  </a:lnTo>
                  <a:lnTo>
                    <a:pt x="6162541" y="1004552"/>
                  </a:lnTo>
                  <a:lnTo>
                    <a:pt x="6336406" y="901522"/>
                  </a:lnTo>
                  <a:lnTo>
                    <a:pt x="6581104" y="843567"/>
                  </a:lnTo>
                  <a:lnTo>
                    <a:pt x="6484513" y="953037"/>
                  </a:lnTo>
                  <a:lnTo>
                    <a:pt x="6735651" y="933719"/>
                  </a:lnTo>
                  <a:lnTo>
                    <a:pt x="6999668" y="779172"/>
                  </a:lnTo>
                  <a:lnTo>
                    <a:pt x="7418231" y="740536"/>
                  </a:lnTo>
                  <a:lnTo>
                    <a:pt x="7521262" y="676141"/>
                  </a:lnTo>
                  <a:lnTo>
                    <a:pt x="7553459" y="779172"/>
                  </a:lnTo>
                  <a:lnTo>
                    <a:pt x="7708006" y="772733"/>
                  </a:lnTo>
                  <a:lnTo>
                    <a:pt x="7920507" y="682581"/>
                  </a:lnTo>
                  <a:lnTo>
                    <a:pt x="8236039" y="618186"/>
                  </a:lnTo>
                  <a:lnTo>
                    <a:pt x="8223161" y="714778"/>
                  </a:lnTo>
                  <a:lnTo>
                    <a:pt x="8654603" y="650383"/>
                  </a:lnTo>
                  <a:lnTo>
                    <a:pt x="8912180" y="502276"/>
                  </a:lnTo>
                  <a:lnTo>
                    <a:pt x="9073166" y="470079"/>
                  </a:lnTo>
                  <a:lnTo>
                    <a:pt x="9098924" y="573110"/>
                  </a:lnTo>
                  <a:lnTo>
                    <a:pt x="9304986" y="502276"/>
                  </a:lnTo>
                  <a:lnTo>
                    <a:pt x="9478851" y="425003"/>
                  </a:lnTo>
                  <a:lnTo>
                    <a:pt x="9665594" y="470079"/>
                  </a:lnTo>
                  <a:lnTo>
                    <a:pt x="9665594" y="470079"/>
                  </a:lnTo>
                  <a:lnTo>
                    <a:pt x="9884535" y="405685"/>
                  </a:lnTo>
                  <a:lnTo>
                    <a:pt x="10142113" y="315533"/>
                  </a:lnTo>
                  <a:lnTo>
                    <a:pt x="10103476" y="399245"/>
                  </a:lnTo>
                  <a:lnTo>
                    <a:pt x="10328856" y="360609"/>
                  </a:lnTo>
                  <a:lnTo>
                    <a:pt x="10406130" y="283336"/>
                  </a:lnTo>
                  <a:lnTo>
                    <a:pt x="10541358" y="289775"/>
                  </a:lnTo>
                  <a:lnTo>
                    <a:pt x="10644389" y="199623"/>
                  </a:lnTo>
                  <a:lnTo>
                    <a:pt x="10625070" y="296214"/>
                  </a:lnTo>
                  <a:lnTo>
                    <a:pt x="10844011" y="186744"/>
                  </a:lnTo>
                  <a:lnTo>
                    <a:pt x="10953482" y="283336"/>
                  </a:lnTo>
                  <a:lnTo>
                    <a:pt x="11133786" y="212502"/>
                  </a:lnTo>
                  <a:lnTo>
                    <a:pt x="11326969" y="141668"/>
                  </a:lnTo>
                  <a:lnTo>
                    <a:pt x="11571668" y="206062"/>
                  </a:lnTo>
                  <a:lnTo>
                    <a:pt x="11977352" y="45076"/>
                  </a:lnTo>
                  <a:lnTo>
                    <a:pt x="12170535" y="12879"/>
                  </a:lnTo>
                  <a:lnTo>
                    <a:pt x="12286445" y="0"/>
                  </a:lnTo>
                  <a:lnTo>
                    <a:pt x="12247808" y="289775"/>
                  </a:lnTo>
                </a:path>
              </a:pathLst>
            </a:custGeom>
            <a:solidFill>
              <a:srgbClr val="2D2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2901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17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sv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FF22717-9CC7-4E4F-8D5D-B2F972BDB086}"/>
              </a:ext>
            </a:extLst>
          </p:cNvPr>
          <p:cNvGrpSpPr/>
          <p:nvPr/>
        </p:nvGrpSpPr>
        <p:grpSpPr>
          <a:xfrm>
            <a:off x="-995208" y="418563"/>
            <a:ext cx="14362718" cy="5320102"/>
            <a:chOff x="-995208" y="418563"/>
            <a:chExt cx="14362718" cy="5320102"/>
          </a:xfrm>
          <a:solidFill>
            <a:srgbClr val="2D2D2D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BEEE7D-7648-48F8-97F8-4B40213E2931}"/>
                </a:ext>
              </a:extLst>
            </p:cNvPr>
            <p:cNvSpPr/>
            <p:nvPr/>
          </p:nvSpPr>
          <p:spPr>
            <a:xfrm rot="21077561">
              <a:off x="-995208" y="1426093"/>
              <a:ext cx="14362718" cy="32339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C8BB360-E53E-42E9-9D9A-5BF1D4C8AC7B}"/>
                </a:ext>
              </a:extLst>
            </p:cNvPr>
            <p:cNvSpPr/>
            <p:nvPr/>
          </p:nvSpPr>
          <p:spPr>
            <a:xfrm>
              <a:off x="0" y="418563"/>
              <a:ext cx="12286445" cy="1951150"/>
            </a:xfrm>
            <a:custGeom>
              <a:avLst/>
              <a:gdLst>
                <a:gd name="connsiteX0" fmla="*/ 0 w 12286445"/>
                <a:gd name="connsiteY0" fmla="*/ 1951150 h 1951150"/>
                <a:gd name="connsiteX1" fmla="*/ 753414 w 12286445"/>
                <a:gd name="connsiteY1" fmla="*/ 1751527 h 1951150"/>
                <a:gd name="connsiteX2" fmla="*/ 772732 w 12286445"/>
                <a:gd name="connsiteY2" fmla="*/ 1777285 h 1951150"/>
                <a:gd name="connsiteX3" fmla="*/ 998113 w 12286445"/>
                <a:gd name="connsiteY3" fmla="*/ 1822361 h 1951150"/>
                <a:gd name="connsiteX4" fmla="*/ 1171977 w 12286445"/>
                <a:gd name="connsiteY4" fmla="*/ 1712891 h 1951150"/>
                <a:gd name="connsiteX5" fmla="*/ 1596980 w 12286445"/>
                <a:gd name="connsiteY5" fmla="*/ 1719330 h 1951150"/>
                <a:gd name="connsiteX6" fmla="*/ 1957589 w 12286445"/>
                <a:gd name="connsiteY6" fmla="*/ 1629178 h 1951150"/>
                <a:gd name="connsiteX7" fmla="*/ 2150772 w 12286445"/>
                <a:gd name="connsiteY7" fmla="*/ 1577662 h 1951150"/>
                <a:gd name="connsiteX8" fmla="*/ 2099256 w 12286445"/>
                <a:gd name="connsiteY8" fmla="*/ 1680693 h 1951150"/>
                <a:gd name="connsiteX9" fmla="*/ 2395470 w 12286445"/>
                <a:gd name="connsiteY9" fmla="*/ 1519707 h 1951150"/>
                <a:gd name="connsiteX10" fmla="*/ 2768958 w 12286445"/>
                <a:gd name="connsiteY10" fmla="*/ 1429555 h 1951150"/>
                <a:gd name="connsiteX11" fmla="*/ 2685245 w 12286445"/>
                <a:gd name="connsiteY11" fmla="*/ 1564783 h 1951150"/>
                <a:gd name="connsiteX12" fmla="*/ 2904186 w 12286445"/>
                <a:gd name="connsiteY12" fmla="*/ 1506829 h 1951150"/>
                <a:gd name="connsiteX13" fmla="*/ 3400023 w 12286445"/>
                <a:gd name="connsiteY13" fmla="*/ 1403798 h 1951150"/>
                <a:gd name="connsiteX14" fmla="*/ 3522372 w 12286445"/>
                <a:gd name="connsiteY14" fmla="*/ 1326524 h 1951150"/>
                <a:gd name="connsiteX15" fmla="*/ 3522372 w 12286445"/>
                <a:gd name="connsiteY15" fmla="*/ 1442434 h 1951150"/>
                <a:gd name="connsiteX16" fmla="*/ 3689797 w 12286445"/>
                <a:gd name="connsiteY16" fmla="*/ 1345843 h 1951150"/>
                <a:gd name="connsiteX17" fmla="*/ 4140558 w 12286445"/>
                <a:gd name="connsiteY17" fmla="*/ 1242812 h 1951150"/>
                <a:gd name="connsiteX18" fmla="*/ 4275786 w 12286445"/>
                <a:gd name="connsiteY18" fmla="*/ 1275009 h 1951150"/>
                <a:gd name="connsiteX19" fmla="*/ 4411014 w 12286445"/>
                <a:gd name="connsiteY19" fmla="*/ 1197736 h 1951150"/>
                <a:gd name="connsiteX20" fmla="*/ 4385256 w 12286445"/>
                <a:gd name="connsiteY20" fmla="*/ 1294327 h 1951150"/>
                <a:gd name="connsiteX21" fmla="*/ 4649273 w 12286445"/>
                <a:gd name="connsiteY21" fmla="*/ 1249251 h 1951150"/>
                <a:gd name="connsiteX22" fmla="*/ 4919730 w 12286445"/>
                <a:gd name="connsiteY22" fmla="*/ 1152660 h 1951150"/>
                <a:gd name="connsiteX23" fmla="*/ 5241701 w 12286445"/>
                <a:gd name="connsiteY23" fmla="*/ 1049629 h 1951150"/>
                <a:gd name="connsiteX24" fmla="*/ 5235262 w 12286445"/>
                <a:gd name="connsiteY24" fmla="*/ 1146220 h 1951150"/>
                <a:gd name="connsiteX25" fmla="*/ 5557234 w 12286445"/>
                <a:gd name="connsiteY25" fmla="*/ 1146220 h 1951150"/>
                <a:gd name="connsiteX26" fmla="*/ 5866327 w 12286445"/>
                <a:gd name="connsiteY26" fmla="*/ 1094705 h 1951150"/>
                <a:gd name="connsiteX27" fmla="*/ 6014434 w 12286445"/>
                <a:gd name="connsiteY27" fmla="*/ 933719 h 1951150"/>
                <a:gd name="connsiteX28" fmla="*/ 6162541 w 12286445"/>
                <a:gd name="connsiteY28" fmla="*/ 1004552 h 1951150"/>
                <a:gd name="connsiteX29" fmla="*/ 6336406 w 12286445"/>
                <a:gd name="connsiteY29" fmla="*/ 901522 h 1951150"/>
                <a:gd name="connsiteX30" fmla="*/ 6581104 w 12286445"/>
                <a:gd name="connsiteY30" fmla="*/ 843567 h 1951150"/>
                <a:gd name="connsiteX31" fmla="*/ 6484513 w 12286445"/>
                <a:gd name="connsiteY31" fmla="*/ 953037 h 1951150"/>
                <a:gd name="connsiteX32" fmla="*/ 6735651 w 12286445"/>
                <a:gd name="connsiteY32" fmla="*/ 933719 h 1951150"/>
                <a:gd name="connsiteX33" fmla="*/ 6999668 w 12286445"/>
                <a:gd name="connsiteY33" fmla="*/ 779172 h 1951150"/>
                <a:gd name="connsiteX34" fmla="*/ 7418231 w 12286445"/>
                <a:gd name="connsiteY34" fmla="*/ 740536 h 1951150"/>
                <a:gd name="connsiteX35" fmla="*/ 7521262 w 12286445"/>
                <a:gd name="connsiteY35" fmla="*/ 676141 h 1951150"/>
                <a:gd name="connsiteX36" fmla="*/ 7553459 w 12286445"/>
                <a:gd name="connsiteY36" fmla="*/ 779172 h 1951150"/>
                <a:gd name="connsiteX37" fmla="*/ 7708006 w 12286445"/>
                <a:gd name="connsiteY37" fmla="*/ 772733 h 1951150"/>
                <a:gd name="connsiteX38" fmla="*/ 7920507 w 12286445"/>
                <a:gd name="connsiteY38" fmla="*/ 682581 h 1951150"/>
                <a:gd name="connsiteX39" fmla="*/ 8236039 w 12286445"/>
                <a:gd name="connsiteY39" fmla="*/ 618186 h 1951150"/>
                <a:gd name="connsiteX40" fmla="*/ 8223161 w 12286445"/>
                <a:gd name="connsiteY40" fmla="*/ 714778 h 1951150"/>
                <a:gd name="connsiteX41" fmla="*/ 8654603 w 12286445"/>
                <a:gd name="connsiteY41" fmla="*/ 650383 h 1951150"/>
                <a:gd name="connsiteX42" fmla="*/ 8912180 w 12286445"/>
                <a:gd name="connsiteY42" fmla="*/ 502276 h 1951150"/>
                <a:gd name="connsiteX43" fmla="*/ 9073166 w 12286445"/>
                <a:gd name="connsiteY43" fmla="*/ 470079 h 1951150"/>
                <a:gd name="connsiteX44" fmla="*/ 9098924 w 12286445"/>
                <a:gd name="connsiteY44" fmla="*/ 573110 h 1951150"/>
                <a:gd name="connsiteX45" fmla="*/ 9304986 w 12286445"/>
                <a:gd name="connsiteY45" fmla="*/ 502276 h 1951150"/>
                <a:gd name="connsiteX46" fmla="*/ 9478851 w 12286445"/>
                <a:gd name="connsiteY46" fmla="*/ 425003 h 1951150"/>
                <a:gd name="connsiteX47" fmla="*/ 9665594 w 12286445"/>
                <a:gd name="connsiteY47" fmla="*/ 470079 h 1951150"/>
                <a:gd name="connsiteX48" fmla="*/ 9665594 w 12286445"/>
                <a:gd name="connsiteY48" fmla="*/ 470079 h 1951150"/>
                <a:gd name="connsiteX49" fmla="*/ 9884535 w 12286445"/>
                <a:gd name="connsiteY49" fmla="*/ 405685 h 1951150"/>
                <a:gd name="connsiteX50" fmla="*/ 10142113 w 12286445"/>
                <a:gd name="connsiteY50" fmla="*/ 315533 h 1951150"/>
                <a:gd name="connsiteX51" fmla="*/ 10103476 w 12286445"/>
                <a:gd name="connsiteY51" fmla="*/ 399245 h 1951150"/>
                <a:gd name="connsiteX52" fmla="*/ 10328856 w 12286445"/>
                <a:gd name="connsiteY52" fmla="*/ 360609 h 1951150"/>
                <a:gd name="connsiteX53" fmla="*/ 10406130 w 12286445"/>
                <a:gd name="connsiteY53" fmla="*/ 283336 h 1951150"/>
                <a:gd name="connsiteX54" fmla="*/ 10541358 w 12286445"/>
                <a:gd name="connsiteY54" fmla="*/ 289775 h 1951150"/>
                <a:gd name="connsiteX55" fmla="*/ 10644389 w 12286445"/>
                <a:gd name="connsiteY55" fmla="*/ 199623 h 1951150"/>
                <a:gd name="connsiteX56" fmla="*/ 10625070 w 12286445"/>
                <a:gd name="connsiteY56" fmla="*/ 296214 h 1951150"/>
                <a:gd name="connsiteX57" fmla="*/ 10844011 w 12286445"/>
                <a:gd name="connsiteY57" fmla="*/ 186744 h 1951150"/>
                <a:gd name="connsiteX58" fmla="*/ 10953482 w 12286445"/>
                <a:gd name="connsiteY58" fmla="*/ 283336 h 1951150"/>
                <a:gd name="connsiteX59" fmla="*/ 11133786 w 12286445"/>
                <a:gd name="connsiteY59" fmla="*/ 212502 h 1951150"/>
                <a:gd name="connsiteX60" fmla="*/ 11326969 w 12286445"/>
                <a:gd name="connsiteY60" fmla="*/ 141668 h 1951150"/>
                <a:gd name="connsiteX61" fmla="*/ 11571668 w 12286445"/>
                <a:gd name="connsiteY61" fmla="*/ 206062 h 1951150"/>
                <a:gd name="connsiteX62" fmla="*/ 11977352 w 12286445"/>
                <a:gd name="connsiteY62" fmla="*/ 45076 h 1951150"/>
                <a:gd name="connsiteX63" fmla="*/ 12170535 w 12286445"/>
                <a:gd name="connsiteY63" fmla="*/ 12879 h 1951150"/>
                <a:gd name="connsiteX64" fmla="*/ 12286445 w 12286445"/>
                <a:gd name="connsiteY64" fmla="*/ 0 h 1951150"/>
                <a:gd name="connsiteX65" fmla="*/ 12247808 w 12286445"/>
                <a:gd name="connsiteY65" fmla="*/ 289775 h 195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2286445" h="1951150">
                  <a:moveTo>
                    <a:pt x="0" y="1951150"/>
                  </a:moveTo>
                  <a:lnTo>
                    <a:pt x="753414" y="1751527"/>
                  </a:lnTo>
                  <a:lnTo>
                    <a:pt x="772732" y="1777285"/>
                  </a:lnTo>
                  <a:lnTo>
                    <a:pt x="998113" y="1822361"/>
                  </a:lnTo>
                  <a:lnTo>
                    <a:pt x="1171977" y="1712891"/>
                  </a:lnTo>
                  <a:lnTo>
                    <a:pt x="1596980" y="1719330"/>
                  </a:lnTo>
                  <a:lnTo>
                    <a:pt x="1957589" y="1629178"/>
                  </a:lnTo>
                  <a:lnTo>
                    <a:pt x="2150772" y="1577662"/>
                  </a:lnTo>
                  <a:lnTo>
                    <a:pt x="2099256" y="1680693"/>
                  </a:lnTo>
                  <a:lnTo>
                    <a:pt x="2395470" y="1519707"/>
                  </a:lnTo>
                  <a:lnTo>
                    <a:pt x="2768958" y="1429555"/>
                  </a:lnTo>
                  <a:lnTo>
                    <a:pt x="2685245" y="1564783"/>
                  </a:lnTo>
                  <a:lnTo>
                    <a:pt x="2904186" y="1506829"/>
                  </a:lnTo>
                  <a:lnTo>
                    <a:pt x="3400023" y="1403798"/>
                  </a:lnTo>
                  <a:lnTo>
                    <a:pt x="3522372" y="1326524"/>
                  </a:lnTo>
                  <a:lnTo>
                    <a:pt x="3522372" y="1442434"/>
                  </a:lnTo>
                  <a:lnTo>
                    <a:pt x="3689797" y="1345843"/>
                  </a:lnTo>
                  <a:lnTo>
                    <a:pt x="4140558" y="1242812"/>
                  </a:lnTo>
                  <a:lnTo>
                    <a:pt x="4275786" y="1275009"/>
                  </a:lnTo>
                  <a:lnTo>
                    <a:pt x="4411014" y="1197736"/>
                  </a:lnTo>
                  <a:lnTo>
                    <a:pt x="4385256" y="1294327"/>
                  </a:lnTo>
                  <a:lnTo>
                    <a:pt x="4649273" y="1249251"/>
                  </a:lnTo>
                  <a:lnTo>
                    <a:pt x="4919730" y="1152660"/>
                  </a:lnTo>
                  <a:lnTo>
                    <a:pt x="5241701" y="1049629"/>
                  </a:lnTo>
                  <a:lnTo>
                    <a:pt x="5235262" y="1146220"/>
                  </a:lnTo>
                  <a:lnTo>
                    <a:pt x="5557234" y="1146220"/>
                  </a:lnTo>
                  <a:lnTo>
                    <a:pt x="5866327" y="1094705"/>
                  </a:lnTo>
                  <a:lnTo>
                    <a:pt x="6014434" y="933719"/>
                  </a:lnTo>
                  <a:lnTo>
                    <a:pt x="6162541" y="1004552"/>
                  </a:lnTo>
                  <a:lnTo>
                    <a:pt x="6336406" y="901522"/>
                  </a:lnTo>
                  <a:lnTo>
                    <a:pt x="6581104" y="843567"/>
                  </a:lnTo>
                  <a:lnTo>
                    <a:pt x="6484513" y="953037"/>
                  </a:lnTo>
                  <a:lnTo>
                    <a:pt x="6735651" y="933719"/>
                  </a:lnTo>
                  <a:lnTo>
                    <a:pt x="6999668" y="779172"/>
                  </a:lnTo>
                  <a:lnTo>
                    <a:pt x="7418231" y="740536"/>
                  </a:lnTo>
                  <a:lnTo>
                    <a:pt x="7521262" y="676141"/>
                  </a:lnTo>
                  <a:lnTo>
                    <a:pt x="7553459" y="779172"/>
                  </a:lnTo>
                  <a:lnTo>
                    <a:pt x="7708006" y="772733"/>
                  </a:lnTo>
                  <a:lnTo>
                    <a:pt x="7920507" y="682581"/>
                  </a:lnTo>
                  <a:lnTo>
                    <a:pt x="8236039" y="618186"/>
                  </a:lnTo>
                  <a:lnTo>
                    <a:pt x="8223161" y="714778"/>
                  </a:lnTo>
                  <a:lnTo>
                    <a:pt x="8654603" y="650383"/>
                  </a:lnTo>
                  <a:lnTo>
                    <a:pt x="8912180" y="502276"/>
                  </a:lnTo>
                  <a:lnTo>
                    <a:pt x="9073166" y="470079"/>
                  </a:lnTo>
                  <a:lnTo>
                    <a:pt x="9098924" y="573110"/>
                  </a:lnTo>
                  <a:lnTo>
                    <a:pt x="9304986" y="502276"/>
                  </a:lnTo>
                  <a:lnTo>
                    <a:pt x="9478851" y="425003"/>
                  </a:lnTo>
                  <a:lnTo>
                    <a:pt x="9665594" y="470079"/>
                  </a:lnTo>
                  <a:lnTo>
                    <a:pt x="9665594" y="470079"/>
                  </a:lnTo>
                  <a:lnTo>
                    <a:pt x="9884535" y="405685"/>
                  </a:lnTo>
                  <a:lnTo>
                    <a:pt x="10142113" y="315533"/>
                  </a:lnTo>
                  <a:lnTo>
                    <a:pt x="10103476" y="399245"/>
                  </a:lnTo>
                  <a:lnTo>
                    <a:pt x="10328856" y="360609"/>
                  </a:lnTo>
                  <a:lnTo>
                    <a:pt x="10406130" y="283336"/>
                  </a:lnTo>
                  <a:lnTo>
                    <a:pt x="10541358" y="289775"/>
                  </a:lnTo>
                  <a:lnTo>
                    <a:pt x="10644389" y="199623"/>
                  </a:lnTo>
                  <a:lnTo>
                    <a:pt x="10625070" y="296214"/>
                  </a:lnTo>
                  <a:lnTo>
                    <a:pt x="10844011" y="186744"/>
                  </a:lnTo>
                  <a:lnTo>
                    <a:pt x="10953482" y="283336"/>
                  </a:lnTo>
                  <a:lnTo>
                    <a:pt x="11133786" y="212502"/>
                  </a:lnTo>
                  <a:lnTo>
                    <a:pt x="11326969" y="141668"/>
                  </a:lnTo>
                  <a:lnTo>
                    <a:pt x="11571668" y="206062"/>
                  </a:lnTo>
                  <a:lnTo>
                    <a:pt x="11977352" y="45076"/>
                  </a:lnTo>
                  <a:lnTo>
                    <a:pt x="12170535" y="12879"/>
                  </a:lnTo>
                  <a:lnTo>
                    <a:pt x="12286445" y="0"/>
                  </a:lnTo>
                  <a:lnTo>
                    <a:pt x="12247808" y="289775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0A7F527-4797-40BD-9F80-D9B4119D7E8E}"/>
                </a:ext>
              </a:extLst>
            </p:cNvPr>
            <p:cNvSpPr/>
            <p:nvPr/>
          </p:nvSpPr>
          <p:spPr>
            <a:xfrm rot="9746899" flipH="1">
              <a:off x="-360481" y="3787515"/>
              <a:ext cx="12286445" cy="1951150"/>
            </a:xfrm>
            <a:custGeom>
              <a:avLst/>
              <a:gdLst>
                <a:gd name="connsiteX0" fmla="*/ 0 w 12286445"/>
                <a:gd name="connsiteY0" fmla="*/ 1951150 h 1951150"/>
                <a:gd name="connsiteX1" fmla="*/ 753414 w 12286445"/>
                <a:gd name="connsiteY1" fmla="*/ 1751527 h 1951150"/>
                <a:gd name="connsiteX2" fmla="*/ 772732 w 12286445"/>
                <a:gd name="connsiteY2" fmla="*/ 1777285 h 1951150"/>
                <a:gd name="connsiteX3" fmla="*/ 998113 w 12286445"/>
                <a:gd name="connsiteY3" fmla="*/ 1822361 h 1951150"/>
                <a:gd name="connsiteX4" fmla="*/ 1171977 w 12286445"/>
                <a:gd name="connsiteY4" fmla="*/ 1712891 h 1951150"/>
                <a:gd name="connsiteX5" fmla="*/ 1596980 w 12286445"/>
                <a:gd name="connsiteY5" fmla="*/ 1719330 h 1951150"/>
                <a:gd name="connsiteX6" fmla="*/ 1957589 w 12286445"/>
                <a:gd name="connsiteY6" fmla="*/ 1629178 h 1951150"/>
                <a:gd name="connsiteX7" fmla="*/ 2150772 w 12286445"/>
                <a:gd name="connsiteY7" fmla="*/ 1577662 h 1951150"/>
                <a:gd name="connsiteX8" fmla="*/ 2099256 w 12286445"/>
                <a:gd name="connsiteY8" fmla="*/ 1680693 h 1951150"/>
                <a:gd name="connsiteX9" fmla="*/ 2395470 w 12286445"/>
                <a:gd name="connsiteY9" fmla="*/ 1519707 h 1951150"/>
                <a:gd name="connsiteX10" fmla="*/ 2768958 w 12286445"/>
                <a:gd name="connsiteY10" fmla="*/ 1429555 h 1951150"/>
                <a:gd name="connsiteX11" fmla="*/ 2685245 w 12286445"/>
                <a:gd name="connsiteY11" fmla="*/ 1564783 h 1951150"/>
                <a:gd name="connsiteX12" fmla="*/ 2904186 w 12286445"/>
                <a:gd name="connsiteY12" fmla="*/ 1506829 h 1951150"/>
                <a:gd name="connsiteX13" fmla="*/ 3400023 w 12286445"/>
                <a:gd name="connsiteY13" fmla="*/ 1403798 h 1951150"/>
                <a:gd name="connsiteX14" fmla="*/ 3522372 w 12286445"/>
                <a:gd name="connsiteY14" fmla="*/ 1326524 h 1951150"/>
                <a:gd name="connsiteX15" fmla="*/ 3522372 w 12286445"/>
                <a:gd name="connsiteY15" fmla="*/ 1442434 h 1951150"/>
                <a:gd name="connsiteX16" fmla="*/ 3689797 w 12286445"/>
                <a:gd name="connsiteY16" fmla="*/ 1345843 h 1951150"/>
                <a:gd name="connsiteX17" fmla="*/ 4140558 w 12286445"/>
                <a:gd name="connsiteY17" fmla="*/ 1242812 h 1951150"/>
                <a:gd name="connsiteX18" fmla="*/ 4275786 w 12286445"/>
                <a:gd name="connsiteY18" fmla="*/ 1275009 h 1951150"/>
                <a:gd name="connsiteX19" fmla="*/ 4411014 w 12286445"/>
                <a:gd name="connsiteY19" fmla="*/ 1197736 h 1951150"/>
                <a:gd name="connsiteX20" fmla="*/ 4385256 w 12286445"/>
                <a:gd name="connsiteY20" fmla="*/ 1294327 h 1951150"/>
                <a:gd name="connsiteX21" fmla="*/ 4649273 w 12286445"/>
                <a:gd name="connsiteY21" fmla="*/ 1249251 h 1951150"/>
                <a:gd name="connsiteX22" fmla="*/ 4919730 w 12286445"/>
                <a:gd name="connsiteY22" fmla="*/ 1152660 h 1951150"/>
                <a:gd name="connsiteX23" fmla="*/ 5241701 w 12286445"/>
                <a:gd name="connsiteY23" fmla="*/ 1049629 h 1951150"/>
                <a:gd name="connsiteX24" fmla="*/ 5235262 w 12286445"/>
                <a:gd name="connsiteY24" fmla="*/ 1146220 h 1951150"/>
                <a:gd name="connsiteX25" fmla="*/ 5557234 w 12286445"/>
                <a:gd name="connsiteY25" fmla="*/ 1146220 h 1951150"/>
                <a:gd name="connsiteX26" fmla="*/ 5866327 w 12286445"/>
                <a:gd name="connsiteY26" fmla="*/ 1094705 h 1951150"/>
                <a:gd name="connsiteX27" fmla="*/ 6014434 w 12286445"/>
                <a:gd name="connsiteY27" fmla="*/ 933719 h 1951150"/>
                <a:gd name="connsiteX28" fmla="*/ 6162541 w 12286445"/>
                <a:gd name="connsiteY28" fmla="*/ 1004552 h 1951150"/>
                <a:gd name="connsiteX29" fmla="*/ 6336406 w 12286445"/>
                <a:gd name="connsiteY29" fmla="*/ 901522 h 1951150"/>
                <a:gd name="connsiteX30" fmla="*/ 6581104 w 12286445"/>
                <a:gd name="connsiteY30" fmla="*/ 843567 h 1951150"/>
                <a:gd name="connsiteX31" fmla="*/ 6484513 w 12286445"/>
                <a:gd name="connsiteY31" fmla="*/ 953037 h 1951150"/>
                <a:gd name="connsiteX32" fmla="*/ 6735651 w 12286445"/>
                <a:gd name="connsiteY32" fmla="*/ 933719 h 1951150"/>
                <a:gd name="connsiteX33" fmla="*/ 6999668 w 12286445"/>
                <a:gd name="connsiteY33" fmla="*/ 779172 h 1951150"/>
                <a:gd name="connsiteX34" fmla="*/ 7418231 w 12286445"/>
                <a:gd name="connsiteY34" fmla="*/ 740536 h 1951150"/>
                <a:gd name="connsiteX35" fmla="*/ 7521262 w 12286445"/>
                <a:gd name="connsiteY35" fmla="*/ 676141 h 1951150"/>
                <a:gd name="connsiteX36" fmla="*/ 7553459 w 12286445"/>
                <a:gd name="connsiteY36" fmla="*/ 779172 h 1951150"/>
                <a:gd name="connsiteX37" fmla="*/ 7708006 w 12286445"/>
                <a:gd name="connsiteY37" fmla="*/ 772733 h 1951150"/>
                <a:gd name="connsiteX38" fmla="*/ 7920507 w 12286445"/>
                <a:gd name="connsiteY38" fmla="*/ 682581 h 1951150"/>
                <a:gd name="connsiteX39" fmla="*/ 8236039 w 12286445"/>
                <a:gd name="connsiteY39" fmla="*/ 618186 h 1951150"/>
                <a:gd name="connsiteX40" fmla="*/ 8223161 w 12286445"/>
                <a:gd name="connsiteY40" fmla="*/ 714778 h 1951150"/>
                <a:gd name="connsiteX41" fmla="*/ 8654603 w 12286445"/>
                <a:gd name="connsiteY41" fmla="*/ 650383 h 1951150"/>
                <a:gd name="connsiteX42" fmla="*/ 8912180 w 12286445"/>
                <a:gd name="connsiteY42" fmla="*/ 502276 h 1951150"/>
                <a:gd name="connsiteX43" fmla="*/ 9073166 w 12286445"/>
                <a:gd name="connsiteY43" fmla="*/ 470079 h 1951150"/>
                <a:gd name="connsiteX44" fmla="*/ 9098924 w 12286445"/>
                <a:gd name="connsiteY44" fmla="*/ 573110 h 1951150"/>
                <a:gd name="connsiteX45" fmla="*/ 9304986 w 12286445"/>
                <a:gd name="connsiteY45" fmla="*/ 502276 h 1951150"/>
                <a:gd name="connsiteX46" fmla="*/ 9478851 w 12286445"/>
                <a:gd name="connsiteY46" fmla="*/ 425003 h 1951150"/>
                <a:gd name="connsiteX47" fmla="*/ 9665594 w 12286445"/>
                <a:gd name="connsiteY47" fmla="*/ 470079 h 1951150"/>
                <a:gd name="connsiteX48" fmla="*/ 9665594 w 12286445"/>
                <a:gd name="connsiteY48" fmla="*/ 470079 h 1951150"/>
                <a:gd name="connsiteX49" fmla="*/ 9884535 w 12286445"/>
                <a:gd name="connsiteY49" fmla="*/ 405685 h 1951150"/>
                <a:gd name="connsiteX50" fmla="*/ 10142113 w 12286445"/>
                <a:gd name="connsiteY50" fmla="*/ 315533 h 1951150"/>
                <a:gd name="connsiteX51" fmla="*/ 10103476 w 12286445"/>
                <a:gd name="connsiteY51" fmla="*/ 399245 h 1951150"/>
                <a:gd name="connsiteX52" fmla="*/ 10328856 w 12286445"/>
                <a:gd name="connsiteY52" fmla="*/ 360609 h 1951150"/>
                <a:gd name="connsiteX53" fmla="*/ 10406130 w 12286445"/>
                <a:gd name="connsiteY53" fmla="*/ 283336 h 1951150"/>
                <a:gd name="connsiteX54" fmla="*/ 10541358 w 12286445"/>
                <a:gd name="connsiteY54" fmla="*/ 289775 h 1951150"/>
                <a:gd name="connsiteX55" fmla="*/ 10644389 w 12286445"/>
                <a:gd name="connsiteY55" fmla="*/ 199623 h 1951150"/>
                <a:gd name="connsiteX56" fmla="*/ 10625070 w 12286445"/>
                <a:gd name="connsiteY56" fmla="*/ 296214 h 1951150"/>
                <a:gd name="connsiteX57" fmla="*/ 10844011 w 12286445"/>
                <a:gd name="connsiteY57" fmla="*/ 186744 h 1951150"/>
                <a:gd name="connsiteX58" fmla="*/ 10953482 w 12286445"/>
                <a:gd name="connsiteY58" fmla="*/ 283336 h 1951150"/>
                <a:gd name="connsiteX59" fmla="*/ 11133786 w 12286445"/>
                <a:gd name="connsiteY59" fmla="*/ 212502 h 1951150"/>
                <a:gd name="connsiteX60" fmla="*/ 11326969 w 12286445"/>
                <a:gd name="connsiteY60" fmla="*/ 141668 h 1951150"/>
                <a:gd name="connsiteX61" fmla="*/ 11571668 w 12286445"/>
                <a:gd name="connsiteY61" fmla="*/ 206062 h 1951150"/>
                <a:gd name="connsiteX62" fmla="*/ 11977352 w 12286445"/>
                <a:gd name="connsiteY62" fmla="*/ 45076 h 1951150"/>
                <a:gd name="connsiteX63" fmla="*/ 12170535 w 12286445"/>
                <a:gd name="connsiteY63" fmla="*/ 12879 h 1951150"/>
                <a:gd name="connsiteX64" fmla="*/ 12286445 w 12286445"/>
                <a:gd name="connsiteY64" fmla="*/ 0 h 1951150"/>
                <a:gd name="connsiteX65" fmla="*/ 12247808 w 12286445"/>
                <a:gd name="connsiteY65" fmla="*/ 289775 h 195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2286445" h="1951150">
                  <a:moveTo>
                    <a:pt x="0" y="1951150"/>
                  </a:moveTo>
                  <a:lnTo>
                    <a:pt x="753414" y="1751527"/>
                  </a:lnTo>
                  <a:lnTo>
                    <a:pt x="772732" y="1777285"/>
                  </a:lnTo>
                  <a:lnTo>
                    <a:pt x="998113" y="1822361"/>
                  </a:lnTo>
                  <a:lnTo>
                    <a:pt x="1171977" y="1712891"/>
                  </a:lnTo>
                  <a:lnTo>
                    <a:pt x="1596980" y="1719330"/>
                  </a:lnTo>
                  <a:lnTo>
                    <a:pt x="1957589" y="1629178"/>
                  </a:lnTo>
                  <a:lnTo>
                    <a:pt x="2150772" y="1577662"/>
                  </a:lnTo>
                  <a:lnTo>
                    <a:pt x="2099256" y="1680693"/>
                  </a:lnTo>
                  <a:lnTo>
                    <a:pt x="2395470" y="1519707"/>
                  </a:lnTo>
                  <a:lnTo>
                    <a:pt x="2768958" y="1429555"/>
                  </a:lnTo>
                  <a:lnTo>
                    <a:pt x="2685245" y="1564783"/>
                  </a:lnTo>
                  <a:lnTo>
                    <a:pt x="2904186" y="1506829"/>
                  </a:lnTo>
                  <a:lnTo>
                    <a:pt x="3400023" y="1403798"/>
                  </a:lnTo>
                  <a:lnTo>
                    <a:pt x="3522372" y="1326524"/>
                  </a:lnTo>
                  <a:lnTo>
                    <a:pt x="3522372" y="1442434"/>
                  </a:lnTo>
                  <a:lnTo>
                    <a:pt x="3689797" y="1345843"/>
                  </a:lnTo>
                  <a:lnTo>
                    <a:pt x="4140558" y="1242812"/>
                  </a:lnTo>
                  <a:lnTo>
                    <a:pt x="4275786" y="1275009"/>
                  </a:lnTo>
                  <a:lnTo>
                    <a:pt x="4411014" y="1197736"/>
                  </a:lnTo>
                  <a:lnTo>
                    <a:pt x="4385256" y="1294327"/>
                  </a:lnTo>
                  <a:lnTo>
                    <a:pt x="4649273" y="1249251"/>
                  </a:lnTo>
                  <a:lnTo>
                    <a:pt x="4919730" y="1152660"/>
                  </a:lnTo>
                  <a:lnTo>
                    <a:pt x="5241701" y="1049629"/>
                  </a:lnTo>
                  <a:lnTo>
                    <a:pt x="5235262" y="1146220"/>
                  </a:lnTo>
                  <a:lnTo>
                    <a:pt x="5557234" y="1146220"/>
                  </a:lnTo>
                  <a:lnTo>
                    <a:pt x="5866327" y="1094705"/>
                  </a:lnTo>
                  <a:lnTo>
                    <a:pt x="6014434" y="933719"/>
                  </a:lnTo>
                  <a:lnTo>
                    <a:pt x="6162541" y="1004552"/>
                  </a:lnTo>
                  <a:lnTo>
                    <a:pt x="6336406" y="901522"/>
                  </a:lnTo>
                  <a:lnTo>
                    <a:pt x="6581104" y="843567"/>
                  </a:lnTo>
                  <a:lnTo>
                    <a:pt x="6484513" y="953037"/>
                  </a:lnTo>
                  <a:lnTo>
                    <a:pt x="6735651" y="933719"/>
                  </a:lnTo>
                  <a:lnTo>
                    <a:pt x="6999668" y="779172"/>
                  </a:lnTo>
                  <a:lnTo>
                    <a:pt x="7418231" y="740536"/>
                  </a:lnTo>
                  <a:lnTo>
                    <a:pt x="7521262" y="676141"/>
                  </a:lnTo>
                  <a:lnTo>
                    <a:pt x="7553459" y="779172"/>
                  </a:lnTo>
                  <a:lnTo>
                    <a:pt x="7708006" y="772733"/>
                  </a:lnTo>
                  <a:lnTo>
                    <a:pt x="7920507" y="682581"/>
                  </a:lnTo>
                  <a:lnTo>
                    <a:pt x="8236039" y="618186"/>
                  </a:lnTo>
                  <a:lnTo>
                    <a:pt x="8223161" y="714778"/>
                  </a:lnTo>
                  <a:lnTo>
                    <a:pt x="8654603" y="650383"/>
                  </a:lnTo>
                  <a:lnTo>
                    <a:pt x="8912180" y="502276"/>
                  </a:lnTo>
                  <a:lnTo>
                    <a:pt x="9073166" y="470079"/>
                  </a:lnTo>
                  <a:lnTo>
                    <a:pt x="9098924" y="573110"/>
                  </a:lnTo>
                  <a:lnTo>
                    <a:pt x="9304986" y="502276"/>
                  </a:lnTo>
                  <a:lnTo>
                    <a:pt x="9478851" y="425003"/>
                  </a:lnTo>
                  <a:lnTo>
                    <a:pt x="9665594" y="470079"/>
                  </a:lnTo>
                  <a:lnTo>
                    <a:pt x="9665594" y="470079"/>
                  </a:lnTo>
                  <a:lnTo>
                    <a:pt x="9884535" y="405685"/>
                  </a:lnTo>
                  <a:lnTo>
                    <a:pt x="10142113" y="315533"/>
                  </a:lnTo>
                  <a:lnTo>
                    <a:pt x="10103476" y="399245"/>
                  </a:lnTo>
                  <a:lnTo>
                    <a:pt x="10328856" y="360609"/>
                  </a:lnTo>
                  <a:lnTo>
                    <a:pt x="10406130" y="283336"/>
                  </a:lnTo>
                  <a:lnTo>
                    <a:pt x="10541358" y="289775"/>
                  </a:lnTo>
                  <a:lnTo>
                    <a:pt x="10644389" y="199623"/>
                  </a:lnTo>
                  <a:lnTo>
                    <a:pt x="10625070" y="296214"/>
                  </a:lnTo>
                  <a:lnTo>
                    <a:pt x="10844011" y="186744"/>
                  </a:lnTo>
                  <a:lnTo>
                    <a:pt x="10953482" y="283336"/>
                  </a:lnTo>
                  <a:lnTo>
                    <a:pt x="11133786" y="212502"/>
                  </a:lnTo>
                  <a:lnTo>
                    <a:pt x="11326969" y="141668"/>
                  </a:lnTo>
                  <a:lnTo>
                    <a:pt x="11571668" y="206062"/>
                  </a:lnTo>
                  <a:lnTo>
                    <a:pt x="11977352" y="45076"/>
                  </a:lnTo>
                  <a:lnTo>
                    <a:pt x="12170535" y="12879"/>
                  </a:lnTo>
                  <a:lnTo>
                    <a:pt x="12286445" y="0"/>
                  </a:lnTo>
                  <a:lnTo>
                    <a:pt x="12247808" y="289775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5E68C90-0050-44B0-B3FA-13662D8E1886}"/>
              </a:ext>
            </a:extLst>
          </p:cNvPr>
          <p:cNvSpPr/>
          <p:nvPr/>
        </p:nvSpPr>
        <p:spPr>
          <a:xfrm rot="21077561">
            <a:off x="2844090" y="3719278"/>
            <a:ext cx="6968575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GB" sz="3200" kern="0" spc="300" dirty="0">
                <a:solidFill>
                  <a:srgbClr val="FFFF00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A  NEW  .NET  SPA  FRAMEWORK </a:t>
            </a:r>
            <a:endParaRPr lang="en-GB" sz="3200" spc="300" dirty="0">
              <a:solidFill>
                <a:srgbClr val="FFFF00"/>
              </a:solidFill>
              <a:latin typeface="Abadi Extra Light" panose="020B0204020104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266EFE-7FDE-4C7B-A04B-3E62B02A337E}"/>
              </a:ext>
            </a:extLst>
          </p:cNvPr>
          <p:cNvGrpSpPr/>
          <p:nvPr/>
        </p:nvGrpSpPr>
        <p:grpSpPr>
          <a:xfrm rot="21077561">
            <a:off x="3042239" y="1973758"/>
            <a:ext cx="6182954" cy="1453829"/>
            <a:chOff x="977953" y="2433131"/>
            <a:chExt cx="6182954" cy="1453829"/>
          </a:xfrm>
          <a:solidFill>
            <a:schemeClr val="bg1"/>
          </a:solidFill>
          <a:effectLst>
            <a:outerShdw blurRad="165100" dist="38100" dir="5400000" algn="t" rotWithShape="0">
              <a:prstClr val="black"/>
            </a:outerShdw>
          </a:effectLst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8C45CDE-36DE-46C0-9FB9-6A9EFA715ABE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D509018-2A8F-4D06-99F1-58A68B00541B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37941AE-6213-4108-B3B5-84732481DCBC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916163F-4DBC-4AC1-8100-ADBEC8FF6B9A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9E56312-7B1E-47F0-A3AC-60DEFB0A196F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374F135-ED18-422E-8542-3DFDD24F7141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420554-E674-45CA-86FA-2B37D3702051}"/>
              </a:ext>
            </a:extLst>
          </p:cNvPr>
          <p:cNvGrpSpPr/>
          <p:nvPr/>
        </p:nvGrpSpPr>
        <p:grpSpPr>
          <a:xfrm rot="194793">
            <a:off x="7830346" y="5169373"/>
            <a:ext cx="3875139" cy="1398467"/>
            <a:chOff x="7553457" y="4799098"/>
            <a:chExt cx="4205839" cy="170133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7DED691-FDBA-4F06-8DC1-7D20D1ADFD12}"/>
                </a:ext>
              </a:extLst>
            </p:cNvPr>
            <p:cNvSpPr/>
            <p:nvPr/>
          </p:nvSpPr>
          <p:spPr>
            <a:xfrm>
              <a:off x="7553460" y="4799098"/>
              <a:ext cx="3904319" cy="1701337"/>
            </a:xfrm>
            <a:prstGeom prst="roundRect">
              <a:avLst>
                <a:gd name="adj" fmla="val 1326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E9953AF-FB5D-49EA-9F02-0A0DE9A793CF}"/>
                </a:ext>
              </a:extLst>
            </p:cNvPr>
            <p:cNvSpPr txBox="1"/>
            <p:nvPr/>
          </p:nvSpPr>
          <p:spPr>
            <a:xfrm>
              <a:off x="7795131" y="5718156"/>
              <a:ext cx="3964165" cy="631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GB" sz="2400" b="1" spc="300" dirty="0">
                  <a:solidFill>
                    <a:srgbClr val="C00000"/>
                  </a:solidFill>
                  <a:latin typeface="Abadi" panose="020B0604020104020204" pitchFamily="34" charset="0"/>
                  <a:cs typeface="Calibri" panose="020F0502020204030204" pitchFamily="34" charset="0"/>
                </a:rPr>
                <a:t>@</a:t>
              </a:r>
              <a:r>
                <a:rPr lang="en-GB" sz="2400" b="1" spc="300" dirty="0" err="1">
                  <a:solidFill>
                    <a:srgbClr val="C00000"/>
                  </a:solidFill>
                  <a:latin typeface="Abadi" panose="020B0604020104020204" pitchFamily="34" charset="0"/>
                  <a:cs typeface="Calibri" panose="020F0502020204030204" pitchFamily="34" charset="0"/>
                </a:rPr>
                <a:t>CodingWithDavid</a:t>
              </a:r>
              <a:endParaRPr lang="en-GB" sz="2400" b="1" spc="300" dirty="0">
                <a:solidFill>
                  <a:srgbClr val="C00000"/>
                </a:solidFill>
                <a:latin typeface="Abadi" panose="020B060402010402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4CB2B99-E840-4DCD-817C-84925A5B29EA}"/>
                </a:ext>
              </a:extLst>
            </p:cNvPr>
            <p:cNvCxnSpPr>
              <a:cxnSpLocks/>
            </p:cNvCxnSpPr>
            <p:nvPr/>
          </p:nvCxnSpPr>
          <p:spPr>
            <a:xfrm>
              <a:off x="7553457" y="5728529"/>
              <a:ext cx="4162795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E9DF490-3A99-4018-832A-E653260D14EF}"/>
                </a:ext>
              </a:extLst>
            </p:cNvPr>
            <p:cNvSpPr/>
            <p:nvPr/>
          </p:nvSpPr>
          <p:spPr>
            <a:xfrm>
              <a:off x="7808952" y="4868266"/>
              <a:ext cx="3417090" cy="4832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GB" sz="2200" spc="300" dirty="0">
                  <a:solidFill>
                    <a:srgbClr val="C00000"/>
                  </a:solidFill>
                  <a:latin typeface="Abadi" panose="020B0604020104020204" pitchFamily="34" charset="0"/>
                  <a:cs typeface="Calibri" panose="020F0502020204030204" pitchFamily="34" charset="0"/>
                </a:rPr>
                <a:t>David Gallivan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C96FB9-F942-41BE-818E-060F49F9C889}"/>
                </a:ext>
              </a:extLst>
            </p:cNvPr>
            <p:cNvSpPr/>
            <p:nvPr/>
          </p:nvSpPr>
          <p:spPr>
            <a:xfrm>
              <a:off x="7820045" y="5158323"/>
              <a:ext cx="3874300" cy="4832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endParaRPr lang="en-GB" sz="2200" spc="300" dirty="0">
                <a:solidFill>
                  <a:srgbClr val="C00000"/>
                </a:solidFill>
                <a:latin typeface="Abadi Extra Light" panose="020B0204020104020204" pitchFamily="34" charset="0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380895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B8F3FF1-FDA1-4CFC-8151-C3CB0E6A3D24}"/>
              </a:ext>
            </a:extLst>
          </p:cNvPr>
          <p:cNvSpPr/>
          <p:nvPr/>
        </p:nvSpPr>
        <p:spPr>
          <a:xfrm>
            <a:off x="893935" y="1214056"/>
            <a:ext cx="790793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kern="0" spc="300" dirty="0">
                <a:solidFill>
                  <a:srgbClr val="FFFF00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BUILDING A BIGGER APP</a:t>
            </a:r>
            <a:endParaRPr lang="en-GB" sz="5400" spc="300" dirty="0">
              <a:solidFill>
                <a:srgbClr val="FFFF00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D50853-6F89-445E-B424-6D25CBDB7511}"/>
              </a:ext>
            </a:extLst>
          </p:cNvPr>
          <p:cNvSpPr/>
          <p:nvPr/>
        </p:nvSpPr>
        <p:spPr>
          <a:xfrm>
            <a:off x="994674" y="2605923"/>
            <a:ext cx="2150087" cy="1088214"/>
          </a:xfrm>
          <a:prstGeom prst="roundRect">
            <a:avLst>
              <a:gd name="adj" fmla="val 13260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Hosting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5C34615-FEB9-4528-9B6A-025714193177}"/>
              </a:ext>
            </a:extLst>
          </p:cNvPr>
          <p:cNvSpPr/>
          <p:nvPr/>
        </p:nvSpPr>
        <p:spPr>
          <a:xfrm>
            <a:off x="3526066" y="2605923"/>
            <a:ext cx="1796208" cy="1088214"/>
          </a:xfrm>
          <a:prstGeom prst="roundRect">
            <a:avLst>
              <a:gd name="adj" fmla="val 13260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Auth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FBC530-2700-451A-9FC3-7796EF7827B4}"/>
              </a:ext>
            </a:extLst>
          </p:cNvPr>
          <p:cNvSpPr/>
          <p:nvPr/>
        </p:nvSpPr>
        <p:spPr>
          <a:xfrm>
            <a:off x="5750868" y="2605923"/>
            <a:ext cx="2728689" cy="1088214"/>
          </a:xfrm>
          <a:prstGeom prst="roundRect">
            <a:avLst>
              <a:gd name="adj" fmla="val 13260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Validation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BC7BB9-5DF6-4371-AB23-3B53104AA5DE}"/>
              </a:ext>
            </a:extLst>
          </p:cNvPr>
          <p:cNvSpPr/>
          <p:nvPr/>
        </p:nvSpPr>
        <p:spPr>
          <a:xfrm>
            <a:off x="994674" y="4060181"/>
            <a:ext cx="4756194" cy="1088214"/>
          </a:xfrm>
          <a:prstGeom prst="roundRect">
            <a:avLst>
              <a:gd name="adj" fmla="val 13260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Component libraries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CB180C-7219-4EC6-9608-CB57271F366D}"/>
              </a:ext>
            </a:extLst>
          </p:cNvPr>
          <p:cNvSpPr/>
          <p:nvPr/>
        </p:nvSpPr>
        <p:spPr>
          <a:xfrm>
            <a:off x="6106532" y="4060181"/>
            <a:ext cx="3586264" cy="1088214"/>
          </a:xfrm>
          <a:prstGeom prst="roundRect">
            <a:avLst>
              <a:gd name="adj" fmla="val 13260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Static content</a:t>
            </a:r>
          </a:p>
        </p:txBody>
      </p:sp>
    </p:spTree>
    <p:extLst>
      <p:ext uri="{BB962C8B-B14F-4D97-AF65-F5344CB8AC3E}">
        <p14:creationId xmlns:p14="http://schemas.microsoft.com/office/powerpoint/2010/main" val="2014488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98C2141-D31B-430E-B055-DADAB077A63C}"/>
              </a:ext>
            </a:extLst>
          </p:cNvPr>
          <p:cNvGrpSpPr/>
          <p:nvPr/>
        </p:nvGrpSpPr>
        <p:grpSpPr>
          <a:xfrm>
            <a:off x="784338" y="1199185"/>
            <a:ext cx="2843157" cy="3668646"/>
            <a:chOff x="6763966" y="1195735"/>
            <a:chExt cx="4748598" cy="458231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DC22FF9-2DD5-48BA-B135-E116EAAE4DE1}"/>
                </a:ext>
              </a:extLst>
            </p:cNvPr>
            <p:cNvSpPr/>
            <p:nvPr/>
          </p:nvSpPr>
          <p:spPr>
            <a:xfrm>
              <a:off x="6763966" y="1195735"/>
              <a:ext cx="4748598" cy="45823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EEF3220-B65B-4348-B10D-62A6AC650FC8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C4727FD-E6C7-45B6-A97E-BA7E5404D481}"/>
                </a:ext>
              </a:extLst>
            </p:cNvPr>
            <p:cNvSpPr/>
            <p:nvPr/>
          </p:nvSpPr>
          <p:spPr>
            <a:xfrm>
              <a:off x="7263320" y="1573391"/>
              <a:ext cx="3774150" cy="4181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BD775A-EC94-4E42-92F4-909E55AADCE5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495044-8C5F-4B75-8C7E-6F4C3289B7E7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6BB5B7-B2B4-4534-BF64-407ED47A5CEA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CCCD600-25DA-4D40-AD84-02F8DAC0A07D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46B7D6D-A231-453B-A566-9250F92ACDBD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49D044D-7376-4883-81C9-930E9D20191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7613B99-DF3A-43F9-8D8B-279D7D06069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827C6DD-CC64-406A-BB6F-2E1D5B10D78B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3C7B82B-A19D-40D7-BF2A-CF0EB7D622AB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77D01D4-C0AB-40E4-A3E5-F7DDF1DB03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9C74DF4-A8D3-4F1C-94F3-A21346D894F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3B6FBD2-44BE-4A79-B9C8-6C34DDAEF524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114D55E-25CE-4DFE-A27E-2848C15EF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99C46E1-13EF-4B47-A05F-FAA25BA528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2B5141E-20B9-4FB9-80F7-0F604730A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87949C4-F996-49C4-9048-E1686A9ABF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020BDA8-B756-45F2-B185-DDC8F9CB50D3}"/>
              </a:ext>
            </a:extLst>
          </p:cNvPr>
          <p:cNvGrpSpPr/>
          <p:nvPr/>
        </p:nvGrpSpPr>
        <p:grpSpPr>
          <a:xfrm>
            <a:off x="1244825" y="2208440"/>
            <a:ext cx="1859882" cy="1516178"/>
            <a:chOff x="981355" y="2208440"/>
            <a:chExt cx="1859882" cy="1516178"/>
          </a:xfrm>
        </p:grpSpPr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9E47F8B3-F412-4C0F-A4B9-9D1098F3B16B}"/>
                </a:ext>
              </a:extLst>
            </p:cNvPr>
            <p:cNvSpPr/>
            <p:nvPr/>
          </p:nvSpPr>
          <p:spPr>
            <a:xfrm>
              <a:off x="981355" y="2208440"/>
              <a:ext cx="1859882" cy="1516178"/>
            </a:xfrm>
            <a:prstGeom prst="roundRect">
              <a:avLst>
                <a:gd name="adj" fmla="val 602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07770D2A-F969-4408-9013-630DBFDE3BFD}"/>
                </a:ext>
              </a:extLst>
            </p:cNvPr>
            <p:cNvGrpSpPr/>
            <p:nvPr/>
          </p:nvGrpSpPr>
          <p:grpSpPr>
            <a:xfrm>
              <a:off x="1195144" y="2411601"/>
              <a:ext cx="1451875" cy="1115790"/>
              <a:chOff x="995488" y="2392797"/>
              <a:chExt cx="1976321" cy="1518835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5273DB84-4B60-400C-91CB-A82646E3F4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7121" t="11142" r="36523" b="38511"/>
              <a:stretch/>
            </p:blipFill>
            <p:spPr>
              <a:xfrm>
                <a:off x="995488" y="3018602"/>
                <a:ext cx="899023" cy="893030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E4CD0CB4-319D-4EA1-A0D8-82BBBA4A30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6701" y="3099271"/>
                <a:ext cx="676403" cy="812361"/>
              </a:xfrm>
              <a:prstGeom prst="rect">
                <a:avLst/>
              </a:prstGeom>
            </p:spPr>
          </p:pic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F68CF089-C2F3-474B-9075-F31908580506}"/>
                  </a:ext>
                </a:extLst>
              </p:cNvPr>
              <p:cNvGrpSpPr/>
              <p:nvPr/>
            </p:nvGrpSpPr>
            <p:grpSpPr>
              <a:xfrm>
                <a:off x="1008188" y="2392797"/>
                <a:ext cx="1963621" cy="461716"/>
                <a:chOff x="977953" y="2433131"/>
                <a:chExt cx="6182954" cy="1453829"/>
              </a:xfrm>
              <a:solidFill>
                <a:schemeClr val="tx1"/>
              </a:solidFill>
              <a:effectLst/>
            </p:grpSpPr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FFB48A98-9708-4FC9-BBD6-D6F5BA0E2655}"/>
                    </a:ext>
                  </a:extLst>
                </p:cNvPr>
                <p:cNvSpPr/>
                <p:nvPr/>
              </p:nvSpPr>
              <p:spPr>
                <a:xfrm>
                  <a:off x="2256408" y="2433131"/>
                  <a:ext cx="290494" cy="1452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94" h="1452467">
                      <a:moveTo>
                        <a:pt x="0" y="0"/>
                      </a:moveTo>
                      <a:lnTo>
                        <a:pt x="290494" y="0"/>
                      </a:lnTo>
                      <a:lnTo>
                        <a:pt x="290494" y="1452467"/>
                      </a:lnTo>
                      <a:lnTo>
                        <a:pt x="0" y="145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80F2357A-3365-4A38-B0FD-BCA363B01BF4}"/>
                    </a:ext>
                  </a:extLst>
                </p:cNvPr>
                <p:cNvSpPr/>
                <p:nvPr/>
              </p:nvSpPr>
              <p:spPr>
                <a:xfrm>
                  <a:off x="977953" y="2435236"/>
                  <a:ext cx="1159869" cy="145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9" h="1450362">
                      <a:moveTo>
                        <a:pt x="0" y="0"/>
                      </a:moveTo>
                      <a:lnTo>
                        <a:pt x="290493" y="0"/>
                      </a:lnTo>
                      <a:lnTo>
                        <a:pt x="290493" y="366274"/>
                      </a:lnTo>
                      <a:cubicBezTo>
                        <a:pt x="355047" y="329787"/>
                        <a:pt x="421356" y="306281"/>
                        <a:pt x="489418" y="295756"/>
                      </a:cubicBezTo>
                      <a:cubicBezTo>
                        <a:pt x="557481" y="285231"/>
                        <a:pt x="623789" y="286283"/>
                        <a:pt x="688343" y="298914"/>
                      </a:cubicBezTo>
                      <a:cubicBezTo>
                        <a:pt x="752897" y="311544"/>
                        <a:pt x="813592" y="334348"/>
                        <a:pt x="870428" y="367327"/>
                      </a:cubicBezTo>
                      <a:cubicBezTo>
                        <a:pt x="927264" y="400306"/>
                        <a:pt x="977082" y="441704"/>
                        <a:pt x="1019885" y="491523"/>
                      </a:cubicBezTo>
                      <a:cubicBezTo>
                        <a:pt x="1062687" y="541342"/>
                        <a:pt x="1096718" y="598178"/>
                        <a:pt x="1121978" y="662030"/>
                      </a:cubicBezTo>
                      <a:cubicBezTo>
                        <a:pt x="1147239" y="725883"/>
                        <a:pt x="1159869" y="794998"/>
                        <a:pt x="1159869" y="869375"/>
                      </a:cubicBezTo>
                      <a:cubicBezTo>
                        <a:pt x="1159869" y="949366"/>
                        <a:pt x="1144783" y="1024796"/>
                        <a:pt x="1114611" y="1095666"/>
                      </a:cubicBezTo>
                      <a:cubicBezTo>
                        <a:pt x="1084439" y="1166535"/>
                        <a:pt x="1043040" y="1228282"/>
                        <a:pt x="990414" y="1280908"/>
                      </a:cubicBezTo>
                      <a:cubicBezTo>
                        <a:pt x="937789" y="1333533"/>
                        <a:pt x="876392" y="1374932"/>
                        <a:pt x="806225" y="1405104"/>
                      </a:cubicBezTo>
                      <a:cubicBezTo>
                        <a:pt x="736057" y="1435276"/>
                        <a:pt x="660978" y="1450362"/>
                        <a:pt x="580987" y="1450362"/>
                      </a:cubicBezTo>
                      <a:cubicBezTo>
                        <a:pt x="500996" y="1450362"/>
                        <a:pt x="425566" y="1435276"/>
                        <a:pt x="354697" y="1405104"/>
                      </a:cubicBezTo>
                      <a:cubicBezTo>
                        <a:pt x="283827" y="1374932"/>
                        <a:pt x="222080" y="1333533"/>
                        <a:pt x="169454" y="1280908"/>
                      </a:cubicBezTo>
                      <a:cubicBezTo>
                        <a:pt x="116829" y="1228282"/>
                        <a:pt x="75430" y="1166535"/>
                        <a:pt x="45258" y="1095666"/>
                      </a:cubicBezTo>
                      <a:cubicBezTo>
                        <a:pt x="15086" y="1024796"/>
                        <a:pt x="0" y="949366"/>
                        <a:pt x="0" y="869375"/>
                      </a:cubicBezTo>
                      <a:lnTo>
                        <a:pt x="0" y="0"/>
                      </a:lnTo>
                      <a:close/>
                      <a:moveTo>
                        <a:pt x="580987" y="578882"/>
                      </a:moveTo>
                      <a:cubicBezTo>
                        <a:pt x="540290" y="578882"/>
                        <a:pt x="502399" y="586600"/>
                        <a:pt x="467316" y="602037"/>
                      </a:cubicBezTo>
                      <a:cubicBezTo>
                        <a:pt x="432232" y="617474"/>
                        <a:pt x="401709" y="638173"/>
                        <a:pt x="375747" y="664135"/>
                      </a:cubicBezTo>
                      <a:cubicBezTo>
                        <a:pt x="349785" y="690097"/>
                        <a:pt x="329085" y="720971"/>
                        <a:pt x="313649" y="756756"/>
                      </a:cubicBezTo>
                      <a:cubicBezTo>
                        <a:pt x="298212" y="792542"/>
                        <a:pt x="290493" y="830081"/>
                        <a:pt x="290493" y="869375"/>
                      </a:cubicBezTo>
                      <a:cubicBezTo>
                        <a:pt x="290493" y="910073"/>
                        <a:pt x="298212" y="947963"/>
                        <a:pt x="313649" y="983047"/>
                      </a:cubicBezTo>
                      <a:cubicBezTo>
                        <a:pt x="329085" y="1018130"/>
                        <a:pt x="349785" y="1048653"/>
                        <a:pt x="375747" y="1074615"/>
                      </a:cubicBezTo>
                      <a:cubicBezTo>
                        <a:pt x="401709" y="1100577"/>
                        <a:pt x="432232" y="1121277"/>
                        <a:pt x="467316" y="1136713"/>
                      </a:cubicBezTo>
                      <a:cubicBezTo>
                        <a:pt x="502399" y="1152150"/>
                        <a:pt x="540290" y="1159869"/>
                        <a:pt x="580987" y="1159869"/>
                      </a:cubicBezTo>
                      <a:cubicBezTo>
                        <a:pt x="620281" y="1159869"/>
                        <a:pt x="657470" y="1152150"/>
                        <a:pt x="692553" y="1136713"/>
                      </a:cubicBezTo>
                      <a:cubicBezTo>
                        <a:pt x="727637" y="1121277"/>
                        <a:pt x="758511" y="1100577"/>
                        <a:pt x="785174" y="1074615"/>
                      </a:cubicBezTo>
                      <a:cubicBezTo>
                        <a:pt x="811838" y="1048653"/>
                        <a:pt x="832537" y="1018130"/>
                        <a:pt x="847273" y="983047"/>
                      </a:cubicBezTo>
                      <a:cubicBezTo>
                        <a:pt x="862008" y="947963"/>
                        <a:pt x="869375" y="910073"/>
                        <a:pt x="869375" y="869375"/>
                      </a:cubicBezTo>
                      <a:cubicBezTo>
                        <a:pt x="869375" y="830081"/>
                        <a:pt x="862008" y="792542"/>
                        <a:pt x="847273" y="756756"/>
                      </a:cubicBezTo>
                      <a:cubicBezTo>
                        <a:pt x="832537" y="720971"/>
                        <a:pt x="811838" y="690097"/>
                        <a:pt x="785174" y="664135"/>
                      </a:cubicBezTo>
                      <a:cubicBezTo>
                        <a:pt x="758511" y="638173"/>
                        <a:pt x="727637" y="617474"/>
                        <a:pt x="692553" y="602037"/>
                      </a:cubicBezTo>
                      <a:cubicBezTo>
                        <a:pt x="657470" y="586600"/>
                        <a:pt x="620281" y="578882"/>
                        <a:pt x="580987" y="5788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E88D26D7-6C37-4743-A57B-C9572ED3ED04}"/>
                    </a:ext>
                  </a:extLst>
                </p:cNvPr>
                <p:cNvSpPr/>
                <p:nvPr/>
              </p:nvSpPr>
              <p:spPr>
                <a:xfrm>
                  <a:off x="6419938" y="2746780"/>
                  <a:ext cx="740969" cy="1138818"/>
                </a:xfrm>
                <a:custGeom>
                  <a:avLst/>
                  <a:gdLst>
                    <a:gd name="connsiteX0" fmla="*/ 452311 w 740969"/>
                    <a:gd name="connsiteY0" fmla="*/ 15642 h 1138818"/>
                    <a:gd name="connsiteX1" fmla="*/ 359571 w 740969"/>
                    <a:gd name="connsiteY1" fmla="*/ 44332 h 1138818"/>
                    <a:gd name="connsiteX2" fmla="*/ 426268 w 740969"/>
                    <a:gd name="connsiteY2" fmla="*/ 21049 h 1138818"/>
                    <a:gd name="connsiteX3" fmla="*/ 467481 w 740969"/>
                    <a:gd name="connsiteY3" fmla="*/ 12492 h 1138818"/>
                    <a:gd name="connsiteX4" fmla="*/ 452311 w 740969"/>
                    <a:gd name="connsiteY4" fmla="*/ 15642 h 1138818"/>
                    <a:gd name="connsiteX5" fmla="*/ 460211 w 740969"/>
                    <a:gd name="connsiteY5" fmla="*/ 13198 h 1138818"/>
                    <a:gd name="connsiteX6" fmla="*/ 580987 w 740969"/>
                    <a:gd name="connsiteY6" fmla="*/ 0 h 1138818"/>
                    <a:gd name="connsiteX7" fmla="*/ 740969 w 740969"/>
                    <a:gd name="connsiteY7" fmla="*/ 0 h 1138818"/>
                    <a:gd name="connsiteX8" fmla="*/ 740969 w 740969"/>
                    <a:gd name="connsiteY8" fmla="*/ 28121 h 1138818"/>
                    <a:gd name="connsiteX9" fmla="*/ 740969 w 740969"/>
                    <a:gd name="connsiteY9" fmla="*/ 290493 h 1138818"/>
                    <a:gd name="connsiteX10" fmla="*/ 580987 w 740969"/>
                    <a:gd name="connsiteY10" fmla="*/ 290493 h 1138818"/>
                    <a:gd name="connsiteX11" fmla="*/ 467315 w 740969"/>
                    <a:gd name="connsiteY11" fmla="*/ 313648 h 1138818"/>
                    <a:gd name="connsiteX12" fmla="*/ 464958 w 740969"/>
                    <a:gd name="connsiteY12" fmla="*/ 314947 h 1138818"/>
                    <a:gd name="connsiteX13" fmla="*/ 464954 w 740969"/>
                    <a:gd name="connsiteY13" fmla="*/ 314948 h 1138818"/>
                    <a:gd name="connsiteX14" fmla="*/ 459713 w 740969"/>
                    <a:gd name="connsiteY14" fmla="*/ 317835 h 1138818"/>
                    <a:gd name="connsiteX15" fmla="*/ 382297 w 740969"/>
                    <a:gd name="connsiteY15" fmla="*/ 370335 h 1138818"/>
                    <a:gd name="connsiteX16" fmla="*/ 375747 w 740969"/>
                    <a:gd name="connsiteY16" fmla="*/ 375746 h 1138818"/>
                    <a:gd name="connsiteX17" fmla="*/ 313648 w 740969"/>
                    <a:gd name="connsiteY17" fmla="*/ 468367 h 1138818"/>
                    <a:gd name="connsiteX18" fmla="*/ 290493 w 740969"/>
                    <a:gd name="connsiteY18" fmla="*/ 580986 h 1138818"/>
                    <a:gd name="connsiteX19" fmla="*/ 290493 w 740969"/>
                    <a:gd name="connsiteY19" fmla="*/ 624778 h 1138818"/>
                    <a:gd name="connsiteX20" fmla="*/ 286283 w 740969"/>
                    <a:gd name="connsiteY20" fmla="*/ 582871 h 1138818"/>
                    <a:gd name="connsiteX21" fmla="*/ 286283 w 740969"/>
                    <a:gd name="connsiteY21" fmla="*/ 582872 h 1138818"/>
                    <a:gd name="connsiteX22" fmla="*/ 290493 w 740969"/>
                    <a:gd name="connsiteY22" fmla="*/ 624779 h 1138818"/>
                    <a:gd name="connsiteX23" fmla="*/ 290493 w 740969"/>
                    <a:gd name="connsiteY23" fmla="*/ 1087903 h 1138818"/>
                    <a:gd name="connsiteX24" fmla="*/ 290493 w 740969"/>
                    <a:gd name="connsiteY24" fmla="*/ 1138818 h 1138818"/>
                    <a:gd name="connsiteX25" fmla="*/ 286283 w 740969"/>
                    <a:gd name="connsiteY25" fmla="*/ 1138818 h 1138818"/>
                    <a:gd name="connsiteX26" fmla="*/ 0 w 740969"/>
                    <a:gd name="connsiteY26" fmla="*/ 1138818 h 1138818"/>
                    <a:gd name="connsiteX27" fmla="*/ 0 w 740969"/>
                    <a:gd name="connsiteY27" fmla="*/ 580987 h 1138818"/>
                    <a:gd name="connsiteX28" fmla="*/ 0 w 740969"/>
                    <a:gd name="connsiteY28" fmla="*/ 539501 h 1138818"/>
                    <a:gd name="connsiteX29" fmla="*/ 7105 w 740969"/>
                    <a:gd name="connsiteY29" fmla="*/ 466306 h 1138818"/>
                    <a:gd name="connsiteX30" fmla="*/ 41048 w 740969"/>
                    <a:gd name="connsiteY30" fmla="*/ 356581 h 1138818"/>
                    <a:gd name="connsiteX31" fmla="*/ 165244 w 740969"/>
                    <a:gd name="connsiteY31" fmla="*/ 171339 h 1138818"/>
                    <a:gd name="connsiteX32" fmla="*/ 251024 w 740969"/>
                    <a:gd name="connsiteY32" fmla="*/ 100821 h 1138818"/>
                    <a:gd name="connsiteX33" fmla="*/ 329572 w 740969"/>
                    <a:gd name="connsiteY33" fmla="*/ 58430 h 1138818"/>
                    <a:gd name="connsiteX34" fmla="*/ 350487 w 740969"/>
                    <a:gd name="connsiteY34" fmla="*/ 47143 h 1138818"/>
                    <a:gd name="connsiteX35" fmla="*/ 359571 w 740969"/>
                    <a:gd name="connsiteY35" fmla="*/ 44333 h 1138818"/>
                    <a:gd name="connsiteX36" fmla="*/ 452311 w 740969"/>
                    <a:gd name="connsiteY36" fmla="*/ 15643 h 1138818"/>
                    <a:gd name="connsiteX37" fmla="*/ 467481 w 740969"/>
                    <a:gd name="connsiteY37" fmla="*/ 12493 h 1138818"/>
                    <a:gd name="connsiteX38" fmla="*/ 502311 w 740969"/>
                    <a:gd name="connsiteY38" fmla="*/ 5262 h 1138818"/>
                    <a:gd name="connsiteX39" fmla="*/ 580987 w 740969"/>
                    <a:gd name="connsiteY39" fmla="*/ 0 h 113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40969" h="1138818">
                      <a:moveTo>
                        <a:pt x="452311" y="15642"/>
                      </a:moveTo>
                      <a:lnTo>
                        <a:pt x="359571" y="44332"/>
                      </a:lnTo>
                      <a:lnTo>
                        <a:pt x="426268" y="21049"/>
                      </a:lnTo>
                      <a:close/>
                      <a:moveTo>
                        <a:pt x="467481" y="12492"/>
                      </a:moveTo>
                      <a:lnTo>
                        <a:pt x="452311" y="15642"/>
                      </a:lnTo>
                      <a:lnTo>
                        <a:pt x="460211" y="13198"/>
                      </a:lnTo>
                      <a:close/>
                      <a:moveTo>
                        <a:pt x="580987" y="0"/>
                      </a:moveTo>
                      <a:lnTo>
                        <a:pt x="740969" y="0"/>
                      </a:lnTo>
                      <a:lnTo>
                        <a:pt x="740969" y="28121"/>
                      </a:lnTo>
                      <a:lnTo>
                        <a:pt x="740969" y="290493"/>
                      </a:lnTo>
                      <a:lnTo>
                        <a:pt x="580987" y="290493"/>
                      </a:lnTo>
                      <a:cubicBezTo>
                        <a:pt x="540289" y="290493"/>
                        <a:pt x="502399" y="298212"/>
                        <a:pt x="467315" y="313648"/>
                      </a:cubicBezTo>
                      <a:lnTo>
                        <a:pt x="464958" y="314947"/>
                      </a:lnTo>
                      <a:lnTo>
                        <a:pt x="464954" y="314948"/>
                      </a:lnTo>
                      <a:lnTo>
                        <a:pt x="459713" y="317835"/>
                      </a:lnTo>
                      <a:lnTo>
                        <a:pt x="382297" y="370335"/>
                      </a:lnTo>
                      <a:lnTo>
                        <a:pt x="375747" y="375746"/>
                      </a:lnTo>
                      <a:cubicBezTo>
                        <a:pt x="349784" y="401708"/>
                        <a:pt x="329085" y="432581"/>
                        <a:pt x="313648" y="468367"/>
                      </a:cubicBezTo>
                      <a:cubicBezTo>
                        <a:pt x="298211" y="504152"/>
                        <a:pt x="290493" y="541692"/>
                        <a:pt x="290493" y="580986"/>
                      </a:cubicBezTo>
                      <a:lnTo>
                        <a:pt x="290493" y="624778"/>
                      </a:lnTo>
                      <a:lnTo>
                        <a:pt x="286283" y="582871"/>
                      </a:lnTo>
                      <a:lnTo>
                        <a:pt x="286283" y="582872"/>
                      </a:lnTo>
                      <a:lnTo>
                        <a:pt x="290493" y="624779"/>
                      </a:lnTo>
                      <a:lnTo>
                        <a:pt x="290493" y="1087903"/>
                      </a:lnTo>
                      <a:lnTo>
                        <a:pt x="290493" y="1138818"/>
                      </a:lnTo>
                      <a:lnTo>
                        <a:pt x="286283" y="1138818"/>
                      </a:lnTo>
                      <a:lnTo>
                        <a:pt x="0" y="1138818"/>
                      </a:lnTo>
                      <a:lnTo>
                        <a:pt x="0" y="580987"/>
                      </a:lnTo>
                      <a:lnTo>
                        <a:pt x="0" y="539501"/>
                      </a:lnTo>
                      <a:lnTo>
                        <a:pt x="7105" y="466306"/>
                      </a:lnTo>
                      <a:cubicBezTo>
                        <a:pt x="14648" y="428591"/>
                        <a:pt x="25962" y="392016"/>
                        <a:pt x="41048" y="356581"/>
                      </a:cubicBezTo>
                      <a:cubicBezTo>
                        <a:pt x="71220" y="285712"/>
                        <a:pt x="112619" y="223965"/>
                        <a:pt x="165244" y="171339"/>
                      </a:cubicBezTo>
                      <a:cubicBezTo>
                        <a:pt x="191557" y="145027"/>
                        <a:pt x="220150" y="121521"/>
                        <a:pt x="251024" y="100821"/>
                      </a:cubicBezTo>
                      <a:lnTo>
                        <a:pt x="329572" y="58430"/>
                      </a:lnTo>
                      <a:lnTo>
                        <a:pt x="350487" y="47143"/>
                      </a:lnTo>
                      <a:lnTo>
                        <a:pt x="359571" y="44333"/>
                      </a:lnTo>
                      <a:lnTo>
                        <a:pt x="452311" y="15643"/>
                      </a:lnTo>
                      <a:lnTo>
                        <a:pt x="467481" y="12493"/>
                      </a:lnTo>
                      <a:lnTo>
                        <a:pt x="502311" y="5262"/>
                      </a:lnTo>
                      <a:cubicBezTo>
                        <a:pt x="528098" y="1754"/>
                        <a:pt x="554323" y="0"/>
                        <a:pt x="5809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E0E0B9DD-2859-40AC-BE62-58FBA84387F1}"/>
                    </a:ext>
                  </a:extLst>
                </p:cNvPr>
                <p:cNvSpPr/>
                <p:nvPr/>
              </p:nvSpPr>
              <p:spPr>
                <a:xfrm>
                  <a:off x="3937123" y="2723624"/>
                  <a:ext cx="1138818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18" h="1161974">
                      <a:moveTo>
                        <a:pt x="0" y="0"/>
                      </a:moveTo>
                      <a:lnTo>
                        <a:pt x="1138818" y="0"/>
                      </a:lnTo>
                      <a:lnTo>
                        <a:pt x="549411" y="871481"/>
                      </a:lnTo>
                      <a:lnTo>
                        <a:pt x="1138818" y="871481"/>
                      </a:lnTo>
                      <a:lnTo>
                        <a:pt x="1138818" y="1161974"/>
                      </a:lnTo>
                      <a:lnTo>
                        <a:pt x="0" y="1161974"/>
                      </a:lnTo>
                      <a:lnTo>
                        <a:pt x="591512" y="290494"/>
                      </a:lnTo>
                      <a:lnTo>
                        <a:pt x="0" y="290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B3BBF6BA-60D7-48E6-9A77-BA7B9D5436F3}"/>
                    </a:ext>
                  </a:extLst>
                </p:cNvPr>
                <p:cNvSpPr/>
                <p:nvPr/>
              </p:nvSpPr>
              <p:spPr>
                <a:xfrm>
                  <a:off x="5166953" y="2723624"/>
                  <a:ext cx="1157763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763" h="1161974">
                      <a:moveTo>
                        <a:pt x="578881" y="0"/>
                      </a:moveTo>
                      <a:cubicBezTo>
                        <a:pt x="654662" y="0"/>
                        <a:pt x="727286" y="14736"/>
                        <a:pt x="796751" y="44206"/>
                      </a:cubicBezTo>
                      <a:cubicBezTo>
                        <a:pt x="866217" y="73676"/>
                        <a:pt x="927965" y="114023"/>
                        <a:pt x="981993" y="165245"/>
                      </a:cubicBezTo>
                      <a:cubicBezTo>
                        <a:pt x="1036023" y="216467"/>
                        <a:pt x="1078825" y="277513"/>
                        <a:pt x="1110400" y="348382"/>
                      </a:cubicBezTo>
                      <a:cubicBezTo>
                        <a:pt x="1141975" y="419251"/>
                        <a:pt x="1157763" y="496786"/>
                        <a:pt x="1157763" y="580987"/>
                      </a:cubicBezTo>
                      <a:cubicBezTo>
                        <a:pt x="1157763" y="660978"/>
                        <a:pt x="1142677" y="736408"/>
                        <a:pt x="1112505" y="807278"/>
                      </a:cubicBezTo>
                      <a:cubicBezTo>
                        <a:pt x="1082333" y="878147"/>
                        <a:pt x="1040935" y="939894"/>
                        <a:pt x="988309" y="992520"/>
                      </a:cubicBezTo>
                      <a:cubicBezTo>
                        <a:pt x="935683" y="1045145"/>
                        <a:pt x="874287" y="1086544"/>
                        <a:pt x="804119" y="1116716"/>
                      </a:cubicBezTo>
                      <a:cubicBezTo>
                        <a:pt x="733952" y="1146888"/>
                        <a:pt x="658872" y="1161974"/>
                        <a:pt x="578881" y="1161974"/>
                      </a:cubicBezTo>
                      <a:cubicBezTo>
                        <a:pt x="503101" y="1161974"/>
                        <a:pt x="430477" y="1147239"/>
                        <a:pt x="361012" y="1117769"/>
                      </a:cubicBezTo>
                      <a:cubicBezTo>
                        <a:pt x="291546" y="1088298"/>
                        <a:pt x="229799" y="1047952"/>
                        <a:pt x="175769" y="996730"/>
                      </a:cubicBezTo>
                      <a:cubicBezTo>
                        <a:pt x="121740" y="945507"/>
                        <a:pt x="78938" y="884462"/>
                        <a:pt x="47363" y="813593"/>
                      </a:cubicBezTo>
                      <a:cubicBezTo>
                        <a:pt x="15788" y="742723"/>
                        <a:pt x="0" y="665188"/>
                        <a:pt x="0" y="580987"/>
                      </a:cubicBezTo>
                      <a:cubicBezTo>
                        <a:pt x="0" y="500996"/>
                        <a:pt x="15086" y="425917"/>
                        <a:pt x="45258" y="355750"/>
                      </a:cubicBezTo>
                      <a:cubicBezTo>
                        <a:pt x="75430" y="285582"/>
                        <a:pt x="116829" y="224186"/>
                        <a:pt x="169454" y="171560"/>
                      </a:cubicBezTo>
                      <a:cubicBezTo>
                        <a:pt x="222080" y="118934"/>
                        <a:pt x="283477" y="77185"/>
                        <a:pt x="353644" y="46311"/>
                      </a:cubicBezTo>
                      <a:cubicBezTo>
                        <a:pt x="423811" y="15437"/>
                        <a:pt x="498891" y="0"/>
                        <a:pt x="578881" y="0"/>
                      </a:cubicBezTo>
                      <a:close/>
                      <a:moveTo>
                        <a:pt x="578881" y="290494"/>
                      </a:moveTo>
                      <a:cubicBezTo>
                        <a:pt x="538184" y="290494"/>
                        <a:pt x="500294" y="298212"/>
                        <a:pt x="465210" y="313649"/>
                      </a:cubicBezTo>
                      <a:cubicBezTo>
                        <a:pt x="430126" y="329086"/>
                        <a:pt x="399604" y="349785"/>
                        <a:pt x="373642" y="375747"/>
                      </a:cubicBezTo>
                      <a:cubicBezTo>
                        <a:pt x="347680" y="401709"/>
                        <a:pt x="326980" y="432583"/>
                        <a:pt x="311544" y="468368"/>
                      </a:cubicBezTo>
                      <a:cubicBezTo>
                        <a:pt x="296107" y="504154"/>
                        <a:pt x="288388" y="541693"/>
                        <a:pt x="288388" y="580987"/>
                      </a:cubicBezTo>
                      <a:cubicBezTo>
                        <a:pt x="288388" y="621685"/>
                        <a:pt x="296107" y="659575"/>
                        <a:pt x="311544" y="694659"/>
                      </a:cubicBezTo>
                      <a:cubicBezTo>
                        <a:pt x="326980" y="729742"/>
                        <a:pt x="347680" y="760265"/>
                        <a:pt x="373642" y="786227"/>
                      </a:cubicBezTo>
                      <a:cubicBezTo>
                        <a:pt x="399604" y="812189"/>
                        <a:pt x="430126" y="832889"/>
                        <a:pt x="465210" y="848325"/>
                      </a:cubicBezTo>
                      <a:cubicBezTo>
                        <a:pt x="500294" y="863762"/>
                        <a:pt x="538184" y="871481"/>
                        <a:pt x="578881" y="871481"/>
                      </a:cubicBezTo>
                      <a:cubicBezTo>
                        <a:pt x="618175" y="871481"/>
                        <a:pt x="655364" y="863762"/>
                        <a:pt x="690448" y="848325"/>
                      </a:cubicBezTo>
                      <a:cubicBezTo>
                        <a:pt x="725532" y="832889"/>
                        <a:pt x="756405" y="812189"/>
                        <a:pt x="783069" y="786227"/>
                      </a:cubicBezTo>
                      <a:cubicBezTo>
                        <a:pt x="809732" y="760265"/>
                        <a:pt x="830432" y="729742"/>
                        <a:pt x="845167" y="694659"/>
                      </a:cubicBezTo>
                      <a:cubicBezTo>
                        <a:pt x="859902" y="659575"/>
                        <a:pt x="867270" y="621685"/>
                        <a:pt x="867270" y="580987"/>
                      </a:cubicBezTo>
                      <a:cubicBezTo>
                        <a:pt x="867270" y="541693"/>
                        <a:pt x="859902" y="504154"/>
                        <a:pt x="845167" y="468368"/>
                      </a:cubicBezTo>
                      <a:cubicBezTo>
                        <a:pt x="830432" y="432583"/>
                        <a:pt x="809732" y="401709"/>
                        <a:pt x="783069" y="375747"/>
                      </a:cubicBezTo>
                      <a:cubicBezTo>
                        <a:pt x="756405" y="349785"/>
                        <a:pt x="725532" y="329086"/>
                        <a:pt x="690448" y="313649"/>
                      </a:cubicBezTo>
                      <a:cubicBezTo>
                        <a:pt x="655364" y="298212"/>
                        <a:pt x="618175" y="290494"/>
                        <a:pt x="578881" y="29049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4BC2E12F-99DB-4646-956A-03EBECA113D6}"/>
                    </a:ext>
                  </a:extLst>
                </p:cNvPr>
                <p:cNvSpPr/>
                <p:nvPr/>
              </p:nvSpPr>
              <p:spPr>
                <a:xfrm>
                  <a:off x="2662878" y="2724367"/>
                  <a:ext cx="1159868" cy="1162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8" h="1162593">
                      <a:moveTo>
                        <a:pt x="570462" y="310"/>
                      </a:moveTo>
                      <a:cubicBezTo>
                        <a:pt x="672906" y="-3199"/>
                        <a:pt x="772544" y="23114"/>
                        <a:pt x="869375" y="79248"/>
                      </a:cubicBezTo>
                      <a:lnTo>
                        <a:pt x="869375" y="1362"/>
                      </a:lnTo>
                      <a:lnTo>
                        <a:pt x="1159868" y="1362"/>
                      </a:lnTo>
                      <a:lnTo>
                        <a:pt x="1159868" y="1161231"/>
                      </a:lnTo>
                      <a:lnTo>
                        <a:pt x="869375" y="1161231"/>
                      </a:lnTo>
                      <a:lnTo>
                        <a:pt x="869375" y="1083345"/>
                      </a:lnTo>
                      <a:cubicBezTo>
                        <a:pt x="772544" y="1139479"/>
                        <a:pt x="672906" y="1165792"/>
                        <a:pt x="570462" y="1162284"/>
                      </a:cubicBezTo>
                      <a:cubicBezTo>
                        <a:pt x="468017" y="1158775"/>
                        <a:pt x="374343" y="1132813"/>
                        <a:pt x="289441" y="1084398"/>
                      </a:cubicBezTo>
                      <a:cubicBezTo>
                        <a:pt x="204538" y="1035982"/>
                        <a:pt x="135072" y="968271"/>
                        <a:pt x="81043" y="881263"/>
                      </a:cubicBezTo>
                      <a:cubicBezTo>
                        <a:pt x="27014" y="794255"/>
                        <a:pt x="0" y="694617"/>
                        <a:pt x="0" y="582349"/>
                      </a:cubicBezTo>
                      <a:cubicBezTo>
                        <a:pt x="0" y="470081"/>
                        <a:pt x="27014" y="370443"/>
                        <a:pt x="81043" y="283436"/>
                      </a:cubicBezTo>
                      <a:cubicBezTo>
                        <a:pt x="135072" y="196428"/>
                        <a:pt x="204538" y="128366"/>
                        <a:pt x="289441" y="79248"/>
                      </a:cubicBezTo>
                      <a:cubicBezTo>
                        <a:pt x="374343" y="30131"/>
                        <a:pt x="468017" y="3818"/>
                        <a:pt x="570462" y="310"/>
                      </a:cubicBezTo>
                      <a:close/>
                      <a:moveTo>
                        <a:pt x="578882" y="291856"/>
                      </a:moveTo>
                      <a:cubicBezTo>
                        <a:pt x="538185" y="291856"/>
                        <a:pt x="500294" y="299224"/>
                        <a:pt x="465210" y="313959"/>
                      </a:cubicBezTo>
                      <a:cubicBezTo>
                        <a:pt x="430127" y="328694"/>
                        <a:pt x="399604" y="349393"/>
                        <a:pt x="373642" y="376057"/>
                      </a:cubicBezTo>
                      <a:cubicBezTo>
                        <a:pt x="347680" y="402721"/>
                        <a:pt x="326980" y="433594"/>
                        <a:pt x="311544" y="468678"/>
                      </a:cubicBezTo>
                      <a:cubicBezTo>
                        <a:pt x="296107" y="503762"/>
                        <a:pt x="288388" y="541652"/>
                        <a:pt x="288388" y="582349"/>
                      </a:cubicBezTo>
                      <a:cubicBezTo>
                        <a:pt x="288388" y="623046"/>
                        <a:pt x="296107" y="660586"/>
                        <a:pt x="311544" y="694968"/>
                      </a:cubicBezTo>
                      <a:cubicBezTo>
                        <a:pt x="326980" y="729350"/>
                        <a:pt x="347680" y="759873"/>
                        <a:pt x="373642" y="786537"/>
                      </a:cubicBezTo>
                      <a:cubicBezTo>
                        <a:pt x="399604" y="813200"/>
                        <a:pt x="430127" y="833900"/>
                        <a:pt x="465210" y="848635"/>
                      </a:cubicBezTo>
                      <a:cubicBezTo>
                        <a:pt x="500294" y="863370"/>
                        <a:pt x="538185" y="870738"/>
                        <a:pt x="578882" y="870738"/>
                      </a:cubicBezTo>
                      <a:cubicBezTo>
                        <a:pt x="618176" y="870738"/>
                        <a:pt x="655013" y="863721"/>
                        <a:pt x="689395" y="849687"/>
                      </a:cubicBezTo>
                      <a:cubicBezTo>
                        <a:pt x="723778" y="835654"/>
                        <a:pt x="754300" y="816007"/>
                        <a:pt x="780964" y="790747"/>
                      </a:cubicBezTo>
                      <a:cubicBezTo>
                        <a:pt x="807628" y="765486"/>
                        <a:pt x="828678" y="736016"/>
                        <a:pt x="844115" y="702336"/>
                      </a:cubicBezTo>
                      <a:cubicBezTo>
                        <a:pt x="859552" y="668655"/>
                        <a:pt x="867972" y="632168"/>
                        <a:pt x="869375" y="592874"/>
                      </a:cubicBezTo>
                      <a:lnTo>
                        <a:pt x="869375" y="590769"/>
                      </a:lnTo>
                      <a:lnTo>
                        <a:pt x="869375" y="582349"/>
                      </a:lnTo>
                      <a:lnTo>
                        <a:pt x="869375" y="571824"/>
                      </a:lnTo>
                      <a:lnTo>
                        <a:pt x="869375" y="569719"/>
                      </a:lnTo>
                      <a:cubicBezTo>
                        <a:pt x="867972" y="530425"/>
                        <a:pt x="859552" y="493938"/>
                        <a:pt x="844115" y="460258"/>
                      </a:cubicBezTo>
                      <a:cubicBezTo>
                        <a:pt x="828678" y="426578"/>
                        <a:pt x="807628" y="397107"/>
                        <a:pt x="780964" y="371847"/>
                      </a:cubicBezTo>
                      <a:cubicBezTo>
                        <a:pt x="754300" y="346586"/>
                        <a:pt x="723778" y="326940"/>
                        <a:pt x="689395" y="312906"/>
                      </a:cubicBezTo>
                      <a:cubicBezTo>
                        <a:pt x="655013" y="298873"/>
                        <a:pt x="618176" y="291856"/>
                        <a:pt x="578882" y="2918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BDA9721-8758-4546-A265-E3F5EB606709}"/>
              </a:ext>
            </a:extLst>
          </p:cNvPr>
          <p:cNvGrpSpPr/>
          <p:nvPr/>
        </p:nvGrpSpPr>
        <p:grpSpPr>
          <a:xfrm>
            <a:off x="4784188" y="1489332"/>
            <a:ext cx="2575963" cy="2522288"/>
            <a:chOff x="4799493" y="278079"/>
            <a:chExt cx="2764953" cy="2707341"/>
          </a:xfrm>
        </p:grpSpPr>
        <p:pic>
          <p:nvPicPr>
            <p:cNvPr id="43" name="Graphic 42" descr="Server">
              <a:extLst>
                <a:ext uri="{FF2B5EF4-FFF2-40B4-BE49-F238E27FC236}">
                  <a16:creationId xmlns:a16="http://schemas.microsoft.com/office/drawing/2014/main" id="{5AC62CF9-29F4-404B-B730-35C89396E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39004" y="278079"/>
              <a:ext cx="2485931" cy="2485931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A3818D7-D9C6-48CB-AC5A-C0C9EB8B1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99493" y="1144964"/>
              <a:ext cx="2764953" cy="184045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27000"/>
                </a:prstClr>
              </a:outerShdw>
            </a:effectLst>
          </p:spPr>
        </p:pic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F0E1A5F-FD24-46C4-B788-027408E474A5}"/>
                </a:ext>
              </a:extLst>
            </p:cNvPr>
            <p:cNvSpPr/>
            <p:nvPr/>
          </p:nvSpPr>
          <p:spPr>
            <a:xfrm>
              <a:off x="4901994" y="1326999"/>
              <a:ext cx="2539831" cy="1535111"/>
            </a:xfrm>
            <a:custGeom>
              <a:avLst/>
              <a:gdLst>
                <a:gd name="connsiteX0" fmla="*/ 103761 w 3819727"/>
                <a:gd name="connsiteY0" fmla="*/ 2075234 h 2308698"/>
                <a:gd name="connsiteX1" fmla="*/ 103761 w 3819727"/>
                <a:gd name="connsiteY1" fmla="*/ 2075234 h 2308698"/>
                <a:gd name="connsiteX2" fmla="*/ 103761 w 3819727"/>
                <a:gd name="connsiteY2" fmla="*/ 2010383 h 2308698"/>
                <a:gd name="connsiteX3" fmla="*/ 0 w 3819727"/>
                <a:gd name="connsiteY3" fmla="*/ 1504545 h 2308698"/>
                <a:gd name="connsiteX4" fmla="*/ 194553 w 3819727"/>
                <a:gd name="connsiteY4" fmla="*/ 1089498 h 2308698"/>
                <a:gd name="connsiteX5" fmla="*/ 810638 w 3819727"/>
                <a:gd name="connsiteY5" fmla="*/ 1005191 h 2308698"/>
                <a:gd name="connsiteX6" fmla="*/ 966281 w 3819727"/>
                <a:gd name="connsiteY6" fmla="*/ 603115 h 2308698"/>
                <a:gd name="connsiteX7" fmla="*/ 1420238 w 3819727"/>
                <a:gd name="connsiteY7" fmla="*/ 434502 h 2308698"/>
                <a:gd name="connsiteX8" fmla="*/ 1562910 w 3819727"/>
                <a:gd name="connsiteY8" fmla="*/ 505838 h 2308698"/>
                <a:gd name="connsiteX9" fmla="*/ 2016868 w 3819727"/>
                <a:gd name="connsiteY9" fmla="*/ 0 h 2308698"/>
                <a:gd name="connsiteX10" fmla="*/ 2808051 w 3819727"/>
                <a:gd name="connsiteY10" fmla="*/ 32425 h 2308698"/>
                <a:gd name="connsiteX11" fmla="*/ 3197157 w 3819727"/>
                <a:gd name="connsiteY11" fmla="*/ 499353 h 2308698"/>
                <a:gd name="connsiteX12" fmla="*/ 3281464 w 3819727"/>
                <a:gd name="connsiteY12" fmla="*/ 1024647 h 2308698"/>
                <a:gd name="connsiteX13" fmla="*/ 3709481 w 3819727"/>
                <a:gd name="connsiteY13" fmla="*/ 1238655 h 2308698"/>
                <a:gd name="connsiteX14" fmla="*/ 3819727 w 3819727"/>
                <a:gd name="connsiteY14" fmla="*/ 1614791 h 2308698"/>
                <a:gd name="connsiteX15" fmla="*/ 3631659 w 3819727"/>
                <a:gd name="connsiteY15" fmla="*/ 2068749 h 2308698"/>
                <a:gd name="connsiteX16" fmla="*/ 2866417 w 3819727"/>
                <a:gd name="connsiteY16" fmla="*/ 2308698 h 2308698"/>
                <a:gd name="connsiteX17" fmla="*/ 350195 w 3819727"/>
                <a:gd name="connsiteY17" fmla="*/ 2276272 h 2308698"/>
                <a:gd name="connsiteX18" fmla="*/ 103761 w 3819727"/>
                <a:gd name="connsiteY18" fmla="*/ 2075234 h 230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9727" h="2308698">
                  <a:moveTo>
                    <a:pt x="103761" y="2075234"/>
                  </a:moveTo>
                  <a:lnTo>
                    <a:pt x="103761" y="2075234"/>
                  </a:lnTo>
                  <a:lnTo>
                    <a:pt x="103761" y="2010383"/>
                  </a:lnTo>
                  <a:lnTo>
                    <a:pt x="0" y="1504545"/>
                  </a:lnTo>
                  <a:lnTo>
                    <a:pt x="194553" y="1089498"/>
                  </a:lnTo>
                  <a:lnTo>
                    <a:pt x="810638" y="1005191"/>
                  </a:lnTo>
                  <a:lnTo>
                    <a:pt x="966281" y="603115"/>
                  </a:lnTo>
                  <a:lnTo>
                    <a:pt x="1420238" y="434502"/>
                  </a:lnTo>
                  <a:lnTo>
                    <a:pt x="1562910" y="505838"/>
                  </a:lnTo>
                  <a:lnTo>
                    <a:pt x="2016868" y="0"/>
                  </a:lnTo>
                  <a:lnTo>
                    <a:pt x="2808051" y="32425"/>
                  </a:lnTo>
                  <a:lnTo>
                    <a:pt x="3197157" y="499353"/>
                  </a:lnTo>
                  <a:lnTo>
                    <a:pt x="3281464" y="1024647"/>
                  </a:lnTo>
                  <a:lnTo>
                    <a:pt x="3709481" y="1238655"/>
                  </a:lnTo>
                  <a:lnTo>
                    <a:pt x="3819727" y="1614791"/>
                  </a:lnTo>
                  <a:lnTo>
                    <a:pt x="3631659" y="2068749"/>
                  </a:lnTo>
                  <a:lnTo>
                    <a:pt x="2866417" y="2308698"/>
                  </a:lnTo>
                  <a:lnTo>
                    <a:pt x="350195" y="2276272"/>
                  </a:lnTo>
                  <a:lnTo>
                    <a:pt x="103761" y="2075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5E6496E-B47A-45C5-9309-AD19E8715D0D}"/>
                </a:ext>
              </a:extLst>
            </p:cNvPr>
            <p:cNvGrpSpPr/>
            <p:nvPr/>
          </p:nvGrpSpPr>
          <p:grpSpPr>
            <a:xfrm>
              <a:off x="6156515" y="1502122"/>
              <a:ext cx="730079" cy="617904"/>
              <a:chOff x="809408" y="5164739"/>
              <a:chExt cx="1531302" cy="1296022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1CC937A-13BB-45C1-967B-C749F62AEF76}"/>
                  </a:ext>
                </a:extLst>
              </p:cNvPr>
              <p:cNvSpPr/>
              <p:nvPr/>
            </p:nvSpPr>
            <p:spPr>
              <a:xfrm>
                <a:off x="942760" y="5164739"/>
                <a:ext cx="1319004" cy="1286740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39A56123-20EE-4469-A570-E44ACD09D6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9408" y="5451464"/>
                <a:ext cx="1531302" cy="1009297"/>
              </a:xfrm>
              <a:prstGeom prst="rect">
                <a:avLst/>
              </a:prstGeom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1266EFE-7FDE-4C7B-A04B-3E62B02A337E}"/>
                </a:ext>
              </a:extLst>
            </p:cNvPr>
            <p:cNvGrpSpPr/>
            <p:nvPr/>
          </p:nvGrpSpPr>
          <p:grpSpPr>
            <a:xfrm>
              <a:off x="5349524" y="2204620"/>
              <a:ext cx="1777455" cy="417943"/>
              <a:chOff x="977953" y="2433131"/>
              <a:chExt cx="6182954" cy="1453829"/>
            </a:xfrm>
            <a:solidFill>
              <a:schemeClr val="tx1"/>
            </a:solidFill>
            <a:effectLst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8C45CDE-36DE-46C0-9FB9-6A9EFA715ABE}"/>
                  </a:ext>
                </a:extLst>
              </p:cNvPr>
              <p:cNvSpPr/>
              <p:nvPr/>
            </p:nvSpPr>
            <p:spPr>
              <a:xfrm>
                <a:off x="2256408" y="2433131"/>
                <a:ext cx="290494" cy="1452467"/>
              </a:xfrm>
              <a:custGeom>
                <a:avLst/>
                <a:gdLst/>
                <a:ahLst/>
                <a:cxnLst/>
                <a:rect l="l" t="t" r="r" b="b"/>
                <a:pathLst>
                  <a:path w="290494" h="1452467">
                    <a:moveTo>
                      <a:pt x="0" y="0"/>
                    </a:moveTo>
                    <a:lnTo>
                      <a:pt x="290494" y="0"/>
                    </a:lnTo>
                    <a:lnTo>
                      <a:pt x="290494" y="1452467"/>
                    </a:lnTo>
                    <a:lnTo>
                      <a:pt x="0" y="14524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D509018-2A8F-4D06-99F1-58A68B00541B}"/>
                  </a:ext>
                </a:extLst>
              </p:cNvPr>
              <p:cNvSpPr/>
              <p:nvPr/>
            </p:nvSpPr>
            <p:spPr>
              <a:xfrm>
                <a:off x="977953" y="2435236"/>
                <a:ext cx="1159869" cy="1450362"/>
              </a:xfrm>
              <a:custGeom>
                <a:avLst/>
                <a:gdLst/>
                <a:ahLst/>
                <a:cxnLst/>
                <a:rect l="l" t="t" r="r" b="b"/>
                <a:pathLst>
                  <a:path w="1159869" h="1450362">
                    <a:moveTo>
                      <a:pt x="0" y="0"/>
                    </a:moveTo>
                    <a:lnTo>
                      <a:pt x="290493" y="0"/>
                    </a:lnTo>
                    <a:lnTo>
                      <a:pt x="290493" y="366274"/>
                    </a:lnTo>
                    <a:cubicBezTo>
                      <a:pt x="355047" y="329787"/>
                      <a:pt x="421356" y="306281"/>
                      <a:pt x="489418" y="295756"/>
                    </a:cubicBezTo>
                    <a:cubicBezTo>
                      <a:pt x="557481" y="285231"/>
                      <a:pt x="623789" y="286283"/>
                      <a:pt x="688343" y="298914"/>
                    </a:cubicBezTo>
                    <a:cubicBezTo>
                      <a:pt x="752897" y="311544"/>
                      <a:pt x="813592" y="334348"/>
                      <a:pt x="870428" y="367327"/>
                    </a:cubicBezTo>
                    <a:cubicBezTo>
                      <a:pt x="927264" y="400306"/>
                      <a:pt x="977082" y="441704"/>
                      <a:pt x="1019885" y="491523"/>
                    </a:cubicBezTo>
                    <a:cubicBezTo>
                      <a:pt x="1062687" y="541342"/>
                      <a:pt x="1096718" y="598178"/>
                      <a:pt x="1121978" y="662030"/>
                    </a:cubicBezTo>
                    <a:cubicBezTo>
                      <a:pt x="1147239" y="725883"/>
                      <a:pt x="1159869" y="794998"/>
                      <a:pt x="1159869" y="869375"/>
                    </a:cubicBezTo>
                    <a:cubicBezTo>
                      <a:pt x="1159869" y="949366"/>
                      <a:pt x="1144783" y="1024796"/>
                      <a:pt x="1114611" y="1095666"/>
                    </a:cubicBezTo>
                    <a:cubicBezTo>
                      <a:pt x="1084439" y="1166535"/>
                      <a:pt x="1043040" y="1228282"/>
                      <a:pt x="990414" y="1280908"/>
                    </a:cubicBezTo>
                    <a:cubicBezTo>
                      <a:pt x="937789" y="1333533"/>
                      <a:pt x="876392" y="1374932"/>
                      <a:pt x="806225" y="1405104"/>
                    </a:cubicBezTo>
                    <a:cubicBezTo>
                      <a:pt x="736057" y="1435276"/>
                      <a:pt x="660978" y="1450362"/>
                      <a:pt x="580987" y="1450362"/>
                    </a:cubicBezTo>
                    <a:cubicBezTo>
                      <a:pt x="500996" y="1450362"/>
                      <a:pt x="425566" y="1435276"/>
                      <a:pt x="354697" y="1405104"/>
                    </a:cubicBezTo>
                    <a:cubicBezTo>
                      <a:pt x="283827" y="1374932"/>
                      <a:pt x="222080" y="1333533"/>
                      <a:pt x="169454" y="1280908"/>
                    </a:cubicBezTo>
                    <a:cubicBezTo>
                      <a:pt x="116829" y="1228282"/>
                      <a:pt x="75430" y="1166535"/>
                      <a:pt x="45258" y="1095666"/>
                    </a:cubicBezTo>
                    <a:cubicBezTo>
                      <a:pt x="15086" y="1024796"/>
                      <a:pt x="0" y="949366"/>
                      <a:pt x="0" y="869375"/>
                    </a:cubicBezTo>
                    <a:lnTo>
                      <a:pt x="0" y="0"/>
                    </a:lnTo>
                    <a:close/>
                    <a:moveTo>
                      <a:pt x="580987" y="578882"/>
                    </a:moveTo>
                    <a:cubicBezTo>
                      <a:pt x="540290" y="578882"/>
                      <a:pt x="502399" y="586600"/>
                      <a:pt x="467316" y="602037"/>
                    </a:cubicBezTo>
                    <a:cubicBezTo>
                      <a:pt x="432232" y="617474"/>
                      <a:pt x="401709" y="638173"/>
                      <a:pt x="375747" y="664135"/>
                    </a:cubicBezTo>
                    <a:cubicBezTo>
                      <a:pt x="349785" y="690097"/>
                      <a:pt x="329085" y="720971"/>
                      <a:pt x="313649" y="756756"/>
                    </a:cubicBezTo>
                    <a:cubicBezTo>
                      <a:pt x="298212" y="792542"/>
                      <a:pt x="290493" y="830081"/>
                      <a:pt x="290493" y="869375"/>
                    </a:cubicBezTo>
                    <a:cubicBezTo>
                      <a:pt x="290493" y="910073"/>
                      <a:pt x="298212" y="947963"/>
                      <a:pt x="313649" y="983047"/>
                    </a:cubicBezTo>
                    <a:cubicBezTo>
                      <a:pt x="329085" y="1018130"/>
                      <a:pt x="349785" y="1048653"/>
                      <a:pt x="375747" y="1074615"/>
                    </a:cubicBezTo>
                    <a:cubicBezTo>
                      <a:pt x="401709" y="1100577"/>
                      <a:pt x="432232" y="1121277"/>
                      <a:pt x="467316" y="1136713"/>
                    </a:cubicBezTo>
                    <a:cubicBezTo>
                      <a:pt x="502399" y="1152150"/>
                      <a:pt x="540290" y="1159869"/>
                      <a:pt x="580987" y="1159869"/>
                    </a:cubicBezTo>
                    <a:cubicBezTo>
                      <a:pt x="620281" y="1159869"/>
                      <a:pt x="657470" y="1152150"/>
                      <a:pt x="692553" y="1136713"/>
                    </a:cubicBezTo>
                    <a:cubicBezTo>
                      <a:pt x="727637" y="1121277"/>
                      <a:pt x="758511" y="1100577"/>
                      <a:pt x="785174" y="1074615"/>
                    </a:cubicBezTo>
                    <a:cubicBezTo>
                      <a:pt x="811838" y="1048653"/>
                      <a:pt x="832537" y="1018130"/>
                      <a:pt x="847273" y="983047"/>
                    </a:cubicBezTo>
                    <a:cubicBezTo>
                      <a:pt x="862008" y="947963"/>
                      <a:pt x="869375" y="910073"/>
                      <a:pt x="869375" y="869375"/>
                    </a:cubicBezTo>
                    <a:cubicBezTo>
                      <a:pt x="869375" y="830081"/>
                      <a:pt x="862008" y="792542"/>
                      <a:pt x="847273" y="756756"/>
                    </a:cubicBezTo>
                    <a:cubicBezTo>
                      <a:pt x="832537" y="720971"/>
                      <a:pt x="811838" y="690097"/>
                      <a:pt x="785174" y="664135"/>
                    </a:cubicBezTo>
                    <a:cubicBezTo>
                      <a:pt x="758511" y="638173"/>
                      <a:pt x="727637" y="617474"/>
                      <a:pt x="692553" y="602037"/>
                    </a:cubicBezTo>
                    <a:cubicBezTo>
                      <a:pt x="657470" y="586600"/>
                      <a:pt x="620281" y="578882"/>
                      <a:pt x="580987" y="57888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37941AE-6213-4108-B3B5-84732481DCBC}"/>
                  </a:ext>
                </a:extLst>
              </p:cNvPr>
              <p:cNvSpPr/>
              <p:nvPr/>
            </p:nvSpPr>
            <p:spPr>
              <a:xfrm>
                <a:off x="6419938" y="2746780"/>
                <a:ext cx="740969" cy="1138818"/>
              </a:xfrm>
              <a:custGeom>
                <a:avLst/>
                <a:gdLst>
                  <a:gd name="connsiteX0" fmla="*/ 452311 w 740969"/>
                  <a:gd name="connsiteY0" fmla="*/ 15642 h 1138818"/>
                  <a:gd name="connsiteX1" fmla="*/ 359571 w 740969"/>
                  <a:gd name="connsiteY1" fmla="*/ 44332 h 1138818"/>
                  <a:gd name="connsiteX2" fmla="*/ 426268 w 740969"/>
                  <a:gd name="connsiteY2" fmla="*/ 21049 h 1138818"/>
                  <a:gd name="connsiteX3" fmla="*/ 467481 w 740969"/>
                  <a:gd name="connsiteY3" fmla="*/ 12492 h 1138818"/>
                  <a:gd name="connsiteX4" fmla="*/ 452311 w 740969"/>
                  <a:gd name="connsiteY4" fmla="*/ 15642 h 1138818"/>
                  <a:gd name="connsiteX5" fmla="*/ 460211 w 740969"/>
                  <a:gd name="connsiteY5" fmla="*/ 13198 h 1138818"/>
                  <a:gd name="connsiteX6" fmla="*/ 580987 w 740969"/>
                  <a:gd name="connsiteY6" fmla="*/ 0 h 1138818"/>
                  <a:gd name="connsiteX7" fmla="*/ 740969 w 740969"/>
                  <a:gd name="connsiteY7" fmla="*/ 0 h 1138818"/>
                  <a:gd name="connsiteX8" fmla="*/ 740969 w 740969"/>
                  <a:gd name="connsiteY8" fmla="*/ 28121 h 1138818"/>
                  <a:gd name="connsiteX9" fmla="*/ 740969 w 740969"/>
                  <a:gd name="connsiteY9" fmla="*/ 290493 h 1138818"/>
                  <a:gd name="connsiteX10" fmla="*/ 580987 w 740969"/>
                  <a:gd name="connsiteY10" fmla="*/ 290493 h 1138818"/>
                  <a:gd name="connsiteX11" fmla="*/ 467315 w 740969"/>
                  <a:gd name="connsiteY11" fmla="*/ 313648 h 1138818"/>
                  <a:gd name="connsiteX12" fmla="*/ 464958 w 740969"/>
                  <a:gd name="connsiteY12" fmla="*/ 314947 h 1138818"/>
                  <a:gd name="connsiteX13" fmla="*/ 464954 w 740969"/>
                  <a:gd name="connsiteY13" fmla="*/ 314948 h 1138818"/>
                  <a:gd name="connsiteX14" fmla="*/ 459713 w 740969"/>
                  <a:gd name="connsiteY14" fmla="*/ 317835 h 1138818"/>
                  <a:gd name="connsiteX15" fmla="*/ 382297 w 740969"/>
                  <a:gd name="connsiteY15" fmla="*/ 370335 h 1138818"/>
                  <a:gd name="connsiteX16" fmla="*/ 375747 w 740969"/>
                  <a:gd name="connsiteY16" fmla="*/ 375746 h 1138818"/>
                  <a:gd name="connsiteX17" fmla="*/ 313648 w 740969"/>
                  <a:gd name="connsiteY17" fmla="*/ 468367 h 1138818"/>
                  <a:gd name="connsiteX18" fmla="*/ 290493 w 740969"/>
                  <a:gd name="connsiteY18" fmla="*/ 580986 h 1138818"/>
                  <a:gd name="connsiteX19" fmla="*/ 290493 w 740969"/>
                  <a:gd name="connsiteY19" fmla="*/ 624778 h 1138818"/>
                  <a:gd name="connsiteX20" fmla="*/ 286283 w 740969"/>
                  <a:gd name="connsiteY20" fmla="*/ 582871 h 1138818"/>
                  <a:gd name="connsiteX21" fmla="*/ 286283 w 740969"/>
                  <a:gd name="connsiteY21" fmla="*/ 582872 h 1138818"/>
                  <a:gd name="connsiteX22" fmla="*/ 290493 w 740969"/>
                  <a:gd name="connsiteY22" fmla="*/ 624779 h 1138818"/>
                  <a:gd name="connsiteX23" fmla="*/ 290493 w 740969"/>
                  <a:gd name="connsiteY23" fmla="*/ 1087903 h 1138818"/>
                  <a:gd name="connsiteX24" fmla="*/ 290493 w 740969"/>
                  <a:gd name="connsiteY24" fmla="*/ 1138818 h 1138818"/>
                  <a:gd name="connsiteX25" fmla="*/ 286283 w 740969"/>
                  <a:gd name="connsiteY25" fmla="*/ 1138818 h 1138818"/>
                  <a:gd name="connsiteX26" fmla="*/ 0 w 740969"/>
                  <a:gd name="connsiteY26" fmla="*/ 1138818 h 1138818"/>
                  <a:gd name="connsiteX27" fmla="*/ 0 w 740969"/>
                  <a:gd name="connsiteY27" fmla="*/ 580987 h 1138818"/>
                  <a:gd name="connsiteX28" fmla="*/ 0 w 740969"/>
                  <a:gd name="connsiteY28" fmla="*/ 539501 h 1138818"/>
                  <a:gd name="connsiteX29" fmla="*/ 7105 w 740969"/>
                  <a:gd name="connsiteY29" fmla="*/ 466306 h 1138818"/>
                  <a:gd name="connsiteX30" fmla="*/ 41048 w 740969"/>
                  <a:gd name="connsiteY30" fmla="*/ 356581 h 1138818"/>
                  <a:gd name="connsiteX31" fmla="*/ 165244 w 740969"/>
                  <a:gd name="connsiteY31" fmla="*/ 171339 h 1138818"/>
                  <a:gd name="connsiteX32" fmla="*/ 251024 w 740969"/>
                  <a:gd name="connsiteY32" fmla="*/ 100821 h 1138818"/>
                  <a:gd name="connsiteX33" fmla="*/ 329572 w 740969"/>
                  <a:gd name="connsiteY33" fmla="*/ 58430 h 1138818"/>
                  <a:gd name="connsiteX34" fmla="*/ 350487 w 740969"/>
                  <a:gd name="connsiteY34" fmla="*/ 47143 h 1138818"/>
                  <a:gd name="connsiteX35" fmla="*/ 359571 w 740969"/>
                  <a:gd name="connsiteY35" fmla="*/ 44333 h 1138818"/>
                  <a:gd name="connsiteX36" fmla="*/ 452311 w 740969"/>
                  <a:gd name="connsiteY36" fmla="*/ 15643 h 1138818"/>
                  <a:gd name="connsiteX37" fmla="*/ 467481 w 740969"/>
                  <a:gd name="connsiteY37" fmla="*/ 12493 h 1138818"/>
                  <a:gd name="connsiteX38" fmla="*/ 502311 w 740969"/>
                  <a:gd name="connsiteY38" fmla="*/ 5262 h 1138818"/>
                  <a:gd name="connsiteX39" fmla="*/ 580987 w 740969"/>
                  <a:gd name="connsiteY39" fmla="*/ 0 h 113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40969" h="1138818">
                    <a:moveTo>
                      <a:pt x="452311" y="15642"/>
                    </a:moveTo>
                    <a:lnTo>
                      <a:pt x="359571" y="44332"/>
                    </a:lnTo>
                    <a:lnTo>
                      <a:pt x="426268" y="21049"/>
                    </a:lnTo>
                    <a:close/>
                    <a:moveTo>
                      <a:pt x="467481" y="12492"/>
                    </a:moveTo>
                    <a:lnTo>
                      <a:pt x="452311" y="15642"/>
                    </a:lnTo>
                    <a:lnTo>
                      <a:pt x="460211" y="13198"/>
                    </a:lnTo>
                    <a:close/>
                    <a:moveTo>
                      <a:pt x="580987" y="0"/>
                    </a:moveTo>
                    <a:lnTo>
                      <a:pt x="740969" y="0"/>
                    </a:lnTo>
                    <a:lnTo>
                      <a:pt x="740969" y="28121"/>
                    </a:lnTo>
                    <a:lnTo>
                      <a:pt x="740969" y="290493"/>
                    </a:lnTo>
                    <a:lnTo>
                      <a:pt x="580987" y="290493"/>
                    </a:lnTo>
                    <a:cubicBezTo>
                      <a:pt x="540289" y="290493"/>
                      <a:pt x="502399" y="298212"/>
                      <a:pt x="467315" y="313648"/>
                    </a:cubicBezTo>
                    <a:lnTo>
                      <a:pt x="464958" y="314947"/>
                    </a:lnTo>
                    <a:lnTo>
                      <a:pt x="464954" y="314948"/>
                    </a:lnTo>
                    <a:lnTo>
                      <a:pt x="459713" y="317835"/>
                    </a:lnTo>
                    <a:lnTo>
                      <a:pt x="382297" y="370335"/>
                    </a:lnTo>
                    <a:lnTo>
                      <a:pt x="375747" y="375746"/>
                    </a:lnTo>
                    <a:cubicBezTo>
                      <a:pt x="349784" y="401708"/>
                      <a:pt x="329085" y="432581"/>
                      <a:pt x="313648" y="468367"/>
                    </a:cubicBezTo>
                    <a:cubicBezTo>
                      <a:pt x="298211" y="504152"/>
                      <a:pt x="290493" y="541692"/>
                      <a:pt x="290493" y="580986"/>
                    </a:cubicBezTo>
                    <a:lnTo>
                      <a:pt x="290493" y="624778"/>
                    </a:lnTo>
                    <a:lnTo>
                      <a:pt x="286283" y="582871"/>
                    </a:lnTo>
                    <a:lnTo>
                      <a:pt x="286283" y="582872"/>
                    </a:lnTo>
                    <a:lnTo>
                      <a:pt x="290493" y="624779"/>
                    </a:lnTo>
                    <a:lnTo>
                      <a:pt x="290493" y="1087903"/>
                    </a:lnTo>
                    <a:lnTo>
                      <a:pt x="290493" y="1138818"/>
                    </a:lnTo>
                    <a:lnTo>
                      <a:pt x="286283" y="1138818"/>
                    </a:lnTo>
                    <a:lnTo>
                      <a:pt x="0" y="1138818"/>
                    </a:lnTo>
                    <a:lnTo>
                      <a:pt x="0" y="580987"/>
                    </a:lnTo>
                    <a:lnTo>
                      <a:pt x="0" y="539501"/>
                    </a:lnTo>
                    <a:lnTo>
                      <a:pt x="7105" y="466306"/>
                    </a:lnTo>
                    <a:cubicBezTo>
                      <a:pt x="14648" y="428591"/>
                      <a:pt x="25962" y="392016"/>
                      <a:pt x="41048" y="356581"/>
                    </a:cubicBezTo>
                    <a:cubicBezTo>
                      <a:pt x="71220" y="285712"/>
                      <a:pt x="112619" y="223965"/>
                      <a:pt x="165244" y="171339"/>
                    </a:cubicBezTo>
                    <a:cubicBezTo>
                      <a:pt x="191557" y="145027"/>
                      <a:pt x="220150" y="121521"/>
                      <a:pt x="251024" y="100821"/>
                    </a:cubicBezTo>
                    <a:lnTo>
                      <a:pt x="329572" y="58430"/>
                    </a:lnTo>
                    <a:lnTo>
                      <a:pt x="350487" y="47143"/>
                    </a:lnTo>
                    <a:lnTo>
                      <a:pt x="359571" y="44333"/>
                    </a:lnTo>
                    <a:lnTo>
                      <a:pt x="452311" y="15643"/>
                    </a:lnTo>
                    <a:lnTo>
                      <a:pt x="467481" y="12493"/>
                    </a:lnTo>
                    <a:lnTo>
                      <a:pt x="502311" y="5262"/>
                    </a:lnTo>
                    <a:cubicBezTo>
                      <a:pt x="528098" y="1754"/>
                      <a:pt x="554323" y="0"/>
                      <a:pt x="5809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916163F-4DBC-4AC1-8100-ADBEC8FF6B9A}"/>
                  </a:ext>
                </a:extLst>
              </p:cNvPr>
              <p:cNvSpPr/>
              <p:nvPr/>
            </p:nvSpPr>
            <p:spPr>
              <a:xfrm>
                <a:off x="3937123" y="2723624"/>
                <a:ext cx="1138818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38818" h="1161974">
                    <a:moveTo>
                      <a:pt x="0" y="0"/>
                    </a:moveTo>
                    <a:lnTo>
                      <a:pt x="1138818" y="0"/>
                    </a:lnTo>
                    <a:lnTo>
                      <a:pt x="549411" y="871481"/>
                    </a:lnTo>
                    <a:lnTo>
                      <a:pt x="1138818" y="871481"/>
                    </a:lnTo>
                    <a:lnTo>
                      <a:pt x="1138818" y="1161974"/>
                    </a:lnTo>
                    <a:lnTo>
                      <a:pt x="0" y="1161974"/>
                    </a:lnTo>
                    <a:lnTo>
                      <a:pt x="591512" y="290494"/>
                    </a:lnTo>
                    <a:lnTo>
                      <a:pt x="0" y="29049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9E56312-7B1E-47F0-A3AC-60DEFB0A196F}"/>
                  </a:ext>
                </a:extLst>
              </p:cNvPr>
              <p:cNvSpPr/>
              <p:nvPr/>
            </p:nvSpPr>
            <p:spPr>
              <a:xfrm>
                <a:off x="5166953" y="2723624"/>
                <a:ext cx="1157763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57763" h="1161974">
                    <a:moveTo>
                      <a:pt x="578881" y="0"/>
                    </a:moveTo>
                    <a:cubicBezTo>
                      <a:pt x="654662" y="0"/>
                      <a:pt x="727286" y="14736"/>
                      <a:pt x="796751" y="44206"/>
                    </a:cubicBezTo>
                    <a:cubicBezTo>
                      <a:pt x="866217" y="73676"/>
                      <a:pt x="927965" y="114023"/>
                      <a:pt x="981993" y="165245"/>
                    </a:cubicBezTo>
                    <a:cubicBezTo>
                      <a:pt x="1036023" y="216467"/>
                      <a:pt x="1078825" y="277513"/>
                      <a:pt x="1110400" y="348382"/>
                    </a:cubicBezTo>
                    <a:cubicBezTo>
                      <a:pt x="1141975" y="419251"/>
                      <a:pt x="1157763" y="496786"/>
                      <a:pt x="1157763" y="580987"/>
                    </a:cubicBezTo>
                    <a:cubicBezTo>
                      <a:pt x="1157763" y="660978"/>
                      <a:pt x="1142677" y="736408"/>
                      <a:pt x="1112505" y="807278"/>
                    </a:cubicBezTo>
                    <a:cubicBezTo>
                      <a:pt x="1082333" y="878147"/>
                      <a:pt x="1040935" y="939894"/>
                      <a:pt x="988309" y="992520"/>
                    </a:cubicBezTo>
                    <a:cubicBezTo>
                      <a:pt x="935683" y="1045145"/>
                      <a:pt x="874287" y="1086544"/>
                      <a:pt x="804119" y="1116716"/>
                    </a:cubicBezTo>
                    <a:cubicBezTo>
                      <a:pt x="733952" y="1146888"/>
                      <a:pt x="658872" y="1161974"/>
                      <a:pt x="578881" y="1161974"/>
                    </a:cubicBezTo>
                    <a:cubicBezTo>
                      <a:pt x="503101" y="1161974"/>
                      <a:pt x="430477" y="1147239"/>
                      <a:pt x="361012" y="1117769"/>
                    </a:cubicBezTo>
                    <a:cubicBezTo>
                      <a:pt x="291546" y="1088298"/>
                      <a:pt x="229799" y="1047952"/>
                      <a:pt x="175769" y="996730"/>
                    </a:cubicBezTo>
                    <a:cubicBezTo>
                      <a:pt x="121740" y="945507"/>
                      <a:pt x="78938" y="884462"/>
                      <a:pt x="47363" y="813593"/>
                    </a:cubicBezTo>
                    <a:cubicBezTo>
                      <a:pt x="15788" y="742723"/>
                      <a:pt x="0" y="665188"/>
                      <a:pt x="0" y="580987"/>
                    </a:cubicBezTo>
                    <a:cubicBezTo>
                      <a:pt x="0" y="500996"/>
                      <a:pt x="15086" y="425917"/>
                      <a:pt x="45258" y="355750"/>
                    </a:cubicBezTo>
                    <a:cubicBezTo>
                      <a:pt x="75430" y="285582"/>
                      <a:pt x="116829" y="224186"/>
                      <a:pt x="169454" y="171560"/>
                    </a:cubicBezTo>
                    <a:cubicBezTo>
                      <a:pt x="222080" y="118934"/>
                      <a:pt x="283477" y="77185"/>
                      <a:pt x="353644" y="46311"/>
                    </a:cubicBezTo>
                    <a:cubicBezTo>
                      <a:pt x="423811" y="15437"/>
                      <a:pt x="498891" y="0"/>
                      <a:pt x="578881" y="0"/>
                    </a:cubicBezTo>
                    <a:close/>
                    <a:moveTo>
                      <a:pt x="578881" y="290494"/>
                    </a:moveTo>
                    <a:cubicBezTo>
                      <a:pt x="538184" y="290494"/>
                      <a:pt x="500294" y="298212"/>
                      <a:pt x="465210" y="313649"/>
                    </a:cubicBezTo>
                    <a:cubicBezTo>
                      <a:pt x="430126" y="329086"/>
                      <a:pt x="399604" y="349785"/>
                      <a:pt x="373642" y="375747"/>
                    </a:cubicBezTo>
                    <a:cubicBezTo>
                      <a:pt x="347680" y="401709"/>
                      <a:pt x="326980" y="432583"/>
                      <a:pt x="311544" y="468368"/>
                    </a:cubicBezTo>
                    <a:cubicBezTo>
                      <a:pt x="296107" y="504154"/>
                      <a:pt x="288388" y="541693"/>
                      <a:pt x="288388" y="580987"/>
                    </a:cubicBezTo>
                    <a:cubicBezTo>
                      <a:pt x="288388" y="621685"/>
                      <a:pt x="296107" y="659575"/>
                      <a:pt x="311544" y="694659"/>
                    </a:cubicBezTo>
                    <a:cubicBezTo>
                      <a:pt x="326980" y="729742"/>
                      <a:pt x="347680" y="760265"/>
                      <a:pt x="373642" y="786227"/>
                    </a:cubicBezTo>
                    <a:cubicBezTo>
                      <a:pt x="399604" y="812189"/>
                      <a:pt x="430126" y="832889"/>
                      <a:pt x="465210" y="848325"/>
                    </a:cubicBezTo>
                    <a:cubicBezTo>
                      <a:pt x="500294" y="863762"/>
                      <a:pt x="538184" y="871481"/>
                      <a:pt x="578881" y="871481"/>
                    </a:cubicBezTo>
                    <a:cubicBezTo>
                      <a:pt x="618175" y="871481"/>
                      <a:pt x="655364" y="863762"/>
                      <a:pt x="690448" y="848325"/>
                    </a:cubicBezTo>
                    <a:cubicBezTo>
                      <a:pt x="725532" y="832889"/>
                      <a:pt x="756405" y="812189"/>
                      <a:pt x="783069" y="786227"/>
                    </a:cubicBezTo>
                    <a:cubicBezTo>
                      <a:pt x="809732" y="760265"/>
                      <a:pt x="830432" y="729742"/>
                      <a:pt x="845167" y="694659"/>
                    </a:cubicBezTo>
                    <a:cubicBezTo>
                      <a:pt x="859902" y="659575"/>
                      <a:pt x="867270" y="621685"/>
                      <a:pt x="867270" y="580987"/>
                    </a:cubicBezTo>
                    <a:cubicBezTo>
                      <a:pt x="867270" y="541693"/>
                      <a:pt x="859902" y="504154"/>
                      <a:pt x="845167" y="468368"/>
                    </a:cubicBezTo>
                    <a:cubicBezTo>
                      <a:pt x="830432" y="432583"/>
                      <a:pt x="809732" y="401709"/>
                      <a:pt x="783069" y="375747"/>
                    </a:cubicBezTo>
                    <a:cubicBezTo>
                      <a:pt x="756405" y="349785"/>
                      <a:pt x="725532" y="329086"/>
                      <a:pt x="690448" y="313649"/>
                    </a:cubicBezTo>
                    <a:cubicBezTo>
                      <a:pt x="655364" y="298212"/>
                      <a:pt x="618175" y="290494"/>
                      <a:pt x="578881" y="29049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374F135-ED18-422E-8542-3DFDD24F7141}"/>
                  </a:ext>
                </a:extLst>
              </p:cNvPr>
              <p:cNvSpPr/>
              <p:nvPr/>
            </p:nvSpPr>
            <p:spPr>
              <a:xfrm>
                <a:off x="2662878" y="2724367"/>
                <a:ext cx="1159868" cy="1162593"/>
              </a:xfrm>
              <a:custGeom>
                <a:avLst/>
                <a:gdLst/>
                <a:ahLst/>
                <a:cxnLst/>
                <a:rect l="l" t="t" r="r" b="b"/>
                <a:pathLst>
                  <a:path w="1159868" h="1162593">
                    <a:moveTo>
                      <a:pt x="570462" y="310"/>
                    </a:moveTo>
                    <a:cubicBezTo>
                      <a:pt x="672906" y="-3199"/>
                      <a:pt x="772544" y="23114"/>
                      <a:pt x="869375" y="79248"/>
                    </a:cubicBezTo>
                    <a:lnTo>
                      <a:pt x="869375" y="1362"/>
                    </a:lnTo>
                    <a:lnTo>
                      <a:pt x="1159868" y="1362"/>
                    </a:lnTo>
                    <a:lnTo>
                      <a:pt x="1159868" y="1161231"/>
                    </a:lnTo>
                    <a:lnTo>
                      <a:pt x="869375" y="1161231"/>
                    </a:lnTo>
                    <a:lnTo>
                      <a:pt x="869375" y="1083345"/>
                    </a:lnTo>
                    <a:cubicBezTo>
                      <a:pt x="772544" y="1139479"/>
                      <a:pt x="672906" y="1165792"/>
                      <a:pt x="570462" y="1162284"/>
                    </a:cubicBezTo>
                    <a:cubicBezTo>
                      <a:pt x="468017" y="1158775"/>
                      <a:pt x="374343" y="1132813"/>
                      <a:pt x="289441" y="1084398"/>
                    </a:cubicBezTo>
                    <a:cubicBezTo>
                      <a:pt x="204538" y="1035982"/>
                      <a:pt x="135072" y="968271"/>
                      <a:pt x="81043" y="881263"/>
                    </a:cubicBezTo>
                    <a:cubicBezTo>
                      <a:pt x="27014" y="794255"/>
                      <a:pt x="0" y="694617"/>
                      <a:pt x="0" y="582349"/>
                    </a:cubicBezTo>
                    <a:cubicBezTo>
                      <a:pt x="0" y="470081"/>
                      <a:pt x="27014" y="370443"/>
                      <a:pt x="81043" y="283436"/>
                    </a:cubicBezTo>
                    <a:cubicBezTo>
                      <a:pt x="135072" y="196428"/>
                      <a:pt x="204538" y="128366"/>
                      <a:pt x="289441" y="79248"/>
                    </a:cubicBezTo>
                    <a:cubicBezTo>
                      <a:pt x="374343" y="30131"/>
                      <a:pt x="468017" y="3818"/>
                      <a:pt x="570462" y="310"/>
                    </a:cubicBezTo>
                    <a:close/>
                    <a:moveTo>
                      <a:pt x="578882" y="291856"/>
                    </a:moveTo>
                    <a:cubicBezTo>
                      <a:pt x="538185" y="291856"/>
                      <a:pt x="500294" y="299224"/>
                      <a:pt x="465210" y="313959"/>
                    </a:cubicBezTo>
                    <a:cubicBezTo>
                      <a:pt x="430127" y="328694"/>
                      <a:pt x="399604" y="349393"/>
                      <a:pt x="373642" y="376057"/>
                    </a:cubicBezTo>
                    <a:cubicBezTo>
                      <a:pt x="347680" y="402721"/>
                      <a:pt x="326980" y="433594"/>
                      <a:pt x="311544" y="468678"/>
                    </a:cubicBezTo>
                    <a:cubicBezTo>
                      <a:pt x="296107" y="503762"/>
                      <a:pt x="288388" y="541652"/>
                      <a:pt x="288388" y="582349"/>
                    </a:cubicBezTo>
                    <a:cubicBezTo>
                      <a:pt x="288388" y="623046"/>
                      <a:pt x="296107" y="660586"/>
                      <a:pt x="311544" y="694968"/>
                    </a:cubicBezTo>
                    <a:cubicBezTo>
                      <a:pt x="326980" y="729350"/>
                      <a:pt x="347680" y="759873"/>
                      <a:pt x="373642" y="786537"/>
                    </a:cubicBezTo>
                    <a:cubicBezTo>
                      <a:pt x="399604" y="813200"/>
                      <a:pt x="430127" y="833900"/>
                      <a:pt x="465210" y="848635"/>
                    </a:cubicBezTo>
                    <a:cubicBezTo>
                      <a:pt x="500294" y="863370"/>
                      <a:pt x="538185" y="870738"/>
                      <a:pt x="578882" y="870738"/>
                    </a:cubicBezTo>
                    <a:cubicBezTo>
                      <a:pt x="618176" y="870738"/>
                      <a:pt x="655013" y="863721"/>
                      <a:pt x="689395" y="849687"/>
                    </a:cubicBezTo>
                    <a:cubicBezTo>
                      <a:pt x="723778" y="835654"/>
                      <a:pt x="754300" y="816007"/>
                      <a:pt x="780964" y="790747"/>
                    </a:cubicBezTo>
                    <a:cubicBezTo>
                      <a:pt x="807628" y="765486"/>
                      <a:pt x="828678" y="736016"/>
                      <a:pt x="844115" y="702336"/>
                    </a:cubicBezTo>
                    <a:cubicBezTo>
                      <a:pt x="859552" y="668655"/>
                      <a:pt x="867972" y="632168"/>
                      <a:pt x="869375" y="592874"/>
                    </a:cubicBezTo>
                    <a:lnTo>
                      <a:pt x="869375" y="590769"/>
                    </a:lnTo>
                    <a:lnTo>
                      <a:pt x="869375" y="582349"/>
                    </a:lnTo>
                    <a:lnTo>
                      <a:pt x="869375" y="571824"/>
                    </a:lnTo>
                    <a:lnTo>
                      <a:pt x="869375" y="569719"/>
                    </a:lnTo>
                    <a:cubicBezTo>
                      <a:pt x="867972" y="530425"/>
                      <a:pt x="859552" y="493938"/>
                      <a:pt x="844115" y="460258"/>
                    </a:cubicBezTo>
                    <a:cubicBezTo>
                      <a:pt x="828678" y="426578"/>
                      <a:pt x="807628" y="397107"/>
                      <a:pt x="780964" y="371847"/>
                    </a:cubicBezTo>
                    <a:cubicBezTo>
                      <a:pt x="754300" y="346586"/>
                      <a:pt x="723778" y="326940"/>
                      <a:pt x="689395" y="312906"/>
                    </a:cubicBezTo>
                    <a:cubicBezTo>
                      <a:pt x="655013" y="298873"/>
                      <a:pt x="618176" y="291856"/>
                      <a:pt x="578882" y="29185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B89AB9C-DEAF-4434-BBE1-2304416C3906}"/>
              </a:ext>
            </a:extLst>
          </p:cNvPr>
          <p:cNvGrpSpPr/>
          <p:nvPr/>
        </p:nvGrpSpPr>
        <p:grpSpPr>
          <a:xfrm>
            <a:off x="8805751" y="1199185"/>
            <a:ext cx="2843157" cy="3668646"/>
            <a:chOff x="6763966" y="1195735"/>
            <a:chExt cx="4748598" cy="458231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3F61AFA-9380-4384-88AE-761CD28AAF18}"/>
                </a:ext>
              </a:extLst>
            </p:cNvPr>
            <p:cNvSpPr/>
            <p:nvPr/>
          </p:nvSpPr>
          <p:spPr>
            <a:xfrm>
              <a:off x="6763966" y="1195735"/>
              <a:ext cx="4748598" cy="45823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F1F9038-4629-457E-8735-8DF114A53712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45340D2-49B9-476C-8C08-041573545031}"/>
                </a:ext>
              </a:extLst>
            </p:cNvPr>
            <p:cNvSpPr/>
            <p:nvPr/>
          </p:nvSpPr>
          <p:spPr>
            <a:xfrm>
              <a:off x="7263319" y="1573393"/>
              <a:ext cx="3774150" cy="4095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B021403-2DBF-4900-9E89-EEA80B97C961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E4FEB5C-DF69-4A28-8D62-BC2FE50E33E7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985EDD6-E6FF-428A-9C3B-5CC14D5A330C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3C5FF7CB-8BA0-45EE-8B43-09A51A1E6625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66A997B-7187-4C79-8D4A-737D419A1F89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C7B93E3-CB4F-440F-A924-7C9B31B7B96B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A66654F-82BC-4EBC-979E-4CC1AE6CE26E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F9BC3C5-22F2-480C-A5AA-5B90F06B9042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8D8B468-B717-4D8D-B508-3F522C39B321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A5184269-2264-461C-B3CC-D10B227EB5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3571AFC-679D-45AD-A855-095F540C6C3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0E679C7-FB23-4BE8-B5DB-335B7E7CB7F4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2A24BC9-5556-4038-8DE9-9F897F43BE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195EAF3-25B8-4E0F-8699-314ABDA3F9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3339D2F-D101-4E98-B5AB-3AD20D0235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1CBC7927-501A-480C-A064-E7E988D1A7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DF90DE8-4128-4994-9A2D-41556C55D1F9}"/>
              </a:ext>
            </a:extLst>
          </p:cNvPr>
          <p:cNvGrpSpPr/>
          <p:nvPr/>
        </p:nvGrpSpPr>
        <p:grpSpPr>
          <a:xfrm rot="4844571">
            <a:off x="7634453" y="2237678"/>
            <a:ext cx="1720783" cy="2025022"/>
            <a:chOff x="5103079" y="1984492"/>
            <a:chExt cx="2234242" cy="2359767"/>
          </a:xfrm>
        </p:grpSpPr>
        <p:pic>
          <p:nvPicPr>
            <p:cNvPr id="76" name="Graphic 75" descr="Line Arrow: Clockwise curve">
              <a:extLst>
                <a:ext uri="{FF2B5EF4-FFF2-40B4-BE49-F238E27FC236}">
                  <a16:creationId xmlns:a16="http://schemas.microsoft.com/office/drawing/2014/main" id="{131CE00E-605B-416D-9C99-C75E1ABCA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2232608">
              <a:off x="5955476" y="2082877"/>
              <a:ext cx="1381845" cy="2261382"/>
            </a:xfrm>
            <a:prstGeom prst="rect">
              <a:avLst/>
            </a:prstGeom>
            <a:effectLst/>
          </p:spPr>
        </p:pic>
        <p:pic>
          <p:nvPicPr>
            <p:cNvPr id="77" name="Graphic 76" descr="Line Arrow: Clockwise curve">
              <a:extLst>
                <a:ext uri="{FF2B5EF4-FFF2-40B4-BE49-F238E27FC236}">
                  <a16:creationId xmlns:a16="http://schemas.microsoft.com/office/drawing/2014/main" id="{D0004F9B-1198-4D83-9529-24A5C78FC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2232608" flipH="1" flipV="1">
              <a:off x="5103079" y="1984492"/>
              <a:ext cx="1381843" cy="2261382"/>
            </a:xfrm>
            <a:prstGeom prst="rect">
              <a:avLst/>
            </a:prstGeom>
            <a:effectLst/>
          </p:spPr>
        </p:pic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83A0609-8DCD-48EF-8377-0F5FBCE985A5}"/>
              </a:ext>
            </a:extLst>
          </p:cNvPr>
          <p:cNvSpPr/>
          <p:nvPr/>
        </p:nvSpPr>
        <p:spPr>
          <a:xfrm>
            <a:off x="640945" y="5326043"/>
            <a:ext cx="3034805" cy="584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GB" sz="3200" kern="0" spc="300" dirty="0">
                <a:solidFill>
                  <a:schemeClr val="bg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1. Client-side</a:t>
            </a:r>
            <a:endParaRPr lang="en-GB" sz="3200" spc="300" dirty="0">
              <a:latin typeface="Abadi" panose="020B0604020104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8D80B57-6065-42D3-928B-588E28F67901}"/>
              </a:ext>
            </a:extLst>
          </p:cNvPr>
          <p:cNvSpPr/>
          <p:nvPr/>
        </p:nvSpPr>
        <p:spPr>
          <a:xfrm>
            <a:off x="6646975" y="5326042"/>
            <a:ext cx="3143809" cy="584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GB" sz="3200" kern="0" spc="300" dirty="0">
                <a:solidFill>
                  <a:schemeClr val="bg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2. Server-side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F467A7C-6A23-4840-9521-DFD18E848EBE}"/>
              </a:ext>
            </a:extLst>
          </p:cNvPr>
          <p:cNvCxnSpPr/>
          <p:nvPr/>
        </p:nvCxnSpPr>
        <p:spPr>
          <a:xfrm>
            <a:off x="4365872" y="336546"/>
            <a:ext cx="0" cy="6263270"/>
          </a:xfrm>
          <a:prstGeom prst="line">
            <a:avLst/>
          </a:prstGeom>
          <a:ln w="19050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4698312-14C6-40A4-937A-0EB7E18DF6D7}"/>
              </a:ext>
            </a:extLst>
          </p:cNvPr>
          <p:cNvSpPr/>
          <p:nvPr/>
        </p:nvSpPr>
        <p:spPr>
          <a:xfrm>
            <a:off x="1636837" y="4058103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2" name="Graphic 141" descr="Line Arrow: Clockwise curve">
            <a:extLst>
              <a:ext uri="{FF2B5EF4-FFF2-40B4-BE49-F238E27FC236}">
                <a16:creationId xmlns:a16="http://schemas.microsoft.com/office/drawing/2014/main" id="{D2E8C4AC-3D9A-4EE8-8741-585E3BA2E4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232608" flipH="1" flipV="1">
            <a:off x="1802451" y="3541585"/>
            <a:ext cx="351788" cy="575702"/>
          </a:xfrm>
          <a:prstGeom prst="rect">
            <a:avLst/>
          </a:prstGeom>
        </p:spPr>
      </p:pic>
      <p:pic>
        <p:nvPicPr>
          <p:cNvPr id="143" name="Graphic 142" descr="Line Arrow: Clockwise curve">
            <a:extLst>
              <a:ext uri="{FF2B5EF4-FFF2-40B4-BE49-F238E27FC236}">
                <a16:creationId xmlns:a16="http://schemas.microsoft.com/office/drawing/2014/main" id="{5EDF4FD5-0908-486C-B258-5FE020F61D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08291" flipH="1" flipV="1">
            <a:off x="2148488" y="3575648"/>
            <a:ext cx="351788" cy="575702"/>
          </a:xfrm>
          <a:prstGeom prst="rect">
            <a:avLst/>
          </a:prstGeom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FB505F72-7B71-4C8D-8DFA-70CD8C4B6EF9}"/>
              </a:ext>
            </a:extLst>
          </p:cNvPr>
          <p:cNvSpPr/>
          <p:nvPr/>
        </p:nvSpPr>
        <p:spPr>
          <a:xfrm>
            <a:off x="9746464" y="2962514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2210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9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2" grpId="0"/>
      <p:bldP spid="141" grpId="0" animBg="1"/>
      <p:bldP spid="1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98C2141-D31B-430E-B055-DADAB077A63C}"/>
              </a:ext>
            </a:extLst>
          </p:cNvPr>
          <p:cNvGrpSpPr/>
          <p:nvPr/>
        </p:nvGrpSpPr>
        <p:grpSpPr>
          <a:xfrm>
            <a:off x="784338" y="1199185"/>
            <a:ext cx="2843157" cy="3668646"/>
            <a:chOff x="6763966" y="1195735"/>
            <a:chExt cx="4748598" cy="458231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DC22FF9-2DD5-48BA-B135-E116EAAE4DE1}"/>
                </a:ext>
              </a:extLst>
            </p:cNvPr>
            <p:cNvSpPr/>
            <p:nvPr/>
          </p:nvSpPr>
          <p:spPr>
            <a:xfrm>
              <a:off x="6763966" y="1195735"/>
              <a:ext cx="4748598" cy="45823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EEF3220-B65B-4348-B10D-62A6AC650FC8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C4727FD-E6C7-45B6-A97E-BA7E5404D481}"/>
                </a:ext>
              </a:extLst>
            </p:cNvPr>
            <p:cNvSpPr/>
            <p:nvPr/>
          </p:nvSpPr>
          <p:spPr>
            <a:xfrm>
              <a:off x="7263320" y="1573391"/>
              <a:ext cx="3774150" cy="4181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BD775A-EC94-4E42-92F4-909E55AADCE5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495044-8C5F-4B75-8C7E-6F4C3289B7E7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6BB5B7-B2B4-4534-BF64-407ED47A5CEA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CCCD600-25DA-4D40-AD84-02F8DAC0A07D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46B7D6D-A231-453B-A566-9250F92ACDBD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49D044D-7376-4883-81C9-930E9D20191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7613B99-DF3A-43F9-8D8B-279D7D06069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827C6DD-CC64-406A-BB6F-2E1D5B10D78B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3C7B82B-A19D-40D7-BF2A-CF0EB7D622AB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77D01D4-C0AB-40E4-A3E5-F7DDF1DB03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9C74DF4-A8D3-4F1C-94F3-A21346D894F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3B6FBD2-44BE-4A79-B9C8-6C34DDAEF524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114D55E-25CE-4DFE-A27E-2848C15EF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99C46E1-13EF-4B47-A05F-FAA25BA528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2B5141E-20B9-4FB9-80F7-0F604730A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87949C4-F996-49C4-9048-E1686A9ABF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020BDA8-B756-45F2-B185-DDC8F9CB50D3}"/>
              </a:ext>
            </a:extLst>
          </p:cNvPr>
          <p:cNvGrpSpPr/>
          <p:nvPr/>
        </p:nvGrpSpPr>
        <p:grpSpPr>
          <a:xfrm>
            <a:off x="1244825" y="2208440"/>
            <a:ext cx="1859882" cy="1516178"/>
            <a:chOff x="981355" y="2208440"/>
            <a:chExt cx="1859882" cy="1516178"/>
          </a:xfrm>
        </p:grpSpPr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9E47F8B3-F412-4C0F-A4B9-9D1098F3B16B}"/>
                </a:ext>
              </a:extLst>
            </p:cNvPr>
            <p:cNvSpPr/>
            <p:nvPr/>
          </p:nvSpPr>
          <p:spPr>
            <a:xfrm>
              <a:off x="981355" y="2208440"/>
              <a:ext cx="1859882" cy="1516178"/>
            </a:xfrm>
            <a:prstGeom prst="roundRect">
              <a:avLst>
                <a:gd name="adj" fmla="val 602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07770D2A-F969-4408-9013-630DBFDE3BFD}"/>
                </a:ext>
              </a:extLst>
            </p:cNvPr>
            <p:cNvGrpSpPr/>
            <p:nvPr/>
          </p:nvGrpSpPr>
          <p:grpSpPr>
            <a:xfrm>
              <a:off x="1195144" y="2411601"/>
              <a:ext cx="1451875" cy="1115790"/>
              <a:chOff x="995488" y="2392797"/>
              <a:chExt cx="1976321" cy="1518835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5273DB84-4B60-400C-91CB-A82646E3F4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7121" t="11142" r="36523" b="38511"/>
              <a:stretch/>
            </p:blipFill>
            <p:spPr>
              <a:xfrm>
                <a:off x="995488" y="3018602"/>
                <a:ext cx="899023" cy="893030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E4CD0CB4-319D-4EA1-A0D8-82BBBA4A30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6701" y="3099271"/>
                <a:ext cx="676403" cy="812361"/>
              </a:xfrm>
              <a:prstGeom prst="rect">
                <a:avLst/>
              </a:prstGeom>
            </p:spPr>
          </p:pic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F68CF089-C2F3-474B-9075-F31908580506}"/>
                  </a:ext>
                </a:extLst>
              </p:cNvPr>
              <p:cNvGrpSpPr/>
              <p:nvPr/>
            </p:nvGrpSpPr>
            <p:grpSpPr>
              <a:xfrm>
                <a:off x="1008188" y="2392797"/>
                <a:ext cx="1963621" cy="461716"/>
                <a:chOff x="977953" y="2433131"/>
                <a:chExt cx="6182954" cy="1453829"/>
              </a:xfrm>
              <a:solidFill>
                <a:schemeClr val="tx1"/>
              </a:solidFill>
              <a:effectLst/>
            </p:grpSpPr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FFB48A98-9708-4FC9-BBD6-D6F5BA0E2655}"/>
                    </a:ext>
                  </a:extLst>
                </p:cNvPr>
                <p:cNvSpPr/>
                <p:nvPr/>
              </p:nvSpPr>
              <p:spPr>
                <a:xfrm>
                  <a:off x="2256408" y="2433131"/>
                  <a:ext cx="290494" cy="1452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94" h="1452467">
                      <a:moveTo>
                        <a:pt x="0" y="0"/>
                      </a:moveTo>
                      <a:lnTo>
                        <a:pt x="290494" y="0"/>
                      </a:lnTo>
                      <a:lnTo>
                        <a:pt x="290494" y="1452467"/>
                      </a:lnTo>
                      <a:lnTo>
                        <a:pt x="0" y="145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80F2357A-3365-4A38-B0FD-BCA363B01BF4}"/>
                    </a:ext>
                  </a:extLst>
                </p:cNvPr>
                <p:cNvSpPr/>
                <p:nvPr/>
              </p:nvSpPr>
              <p:spPr>
                <a:xfrm>
                  <a:off x="977953" y="2435236"/>
                  <a:ext cx="1159869" cy="145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9" h="1450362">
                      <a:moveTo>
                        <a:pt x="0" y="0"/>
                      </a:moveTo>
                      <a:lnTo>
                        <a:pt x="290493" y="0"/>
                      </a:lnTo>
                      <a:lnTo>
                        <a:pt x="290493" y="366274"/>
                      </a:lnTo>
                      <a:cubicBezTo>
                        <a:pt x="355047" y="329787"/>
                        <a:pt x="421356" y="306281"/>
                        <a:pt x="489418" y="295756"/>
                      </a:cubicBezTo>
                      <a:cubicBezTo>
                        <a:pt x="557481" y="285231"/>
                        <a:pt x="623789" y="286283"/>
                        <a:pt x="688343" y="298914"/>
                      </a:cubicBezTo>
                      <a:cubicBezTo>
                        <a:pt x="752897" y="311544"/>
                        <a:pt x="813592" y="334348"/>
                        <a:pt x="870428" y="367327"/>
                      </a:cubicBezTo>
                      <a:cubicBezTo>
                        <a:pt x="927264" y="400306"/>
                        <a:pt x="977082" y="441704"/>
                        <a:pt x="1019885" y="491523"/>
                      </a:cubicBezTo>
                      <a:cubicBezTo>
                        <a:pt x="1062687" y="541342"/>
                        <a:pt x="1096718" y="598178"/>
                        <a:pt x="1121978" y="662030"/>
                      </a:cubicBezTo>
                      <a:cubicBezTo>
                        <a:pt x="1147239" y="725883"/>
                        <a:pt x="1159869" y="794998"/>
                        <a:pt x="1159869" y="869375"/>
                      </a:cubicBezTo>
                      <a:cubicBezTo>
                        <a:pt x="1159869" y="949366"/>
                        <a:pt x="1144783" y="1024796"/>
                        <a:pt x="1114611" y="1095666"/>
                      </a:cubicBezTo>
                      <a:cubicBezTo>
                        <a:pt x="1084439" y="1166535"/>
                        <a:pt x="1043040" y="1228282"/>
                        <a:pt x="990414" y="1280908"/>
                      </a:cubicBezTo>
                      <a:cubicBezTo>
                        <a:pt x="937789" y="1333533"/>
                        <a:pt x="876392" y="1374932"/>
                        <a:pt x="806225" y="1405104"/>
                      </a:cubicBezTo>
                      <a:cubicBezTo>
                        <a:pt x="736057" y="1435276"/>
                        <a:pt x="660978" y="1450362"/>
                        <a:pt x="580987" y="1450362"/>
                      </a:cubicBezTo>
                      <a:cubicBezTo>
                        <a:pt x="500996" y="1450362"/>
                        <a:pt x="425566" y="1435276"/>
                        <a:pt x="354697" y="1405104"/>
                      </a:cubicBezTo>
                      <a:cubicBezTo>
                        <a:pt x="283827" y="1374932"/>
                        <a:pt x="222080" y="1333533"/>
                        <a:pt x="169454" y="1280908"/>
                      </a:cubicBezTo>
                      <a:cubicBezTo>
                        <a:pt x="116829" y="1228282"/>
                        <a:pt x="75430" y="1166535"/>
                        <a:pt x="45258" y="1095666"/>
                      </a:cubicBezTo>
                      <a:cubicBezTo>
                        <a:pt x="15086" y="1024796"/>
                        <a:pt x="0" y="949366"/>
                        <a:pt x="0" y="869375"/>
                      </a:cubicBezTo>
                      <a:lnTo>
                        <a:pt x="0" y="0"/>
                      </a:lnTo>
                      <a:close/>
                      <a:moveTo>
                        <a:pt x="580987" y="578882"/>
                      </a:moveTo>
                      <a:cubicBezTo>
                        <a:pt x="540290" y="578882"/>
                        <a:pt x="502399" y="586600"/>
                        <a:pt x="467316" y="602037"/>
                      </a:cubicBezTo>
                      <a:cubicBezTo>
                        <a:pt x="432232" y="617474"/>
                        <a:pt x="401709" y="638173"/>
                        <a:pt x="375747" y="664135"/>
                      </a:cubicBezTo>
                      <a:cubicBezTo>
                        <a:pt x="349785" y="690097"/>
                        <a:pt x="329085" y="720971"/>
                        <a:pt x="313649" y="756756"/>
                      </a:cubicBezTo>
                      <a:cubicBezTo>
                        <a:pt x="298212" y="792542"/>
                        <a:pt x="290493" y="830081"/>
                        <a:pt x="290493" y="869375"/>
                      </a:cubicBezTo>
                      <a:cubicBezTo>
                        <a:pt x="290493" y="910073"/>
                        <a:pt x="298212" y="947963"/>
                        <a:pt x="313649" y="983047"/>
                      </a:cubicBezTo>
                      <a:cubicBezTo>
                        <a:pt x="329085" y="1018130"/>
                        <a:pt x="349785" y="1048653"/>
                        <a:pt x="375747" y="1074615"/>
                      </a:cubicBezTo>
                      <a:cubicBezTo>
                        <a:pt x="401709" y="1100577"/>
                        <a:pt x="432232" y="1121277"/>
                        <a:pt x="467316" y="1136713"/>
                      </a:cubicBezTo>
                      <a:cubicBezTo>
                        <a:pt x="502399" y="1152150"/>
                        <a:pt x="540290" y="1159869"/>
                        <a:pt x="580987" y="1159869"/>
                      </a:cubicBezTo>
                      <a:cubicBezTo>
                        <a:pt x="620281" y="1159869"/>
                        <a:pt x="657470" y="1152150"/>
                        <a:pt x="692553" y="1136713"/>
                      </a:cubicBezTo>
                      <a:cubicBezTo>
                        <a:pt x="727637" y="1121277"/>
                        <a:pt x="758511" y="1100577"/>
                        <a:pt x="785174" y="1074615"/>
                      </a:cubicBezTo>
                      <a:cubicBezTo>
                        <a:pt x="811838" y="1048653"/>
                        <a:pt x="832537" y="1018130"/>
                        <a:pt x="847273" y="983047"/>
                      </a:cubicBezTo>
                      <a:cubicBezTo>
                        <a:pt x="862008" y="947963"/>
                        <a:pt x="869375" y="910073"/>
                        <a:pt x="869375" y="869375"/>
                      </a:cubicBezTo>
                      <a:cubicBezTo>
                        <a:pt x="869375" y="830081"/>
                        <a:pt x="862008" y="792542"/>
                        <a:pt x="847273" y="756756"/>
                      </a:cubicBezTo>
                      <a:cubicBezTo>
                        <a:pt x="832537" y="720971"/>
                        <a:pt x="811838" y="690097"/>
                        <a:pt x="785174" y="664135"/>
                      </a:cubicBezTo>
                      <a:cubicBezTo>
                        <a:pt x="758511" y="638173"/>
                        <a:pt x="727637" y="617474"/>
                        <a:pt x="692553" y="602037"/>
                      </a:cubicBezTo>
                      <a:cubicBezTo>
                        <a:pt x="657470" y="586600"/>
                        <a:pt x="620281" y="578882"/>
                        <a:pt x="580987" y="5788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E88D26D7-6C37-4743-A57B-C9572ED3ED04}"/>
                    </a:ext>
                  </a:extLst>
                </p:cNvPr>
                <p:cNvSpPr/>
                <p:nvPr/>
              </p:nvSpPr>
              <p:spPr>
                <a:xfrm>
                  <a:off x="6419938" y="2746780"/>
                  <a:ext cx="740969" cy="1138818"/>
                </a:xfrm>
                <a:custGeom>
                  <a:avLst/>
                  <a:gdLst>
                    <a:gd name="connsiteX0" fmla="*/ 452311 w 740969"/>
                    <a:gd name="connsiteY0" fmla="*/ 15642 h 1138818"/>
                    <a:gd name="connsiteX1" fmla="*/ 359571 w 740969"/>
                    <a:gd name="connsiteY1" fmla="*/ 44332 h 1138818"/>
                    <a:gd name="connsiteX2" fmla="*/ 426268 w 740969"/>
                    <a:gd name="connsiteY2" fmla="*/ 21049 h 1138818"/>
                    <a:gd name="connsiteX3" fmla="*/ 467481 w 740969"/>
                    <a:gd name="connsiteY3" fmla="*/ 12492 h 1138818"/>
                    <a:gd name="connsiteX4" fmla="*/ 452311 w 740969"/>
                    <a:gd name="connsiteY4" fmla="*/ 15642 h 1138818"/>
                    <a:gd name="connsiteX5" fmla="*/ 460211 w 740969"/>
                    <a:gd name="connsiteY5" fmla="*/ 13198 h 1138818"/>
                    <a:gd name="connsiteX6" fmla="*/ 580987 w 740969"/>
                    <a:gd name="connsiteY6" fmla="*/ 0 h 1138818"/>
                    <a:gd name="connsiteX7" fmla="*/ 740969 w 740969"/>
                    <a:gd name="connsiteY7" fmla="*/ 0 h 1138818"/>
                    <a:gd name="connsiteX8" fmla="*/ 740969 w 740969"/>
                    <a:gd name="connsiteY8" fmla="*/ 28121 h 1138818"/>
                    <a:gd name="connsiteX9" fmla="*/ 740969 w 740969"/>
                    <a:gd name="connsiteY9" fmla="*/ 290493 h 1138818"/>
                    <a:gd name="connsiteX10" fmla="*/ 580987 w 740969"/>
                    <a:gd name="connsiteY10" fmla="*/ 290493 h 1138818"/>
                    <a:gd name="connsiteX11" fmla="*/ 467315 w 740969"/>
                    <a:gd name="connsiteY11" fmla="*/ 313648 h 1138818"/>
                    <a:gd name="connsiteX12" fmla="*/ 464958 w 740969"/>
                    <a:gd name="connsiteY12" fmla="*/ 314947 h 1138818"/>
                    <a:gd name="connsiteX13" fmla="*/ 464954 w 740969"/>
                    <a:gd name="connsiteY13" fmla="*/ 314948 h 1138818"/>
                    <a:gd name="connsiteX14" fmla="*/ 459713 w 740969"/>
                    <a:gd name="connsiteY14" fmla="*/ 317835 h 1138818"/>
                    <a:gd name="connsiteX15" fmla="*/ 382297 w 740969"/>
                    <a:gd name="connsiteY15" fmla="*/ 370335 h 1138818"/>
                    <a:gd name="connsiteX16" fmla="*/ 375747 w 740969"/>
                    <a:gd name="connsiteY16" fmla="*/ 375746 h 1138818"/>
                    <a:gd name="connsiteX17" fmla="*/ 313648 w 740969"/>
                    <a:gd name="connsiteY17" fmla="*/ 468367 h 1138818"/>
                    <a:gd name="connsiteX18" fmla="*/ 290493 w 740969"/>
                    <a:gd name="connsiteY18" fmla="*/ 580986 h 1138818"/>
                    <a:gd name="connsiteX19" fmla="*/ 290493 w 740969"/>
                    <a:gd name="connsiteY19" fmla="*/ 624778 h 1138818"/>
                    <a:gd name="connsiteX20" fmla="*/ 286283 w 740969"/>
                    <a:gd name="connsiteY20" fmla="*/ 582871 h 1138818"/>
                    <a:gd name="connsiteX21" fmla="*/ 286283 w 740969"/>
                    <a:gd name="connsiteY21" fmla="*/ 582872 h 1138818"/>
                    <a:gd name="connsiteX22" fmla="*/ 290493 w 740969"/>
                    <a:gd name="connsiteY22" fmla="*/ 624779 h 1138818"/>
                    <a:gd name="connsiteX23" fmla="*/ 290493 w 740969"/>
                    <a:gd name="connsiteY23" fmla="*/ 1087903 h 1138818"/>
                    <a:gd name="connsiteX24" fmla="*/ 290493 w 740969"/>
                    <a:gd name="connsiteY24" fmla="*/ 1138818 h 1138818"/>
                    <a:gd name="connsiteX25" fmla="*/ 286283 w 740969"/>
                    <a:gd name="connsiteY25" fmla="*/ 1138818 h 1138818"/>
                    <a:gd name="connsiteX26" fmla="*/ 0 w 740969"/>
                    <a:gd name="connsiteY26" fmla="*/ 1138818 h 1138818"/>
                    <a:gd name="connsiteX27" fmla="*/ 0 w 740969"/>
                    <a:gd name="connsiteY27" fmla="*/ 580987 h 1138818"/>
                    <a:gd name="connsiteX28" fmla="*/ 0 w 740969"/>
                    <a:gd name="connsiteY28" fmla="*/ 539501 h 1138818"/>
                    <a:gd name="connsiteX29" fmla="*/ 7105 w 740969"/>
                    <a:gd name="connsiteY29" fmla="*/ 466306 h 1138818"/>
                    <a:gd name="connsiteX30" fmla="*/ 41048 w 740969"/>
                    <a:gd name="connsiteY30" fmla="*/ 356581 h 1138818"/>
                    <a:gd name="connsiteX31" fmla="*/ 165244 w 740969"/>
                    <a:gd name="connsiteY31" fmla="*/ 171339 h 1138818"/>
                    <a:gd name="connsiteX32" fmla="*/ 251024 w 740969"/>
                    <a:gd name="connsiteY32" fmla="*/ 100821 h 1138818"/>
                    <a:gd name="connsiteX33" fmla="*/ 329572 w 740969"/>
                    <a:gd name="connsiteY33" fmla="*/ 58430 h 1138818"/>
                    <a:gd name="connsiteX34" fmla="*/ 350487 w 740969"/>
                    <a:gd name="connsiteY34" fmla="*/ 47143 h 1138818"/>
                    <a:gd name="connsiteX35" fmla="*/ 359571 w 740969"/>
                    <a:gd name="connsiteY35" fmla="*/ 44333 h 1138818"/>
                    <a:gd name="connsiteX36" fmla="*/ 452311 w 740969"/>
                    <a:gd name="connsiteY36" fmla="*/ 15643 h 1138818"/>
                    <a:gd name="connsiteX37" fmla="*/ 467481 w 740969"/>
                    <a:gd name="connsiteY37" fmla="*/ 12493 h 1138818"/>
                    <a:gd name="connsiteX38" fmla="*/ 502311 w 740969"/>
                    <a:gd name="connsiteY38" fmla="*/ 5262 h 1138818"/>
                    <a:gd name="connsiteX39" fmla="*/ 580987 w 740969"/>
                    <a:gd name="connsiteY39" fmla="*/ 0 h 113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40969" h="1138818">
                      <a:moveTo>
                        <a:pt x="452311" y="15642"/>
                      </a:moveTo>
                      <a:lnTo>
                        <a:pt x="359571" y="44332"/>
                      </a:lnTo>
                      <a:lnTo>
                        <a:pt x="426268" y="21049"/>
                      </a:lnTo>
                      <a:close/>
                      <a:moveTo>
                        <a:pt x="467481" y="12492"/>
                      </a:moveTo>
                      <a:lnTo>
                        <a:pt x="452311" y="15642"/>
                      </a:lnTo>
                      <a:lnTo>
                        <a:pt x="460211" y="13198"/>
                      </a:lnTo>
                      <a:close/>
                      <a:moveTo>
                        <a:pt x="580987" y="0"/>
                      </a:moveTo>
                      <a:lnTo>
                        <a:pt x="740969" y="0"/>
                      </a:lnTo>
                      <a:lnTo>
                        <a:pt x="740969" y="28121"/>
                      </a:lnTo>
                      <a:lnTo>
                        <a:pt x="740969" y="290493"/>
                      </a:lnTo>
                      <a:lnTo>
                        <a:pt x="580987" y="290493"/>
                      </a:lnTo>
                      <a:cubicBezTo>
                        <a:pt x="540289" y="290493"/>
                        <a:pt x="502399" y="298212"/>
                        <a:pt x="467315" y="313648"/>
                      </a:cubicBezTo>
                      <a:lnTo>
                        <a:pt x="464958" y="314947"/>
                      </a:lnTo>
                      <a:lnTo>
                        <a:pt x="464954" y="314948"/>
                      </a:lnTo>
                      <a:lnTo>
                        <a:pt x="459713" y="317835"/>
                      </a:lnTo>
                      <a:lnTo>
                        <a:pt x="382297" y="370335"/>
                      </a:lnTo>
                      <a:lnTo>
                        <a:pt x="375747" y="375746"/>
                      </a:lnTo>
                      <a:cubicBezTo>
                        <a:pt x="349784" y="401708"/>
                        <a:pt x="329085" y="432581"/>
                        <a:pt x="313648" y="468367"/>
                      </a:cubicBezTo>
                      <a:cubicBezTo>
                        <a:pt x="298211" y="504152"/>
                        <a:pt x="290493" y="541692"/>
                        <a:pt x="290493" y="580986"/>
                      </a:cubicBezTo>
                      <a:lnTo>
                        <a:pt x="290493" y="624778"/>
                      </a:lnTo>
                      <a:lnTo>
                        <a:pt x="286283" y="582871"/>
                      </a:lnTo>
                      <a:lnTo>
                        <a:pt x="286283" y="582872"/>
                      </a:lnTo>
                      <a:lnTo>
                        <a:pt x="290493" y="624779"/>
                      </a:lnTo>
                      <a:lnTo>
                        <a:pt x="290493" y="1087903"/>
                      </a:lnTo>
                      <a:lnTo>
                        <a:pt x="290493" y="1138818"/>
                      </a:lnTo>
                      <a:lnTo>
                        <a:pt x="286283" y="1138818"/>
                      </a:lnTo>
                      <a:lnTo>
                        <a:pt x="0" y="1138818"/>
                      </a:lnTo>
                      <a:lnTo>
                        <a:pt x="0" y="580987"/>
                      </a:lnTo>
                      <a:lnTo>
                        <a:pt x="0" y="539501"/>
                      </a:lnTo>
                      <a:lnTo>
                        <a:pt x="7105" y="466306"/>
                      </a:lnTo>
                      <a:cubicBezTo>
                        <a:pt x="14648" y="428591"/>
                        <a:pt x="25962" y="392016"/>
                        <a:pt x="41048" y="356581"/>
                      </a:cubicBezTo>
                      <a:cubicBezTo>
                        <a:pt x="71220" y="285712"/>
                        <a:pt x="112619" y="223965"/>
                        <a:pt x="165244" y="171339"/>
                      </a:cubicBezTo>
                      <a:cubicBezTo>
                        <a:pt x="191557" y="145027"/>
                        <a:pt x="220150" y="121521"/>
                        <a:pt x="251024" y="100821"/>
                      </a:cubicBezTo>
                      <a:lnTo>
                        <a:pt x="329572" y="58430"/>
                      </a:lnTo>
                      <a:lnTo>
                        <a:pt x="350487" y="47143"/>
                      </a:lnTo>
                      <a:lnTo>
                        <a:pt x="359571" y="44333"/>
                      </a:lnTo>
                      <a:lnTo>
                        <a:pt x="452311" y="15643"/>
                      </a:lnTo>
                      <a:lnTo>
                        <a:pt x="467481" y="12493"/>
                      </a:lnTo>
                      <a:lnTo>
                        <a:pt x="502311" y="5262"/>
                      </a:lnTo>
                      <a:cubicBezTo>
                        <a:pt x="528098" y="1754"/>
                        <a:pt x="554323" y="0"/>
                        <a:pt x="5809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E0E0B9DD-2859-40AC-BE62-58FBA84387F1}"/>
                    </a:ext>
                  </a:extLst>
                </p:cNvPr>
                <p:cNvSpPr/>
                <p:nvPr/>
              </p:nvSpPr>
              <p:spPr>
                <a:xfrm>
                  <a:off x="3937123" y="2723624"/>
                  <a:ext cx="1138818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18" h="1161974">
                      <a:moveTo>
                        <a:pt x="0" y="0"/>
                      </a:moveTo>
                      <a:lnTo>
                        <a:pt x="1138818" y="0"/>
                      </a:lnTo>
                      <a:lnTo>
                        <a:pt x="549411" y="871481"/>
                      </a:lnTo>
                      <a:lnTo>
                        <a:pt x="1138818" y="871481"/>
                      </a:lnTo>
                      <a:lnTo>
                        <a:pt x="1138818" y="1161974"/>
                      </a:lnTo>
                      <a:lnTo>
                        <a:pt x="0" y="1161974"/>
                      </a:lnTo>
                      <a:lnTo>
                        <a:pt x="591512" y="290494"/>
                      </a:lnTo>
                      <a:lnTo>
                        <a:pt x="0" y="290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B3BBF6BA-60D7-48E6-9A77-BA7B9D5436F3}"/>
                    </a:ext>
                  </a:extLst>
                </p:cNvPr>
                <p:cNvSpPr/>
                <p:nvPr/>
              </p:nvSpPr>
              <p:spPr>
                <a:xfrm>
                  <a:off x="5166953" y="2723624"/>
                  <a:ext cx="1157763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763" h="1161974">
                      <a:moveTo>
                        <a:pt x="578881" y="0"/>
                      </a:moveTo>
                      <a:cubicBezTo>
                        <a:pt x="654662" y="0"/>
                        <a:pt x="727286" y="14736"/>
                        <a:pt x="796751" y="44206"/>
                      </a:cubicBezTo>
                      <a:cubicBezTo>
                        <a:pt x="866217" y="73676"/>
                        <a:pt x="927965" y="114023"/>
                        <a:pt x="981993" y="165245"/>
                      </a:cubicBezTo>
                      <a:cubicBezTo>
                        <a:pt x="1036023" y="216467"/>
                        <a:pt x="1078825" y="277513"/>
                        <a:pt x="1110400" y="348382"/>
                      </a:cubicBezTo>
                      <a:cubicBezTo>
                        <a:pt x="1141975" y="419251"/>
                        <a:pt x="1157763" y="496786"/>
                        <a:pt x="1157763" y="580987"/>
                      </a:cubicBezTo>
                      <a:cubicBezTo>
                        <a:pt x="1157763" y="660978"/>
                        <a:pt x="1142677" y="736408"/>
                        <a:pt x="1112505" y="807278"/>
                      </a:cubicBezTo>
                      <a:cubicBezTo>
                        <a:pt x="1082333" y="878147"/>
                        <a:pt x="1040935" y="939894"/>
                        <a:pt x="988309" y="992520"/>
                      </a:cubicBezTo>
                      <a:cubicBezTo>
                        <a:pt x="935683" y="1045145"/>
                        <a:pt x="874287" y="1086544"/>
                        <a:pt x="804119" y="1116716"/>
                      </a:cubicBezTo>
                      <a:cubicBezTo>
                        <a:pt x="733952" y="1146888"/>
                        <a:pt x="658872" y="1161974"/>
                        <a:pt x="578881" y="1161974"/>
                      </a:cubicBezTo>
                      <a:cubicBezTo>
                        <a:pt x="503101" y="1161974"/>
                        <a:pt x="430477" y="1147239"/>
                        <a:pt x="361012" y="1117769"/>
                      </a:cubicBezTo>
                      <a:cubicBezTo>
                        <a:pt x="291546" y="1088298"/>
                        <a:pt x="229799" y="1047952"/>
                        <a:pt x="175769" y="996730"/>
                      </a:cubicBezTo>
                      <a:cubicBezTo>
                        <a:pt x="121740" y="945507"/>
                        <a:pt x="78938" y="884462"/>
                        <a:pt x="47363" y="813593"/>
                      </a:cubicBezTo>
                      <a:cubicBezTo>
                        <a:pt x="15788" y="742723"/>
                        <a:pt x="0" y="665188"/>
                        <a:pt x="0" y="580987"/>
                      </a:cubicBezTo>
                      <a:cubicBezTo>
                        <a:pt x="0" y="500996"/>
                        <a:pt x="15086" y="425917"/>
                        <a:pt x="45258" y="355750"/>
                      </a:cubicBezTo>
                      <a:cubicBezTo>
                        <a:pt x="75430" y="285582"/>
                        <a:pt x="116829" y="224186"/>
                        <a:pt x="169454" y="171560"/>
                      </a:cubicBezTo>
                      <a:cubicBezTo>
                        <a:pt x="222080" y="118934"/>
                        <a:pt x="283477" y="77185"/>
                        <a:pt x="353644" y="46311"/>
                      </a:cubicBezTo>
                      <a:cubicBezTo>
                        <a:pt x="423811" y="15437"/>
                        <a:pt x="498891" y="0"/>
                        <a:pt x="578881" y="0"/>
                      </a:cubicBezTo>
                      <a:close/>
                      <a:moveTo>
                        <a:pt x="578881" y="290494"/>
                      </a:moveTo>
                      <a:cubicBezTo>
                        <a:pt x="538184" y="290494"/>
                        <a:pt x="500294" y="298212"/>
                        <a:pt x="465210" y="313649"/>
                      </a:cubicBezTo>
                      <a:cubicBezTo>
                        <a:pt x="430126" y="329086"/>
                        <a:pt x="399604" y="349785"/>
                        <a:pt x="373642" y="375747"/>
                      </a:cubicBezTo>
                      <a:cubicBezTo>
                        <a:pt x="347680" y="401709"/>
                        <a:pt x="326980" y="432583"/>
                        <a:pt x="311544" y="468368"/>
                      </a:cubicBezTo>
                      <a:cubicBezTo>
                        <a:pt x="296107" y="504154"/>
                        <a:pt x="288388" y="541693"/>
                        <a:pt x="288388" y="580987"/>
                      </a:cubicBezTo>
                      <a:cubicBezTo>
                        <a:pt x="288388" y="621685"/>
                        <a:pt x="296107" y="659575"/>
                        <a:pt x="311544" y="694659"/>
                      </a:cubicBezTo>
                      <a:cubicBezTo>
                        <a:pt x="326980" y="729742"/>
                        <a:pt x="347680" y="760265"/>
                        <a:pt x="373642" y="786227"/>
                      </a:cubicBezTo>
                      <a:cubicBezTo>
                        <a:pt x="399604" y="812189"/>
                        <a:pt x="430126" y="832889"/>
                        <a:pt x="465210" y="848325"/>
                      </a:cubicBezTo>
                      <a:cubicBezTo>
                        <a:pt x="500294" y="863762"/>
                        <a:pt x="538184" y="871481"/>
                        <a:pt x="578881" y="871481"/>
                      </a:cubicBezTo>
                      <a:cubicBezTo>
                        <a:pt x="618175" y="871481"/>
                        <a:pt x="655364" y="863762"/>
                        <a:pt x="690448" y="848325"/>
                      </a:cubicBezTo>
                      <a:cubicBezTo>
                        <a:pt x="725532" y="832889"/>
                        <a:pt x="756405" y="812189"/>
                        <a:pt x="783069" y="786227"/>
                      </a:cubicBezTo>
                      <a:cubicBezTo>
                        <a:pt x="809732" y="760265"/>
                        <a:pt x="830432" y="729742"/>
                        <a:pt x="845167" y="694659"/>
                      </a:cubicBezTo>
                      <a:cubicBezTo>
                        <a:pt x="859902" y="659575"/>
                        <a:pt x="867270" y="621685"/>
                        <a:pt x="867270" y="580987"/>
                      </a:cubicBezTo>
                      <a:cubicBezTo>
                        <a:pt x="867270" y="541693"/>
                        <a:pt x="859902" y="504154"/>
                        <a:pt x="845167" y="468368"/>
                      </a:cubicBezTo>
                      <a:cubicBezTo>
                        <a:pt x="830432" y="432583"/>
                        <a:pt x="809732" y="401709"/>
                        <a:pt x="783069" y="375747"/>
                      </a:cubicBezTo>
                      <a:cubicBezTo>
                        <a:pt x="756405" y="349785"/>
                        <a:pt x="725532" y="329086"/>
                        <a:pt x="690448" y="313649"/>
                      </a:cubicBezTo>
                      <a:cubicBezTo>
                        <a:pt x="655364" y="298212"/>
                        <a:pt x="618175" y="290494"/>
                        <a:pt x="578881" y="29049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4BC2E12F-99DB-4646-956A-03EBECA113D6}"/>
                    </a:ext>
                  </a:extLst>
                </p:cNvPr>
                <p:cNvSpPr/>
                <p:nvPr/>
              </p:nvSpPr>
              <p:spPr>
                <a:xfrm>
                  <a:off x="2662878" y="2724367"/>
                  <a:ext cx="1159868" cy="1162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8" h="1162593">
                      <a:moveTo>
                        <a:pt x="570462" y="310"/>
                      </a:moveTo>
                      <a:cubicBezTo>
                        <a:pt x="672906" y="-3199"/>
                        <a:pt x="772544" y="23114"/>
                        <a:pt x="869375" y="79248"/>
                      </a:cubicBezTo>
                      <a:lnTo>
                        <a:pt x="869375" y="1362"/>
                      </a:lnTo>
                      <a:lnTo>
                        <a:pt x="1159868" y="1362"/>
                      </a:lnTo>
                      <a:lnTo>
                        <a:pt x="1159868" y="1161231"/>
                      </a:lnTo>
                      <a:lnTo>
                        <a:pt x="869375" y="1161231"/>
                      </a:lnTo>
                      <a:lnTo>
                        <a:pt x="869375" y="1083345"/>
                      </a:lnTo>
                      <a:cubicBezTo>
                        <a:pt x="772544" y="1139479"/>
                        <a:pt x="672906" y="1165792"/>
                        <a:pt x="570462" y="1162284"/>
                      </a:cubicBezTo>
                      <a:cubicBezTo>
                        <a:pt x="468017" y="1158775"/>
                        <a:pt x="374343" y="1132813"/>
                        <a:pt x="289441" y="1084398"/>
                      </a:cubicBezTo>
                      <a:cubicBezTo>
                        <a:pt x="204538" y="1035982"/>
                        <a:pt x="135072" y="968271"/>
                        <a:pt x="81043" y="881263"/>
                      </a:cubicBezTo>
                      <a:cubicBezTo>
                        <a:pt x="27014" y="794255"/>
                        <a:pt x="0" y="694617"/>
                        <a:pt x="0" y="582349"/>
                      </a:cubicBezTo>
                      <a:cubicBezTo>
                        <a:pt x="0" y="470081"/>
                        <a:pt x="27014" y="370443"/>
                        <a:pt x="81043" y="283436"/>
                      </a:cubicBezTo>
                      <a:cubicBezTo>
                        <a:pt x="135072" y="196428"/>
                        <a:pt x="204538" y="128366"/>
                        <a:pt x="289441" y="79248"/>
                      </a:cubicBezTo>
                      <a:cubicBezTo>
                        <a:pt x="374343" y="30131"/>
                        <a:pt x="468017" y="3818"/>
                        <a:pt x="570462" y="310"/>
                      </a:cubicBezTo>
                      <a:close/>
                      <a:moveTo>
                        <a:pt x="578882" y="291856"/>
                      </a:moveTo>
                      <a:cubicBezTo>
                        <a:pt x="538185" y="291856"/>
                        <a:pt x="500294" y="299224"/>
                        <a:pt x="465210" y="313959"/>
                      </a:cubicBezTo>
                      <a:cubicBezTo>
                        <a:pt x="430127" y="328694"/>
                        <a:pt x="399604" y="349393"/>
                        <a:pt x="373642" y="376057"/>
                      </a:cubicBezTo>
                      <a:cubicBezTo>
                        <a:pt x="347680" y="402721"/>
                        <a:pt x="326980" y="433594"/>
                        <a:pt x="311544" y="468678"/>
                      </a:cubicBezTo>
                      <a:cubicBezTo>
                        <a:pt x="296107" y="503762"/>
                        <a:pt x="288388" y="541652"/>
                        <a:pt x="288388" y="582349"/>
                      </a:cubicBezTo>
                      <a:cubicBezTo>
                        <a:pt x="288388" y="623046"/>
                        <a:pt x="296107" y="660586"/>
                        <a:pt x="311544" y="694968"/>
                      </a:cubicBezTo>
                      <a:cubicBezTo>
                        <a:pt x="326980" y="729350"/>
                        <a:pt x="347680" y="759873"/>
                        <a:pt x="373642" y="786537"/>
                      </a:cubicBezTo>
                      <a:cubicBezTo>
                        <a:pt x="399604" y="813200"/>
                        <a:pt x="430127" y="833900"/>
                        <a:pt x="465210" y="848635"/>
                      </a:cubicBezTo>
                      <a:cubicBezTo>
                        <a:pt x="500294" y="863370"/>
                        <a:pt x="538185" y="870738"/>
                        <a:pt x="578882" y="870738"/>
                      </a:cubicBezTo>
                      <a:cubicBezTo>
                        <a:pt x="618176" y="870738"/>
                        <a:pt x="655013" y="863721"/>
                        <a:pt x="689395" y="849687"/>
                      </a:cubicBezTo>
                      <a:cubicBezTo>
                        <a:pt x="723778" y="835654"/>
                        <a:pt x="754300" y="816007"/>
                        <a:pt x="780964" y="790747"/>
                      </a:cubicBezTo>
                      <a:cubicBezTo>
                        <a:pt x="807628" y="765486"/>
                        <a:pt x="828678" y="736016"/>
                        <a:pt x="844115" y="702336"/>
                      </a:cubicBezTo>
                      <a:cubicBezTo>
                        <a:pt x="859552" y="668655"/>
                        <a:pt x="867972" y="632168"/>
                        <a:pt x="869375" y="592874"/>
                      </a:cubicBezTo>
                      <a:lnTo>
                        <a:pt x="869375" y="590769"/>
                      </a:lnTo>
                      <a:lnTo>
                        <a:pt x="869375" y="582349"/>
                      </a:lnTo>
                      <a:lnTo>
                        <a:pt x="869375" y="571824"/>
                      </a:lnTo>
                      <a:lnTo>
                        <a:pt x="869375" y="569719"/>
                      </a:lnTo>
                      <a:cubicBezTo>
                        <a:pt x="867972" y="530425"/>
                        <a:pt x="859552" y="493938"/>
                        <a:pt x="844115" y="460258"/>
                      </a:cubicBezTo>
                      <a:cubicBezTo>
                        <a:pt x="828678" y="426578"/>
                        <a:pt x="807628" y="397107"/>
                        <a:pt x="780964" y="371847"/>
                      </a:cubicBezTo>
                      <a:cubicBezTo>
                        <a:pt x="754300" y="346586"/>
                        <a:pt x="723778" y="326940"/>
                        <a:pt x="689395" y="312906"/>
                      </a:cubicBezTo>
                      <a:cubicBezTo>
                        <a:pt x="655013" y="298873"/>
                        <a:pt x="618176" y="291856"/>
                        <a:pt x="578882" y="2918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BDA9721-8758-4546-A265-E3F5EB606709}"/>
              </a:ext>
            </a:extLst>
          </p:cNvPr>
          <p:cNvGrpSpPr/>
          <p:nvPr/>
        </p:nvGrpSpPr>
        <p:grpSpPr>
          <a:xfrm>
            <a:off x="4784188" y="1489332"/>
            <a:ext cx="2575963" cy="2522288"/>
            <a:chOff x="4799493" y="278079"/>
            <a:chExt cx="2764953" cy="2707341"/>
          </a:xfrm>
        </p:grpSpPr>
        <p:pic>
          <p:nvPicPr>
            <p:cNvPr id="43" name="Graphic 42" descr="Server">
              <a:extLst>
                <a:ext uri="{FF2B5EF4-FFF2-40B4-BE49-F238E27FC236}">
                  <a16:creationId xmlns:a16="http://schemas.microsoft.com/office/drawing/2014/main" id="{5AC62CF9-29F4-404B-B730-35C89396E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39004" y="278079"/>
              <a:ext cx="2485931" cy="2485931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A3818D7-D9C6-48CB-AC5A-C0C9EB8B1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99493" y="1144964"/>
              <a:ext cx="2764953" cy="184045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27000"/>
                </a:prstClr>
              </a:outerShdw>
            </a:effectLst>
          </p:spPr>
        </p:pic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F0E1A5F-FD24-46C4-B788-027408E474A5}"/>
                </a:ext>
              </a:extLst>
            </p:cNvPr>
            <p:cNvSpPr/>
            <p:nvPr/>
          </p:nvSpPr>
          <p:spPr>
            <a:xfrm>
              <a:off x="4901994" y="1326999"/>
              <a:ext cx="2539831" cy="1535111"/>
            </a:xfrm>
            <a:custGeom>
              <a:avLst/>
              <a:gdLst>
                <a:gd name="connsiteX0" fmla="*/ 103761 w 3819727"/>
                <a:gd name="connsiteY0" fmla="*/ 2075234 h 2308698"/>
                <a:gd name="connsiteX1" fmla="*/ 103761 w 3819727"/>
                <a:gd name="connsiteY1" fmla="*/ 2075234 h 2308698"/>
                <a:gd name="connsiteX2" fmla="*/ 103761 w 3819727"/>
                <a:gd name="connsiteY2" fmla="*/ 2010383 h 2308698"/>
                <a:gd name="connsiteX3" fmla="*/ 0 w 3819727"/>
                <a:gd name="connsiteY3" fmla="*/ 1504545 h 2308698"/>
                <a:gd name="connsiteX4" fmla="*/ 194553 w 3819727"/>
                <a:gd name="connsiteY4" fmla="*/ 1089498 h 2308698"/>
                <a:gd name="connsiteX5" fmla="*/ 810638 w 3819727"/>
                <a:gd name="connsiteY5" fmla="*/ 1005191 h 2308698"/>
                <a:gd name="connsiteX6" fmla="*/ 966281 w 3819727"/>
                <a:gd name="connsiteY6" fmla="*/ 603115 h 2308698"/>
                <a:gd name="connsiteX7" fmla="*/ 1420238 w 3819727"/>
                <a:gd name="connsiteY7" fmla="*/ 434502 h 2308698"/>
                <a:gd name="connsiteX8" fmla="*/ 1562910 w 3819727"/>
                <a:gd name="connsiteY8" fmla="*/ 505838 h 2308698"/>
                <a:gd name="connsiteX9" fmla="*/ 2016868 w 3819727"/>
                <a:gd name="connsiteY9" fmla="*/ 0 h 2308698"/>
                <a:gd name="connsiteX10" fmla="*/ 2808051 w 3819727"/>
                <a:gd name="connsiteY10" fmla="*/ 32425 h 2308698"/>
                <a:gd name="connsiteX11" fmla="*/ 3197157 w 3819727"/>
                <a:gd name="connsiteY11" fmla="*/ 499353 h 2308698"/>
                <a:gd name="connsiteX12" fmla="*/ 3281464 w 3819727"/>
                <a:gd name="connsiteY12" fmla="*/ 1024647 h 2308698"/>
                <a:gd name="connsiteX13" fmla="*/ 3709481 w 3819727"/>
                <a:gd name="connsiteY13" fmla="*/ 1238655 h 2308698"/>
                <a:gd name="connsiteX14" fmla="*/ 3819727 w 3819727"/>
                <a:gd name="connsiteY14" fmla="*/ 1614791 h 2308698"/>
                <a:gd name="connsiteX15" fmla="*/ 3631659 w 3819727"/>
                <a:gd name="connsiteY15" fmla="*/ 2068749 h 2308698"/>
                <a:gd name="connsiteX16" fmla="*/ 2866417 w 3819727"/>
                <a:gd name="connsiteY16" fmla="*/ 2308698 h 2308698"/>
                <a:gd name="connsiteX17" fmla="*/ 350195 w 3819727"/>
                <a:gd name="connsiteY17" fmla="*/ 2276272 h 2308698"/>
                <a:gd name="connsiteX18" fmla="*/ 103761 w 3819727"/>
                <a:gd name="connsiteY18" fmla="*/ 2075234 h 230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9727" h="2308698">
                  <a:moveTo>
                    <a:pt x="103761" y="2075234"/>
                  </a:moveTo>
                  <a:lnTo>
                    <a:pt x="103761" y="2075234"/>
                  </a:lnTo>
                  <a:lnTo>
                    <a:pt x="103761" y="2010383"/>
                  </a:lnTo>
                  <a:lnTo>
                    <a:pt x="0" y="1504545"/>
                  </a:lnTo>
                  <a:lnTo>
                    <a:pt x="194553" y="1089498"/>
                  </a:lnTo>
                  <a:lnTo>
                    <a:pt x="810638" y="1005191"/>
                  </a:lnTo>
                  <a:lnTo>
                    <a:pt x="966281" y="603115"/>
                  </a:lnTo>
                  <a:lnTo>
                    <a:pt x="1420238" y="434502"/>
                  </a:lnTo>
                  <a:lnTo>
                    <a:pt x="1562910" y="505838"/>
                  </a:lnTo>
                  <a:lnTo>
                    <a:pt x="2016868" y="0"/>
                  </a:lnTo>
                  <a:lnTo>
                    <a:pt x="2808051" y="32425"/>
                  </a:lnTo>
                  <a:lnTo>
                    <a:pt x="3197157" y="499353"/>
                  </a:lnTo>
                  <a:lnTo>
                    <a:pt x="3281464" y="1024647"/>
                  </a:lnTo>
                  <a:lnTo>
                    <a:pt x="3709481" y="1238655"/>
                  </a:lnTo>
                  <a:lnTo>
                    <a:pt x="3819727" y="1614791"/>
                  </a:lnTo>
                  <a:lnTo>
                    <a:pt x="3631659" y="2068749"/>
                  </a:lnTo>
                  <a:lnTo>
                    <a:pt x="2866417" y="2308698"/>
                  </a:lnTo>
                  <a:lnTo>
                    <a:pt x="350195" y="2276272"/>
                  </a:lnTo>
                  <a:lnTo>
                    <a:pt x="103761" y="2075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5E6496E-B47A-45C5-9309-AD19E8715D0D}"/>
                </a:ext>
              </a:extLst>
            </p:cNvPr>
            <p:cNvGrpSpPr/>
            <p:nvPr/>
          </p:nvGrpSpPr>
          <p:grpSpPr>
            <a:xfrm>
              <a:off x="6156515" y="1502122"/>
              <a:ext cx="730079" cy="617904"/>
              <a:chOff x="809408" y="5164739"/>
              <a:chExt cx="1531302" cy="1296022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1CC937A-13BB-45C1-967B-C749F62AEF76}"/>
                  </a:ext>
                </a:extLst>
              </p:cNvPr>
              <p:cNvSpPr/>
              <p:nvPr/>
            </p:nvSpPr>
            <p:spPr>
              <a:xfrm>
                <a:off x="942760" y="5164739"/>
                <a:ext cx="1319004" cy="1286740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39A56123-20EE-4469-A570-E44ACD09D6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9408" y="5451464"/>
                <a:ext cx="1531302" cy="1009297"/>
              </a:xfrm>
              <a:prstGeom prst="rect">
                <a:avLst/>
              </a:prstGeom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1266EFE-7FDE-4C7B-A04B-3E62B02A337E}"/>
                </a:ext>
              </a:extLst>
            </p:cNvPr>
            <p:cNvGrpSpPr/>
            <p:nvPr/>
          </p:nvGrpSpPr>
          <p:grpSpPr>
            <a:xfrm>
              <a:off x="5349524" y="2204620"/>
              <a:ext cx="1777455" cy="417943"/>
              <a:chOff x="977953" y="2433131"/>
              <a:chExt cx="6182954" cy="1453829"/>
            </a:xfrm>
            <a:solidFill>
              <a:schemeClr val="tx1"/>
            </a:solidFill>
            <a:effectLst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8C45CDE-36DE-46C0-9FB9-6A9EFA715ABE}"/>
                  </a:ext>
                </a:extLst>
              </p:cNvPr>
              <p:cNvSpPr/>
              <p:nvPr/>
            </p:nvSpPr>
            <p:spPr>
              <a:xfrm>
                <a:off x="2256408" y="2433131"/>
                <a:ext cx="290494" cy="1452467"/>
              </a:xfrm>
              <a:custGeom>
                <a:avLst/>
                <a:gdLst/>
                <a:ahLst/>
                <a:cxnLst/>
                <a:rect l="l" t="t" r="r" b="b"/>
                <a:pathLst>
                  <a:path w="290494" h="1452467">
                    <a:moveTo>
                      <a:pt x="0" y="0"/>
                    </a:moveTo>
                    <a:lnTo>
                      <a:pt x="290494" y="0"/>
                    </a:lnTo>
                    <a:lnTo>
                      <a:pt x="290494" y="1452467"/>
                    </a:lnTo>
                    <a:lnTo>
                      <a:pt x="0" y="14524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D509018-2A8F-4D06-99F1-58A68B00541B}"/>
                  </a:ext>
                </a:extLst>
              </p:cNvPr>
              <p:cNvSpPr/>
              <p:nvPr/>
            </p:nvSpPr>
            <p:spPr>
              <a:xfrm>
                <a:off x="977953" y="2435236"/>
                <a:ext cx="1159869" cy="1450362"/>
              </a:xfrm>
              <a:custGeom>
                <a:avLst/>
                <a:gdLst/>
                <a:ahLst/>
                <a:cxnLst/>
                <a:rect l="l" t="t" r="r" b="b"/>
                <a:pathLst>
                  <a:path w="1159869" h="1450362">
                    <a:moveTo>
                      <a:pt x="0" y="0"/>
                    </a:moveTo>
                    <a:lnTo>
                      <a:pt x="290493" y="0"/>
                    </a:lnTo>
                    <a:lnTo>
                      <a:pt x="290493" y="366274"/>
                    </a:lnTo>
                    <a:cubicBezTo>
                      <a:pt x="355047" y="329787"/>
                      <a:pt x="421356" y="306281"/>
                      <a:pt x="489418" y="295756"/>
                    </a:cubicBezTo>
                    <a:cubicBezTo>
                      <a:pt x="557481" y="285231"/>
                      <a:pt x="623789" y="286283"/>
                      <a:pt x="688343" y="298914"/>
                    </a:cubicBezTo>
                    <a:cubicBezTo>
                      <a:pt x="752897" y="311544"/>
                      <a:pt x="813592" y="334348"/>
                      <a:pt x="870428" y="367327"/>
                    </a:cubicBezTo>
                    <a:cubicBezTo>
                      <a:pt x="927264" y="400306"/>
                      <a:pt x="977082" y="441704"/>
                      <a:pt x="1019885" y="491523"/>
                    </a:cubicBezTo>
                    <a:cubicBezTo>
                      <a:pt x="1062687" y="541342"/>
                      <a:pt x="1096718" y="598178"/>
                      <a:pt x="1121978" y="662030"/>
                    </a:cubicBezTo>
                    <a:cubicBezTo>
                      <a:pt x="1147239" y="725883"/>
                      <a:pt x="1159869" y="794998"/>
                      <a:pt x="1159869" y="869375"/>
                    </a:cubicBezTo>
                    <a:cubicBezTo>
                      <a:pt x="1159869" y="949366"/>
                      <a:pt x="1144783" y="1024796"/>
                      <a:pt x="1114611" y="1095666"/>
                    </a:cubicBezTo>
                    <a:cubicBezTo>
                      <a:pt x="1084439" y="1166535"/>
                      <a:pt x="1043040" y="1228282"/>
                      <a:pt x="990414" y="1280908"/>
                    </a:cubicBezTo>
                    <a:cubicBezTo>
                      <a:pt x="937789" y="1333533"/>
                      <a:pt x="876392" y="1374932"/>
                      <a:pt x="806225" y="1405104"/>
                    </a:cubicBezTo>
                    <a:cubicBezTo>
                      <a:pt x="736057" y="1435276"/>
                      <a:pt x="660978" y="1450362"/>
                      <a:pt x="580987" y="1450362"/>
                    </a:cubicBezTo>
                    <a:cubicBezTo>
                      <a:pt x="500996" y="1450362"/>
                      <a:pt x="425566" y="1435276"/>
                      <a:pt x="354697" y="1405104"/>
                    </a:cubicBezTo>
                    <a:cubicBezTo>
                      <a:pt x="283827" y="1374932"/>
                      <a:pt x="222080" y="1333533"/>
                      <a:pt x="169454" y="1280908"/>
                    </a:cubicBezTo>
                    <a:cubicBezTo>
                      <a:pt x="116829" y="1228282"/>
                      <a:pt x="75430" y="1166535"/>
                      <a:pt x="45258" y="1095666"/>
                    </a:cubicBezTo>
                    <a:cubicBezTo>
                      <a:pt x="15086" y="1024796"/>
                      <a:pt x="0" y="949366"/>
                      <a:pt x="0" y="869375"/>
                    </a:cubicBezTo>
                    <a:lnTo>
                      <a:pt x="0" y="0"/>
                    </a:lnTo>
                    <a:close/>
                    <a:moveTo>
                      <a:pt x="580987" y="578882"/>
                    </a:moveTo>
                    <a:cubicBezTo>
                      <a:pt x="540290" y="578882"/>
                      <a:pt x="502399" y="586600"/>
                      <a:pt x="467316" y="602037"/>
                    </a:cubicBezTo>
                    <a:cubicBezTo>
                      <a:pt x="432232" y="617474"/>
                      <a:pt x="401709" y="638173"/>
                      <a:pt x="375747" y="664135"/>
                    </a:cubicBezTo>
                    <a:cubicBezTo>
                      <a:pt x="349785" y="690097"/>
                      <a:pt x="329085" y="720971"/>
                      <a:pt x="313649" y="756756"/>
                    </a:cubicBezTo>
                    <a:cubicBezTo>
                      <a:pt x="298212" y="792542"/>
                      <a:pt x="290493" y="830081"/>
                      <a:pt x="290493" y="869375"/>
                    </a:cubicBezTo>
                    <a:cubicBezTo>
                      <a:pt x="290493" y="910073"/>
                      <a:pt x="298212" y="947963"/>
                      <a:pt x="313649" y="983047"/>
                    </a:cubicBezTo>
                    <a:cubicBezTo>
                      <a:pt x="329085" y="1018130"/>
                      <a:pt x="349785" y="1048653"/>
                      <a:pt x="375747" y="1074615"/>
                    </a:cubicBezTo>
                    <a:cubicBezTo>
                      <a:pt x="401709" y="1100577"/>
                      <a:pt x="432232" y="1121277"/>
                      <a:pt x="467316" y="1136713"/>
                    </a:cubicBezTo>
                    <a:cubicBezTo>
                      <a:pt x="502399" y="1152150"/>
                      <a:pt x="540290" y="1159869"/>
                      <a:pt x="580987" y="1159869"/>
                    </a:cubicBezTo>
                    <a:cubicBezTo>
                      <a:pt x="620281" y="1159869"/>
                      <a:pt x="657470" y="1152150"/>
                      <a:pt x="692553" y="1136713"/>
                    </a:cubicBezTo>
                    <a:cubicBezTo>
                      <a:pt x="727637" y="1121277"/>
                      <a:pt x="758511" y="1100577"/>
                      <a:pt x="785174" y="1074615"/>
                    </a:cubicBezTo>
                    <a:cubicBezTo>
                      <a:pt x="811838" y="1048653"/>
                      <a:pt x="832537" y="1018130"/>
                      <a:pt x="847273" y="983047"/>
                    </a:cubicBezTo>
                    <a:cubicBezTo>
                      <a:pt x="862008" y="947963"/>
                      <a:pt x="869375" y="910073"/>
                      <a:pt x="869375" y="869375"/>
                    </a:cubicBezTo>
                    <a:cubicBezTo>
                      <a:pt x="869375" y="830081"/>
                      <a:pt x="862008" y="792542"/>
                      <a:pt x="847273" y="756756"/>
                    </a:cubicBezTo>
                    <a:cubicBezTo>
                      <a:pt x="832537" y="720971"/>
                      <a:pt x="811838" y="690097"/>
                      <a:pt x="785174" y="664135"/>
                    </a:cubicBezTo>
                    <a:cubicBezTo>
                      <a:pt x="758511" y="638173"/>
                      <a:pt x="727637" y="617474"/>
                      <a:pt x="692553" y="602037"/>
                    </a:cubicBezTo>
                    <a:cubicBezTo>
                      <a:pt x="657470" y="586600"/>
                      <a:pt x="620281" y="578882"/>
                      <a:pt x="580987" y="57888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37941AE-6213-4108-B3B5-84732481DCBC}"/>
                  </a:ext>
                </a:extLst>
              </p:cNvPr>
              <p:cNvSpPr/>
              <p:nvPr/>
            </p:nvSpPr>
            <p:spPr>
              <a:xfrm>
                <a:off x="6419938" y="2746780"/>
                <a:ext cx="740969" cy="1138818"/>
              </a:xfrm>
              <a:custGeom>
                <a:avLst/>
                <a:gdLst>
                  <a:gd name="connsiteX0" fmla="*/ 452311 w 740969"/>
                  <a:gd name="connsiteY0" fmla="*/ 15642 h 1138818"/>
                  <a:gd name="connsiteX1" fmla="*/ 359571 w 740969"/>
                  <a:gd name="connsiteY1" fmla="*/ 44332 h 1138818"/>
                  <a:gd name="connsiteX2" fmla="*/ 426268 w 740969"/>
                  <a:gd name="connsiteY2" fmla="*/ 21049 h 1138818"/>
                  <a:gd name="connsiteX3" fmla="*/ 467481 w 740969"/>
                  <a:gd name="connsiteY3" fmla="*/ 12492 h 1138818"/>
                  <a:gd name="connsiteX4" fmla="*/ 452311 w 740969"/>
                  <a:gd name="connsiteY4" fmla="*/ 15642 h 1138818"/>
                  <a:gd name="connsiteX5" fmla="*/ 460211 w 740969"/>
                  <a:gd name="connsiteY5" fmla="*/ 13198 h 1138818"/>
                  <a:gd name="connsiteX6" fmla="*/ 580987 w 740969"/>
                  <a:gd name="connsiteY6" fmla="*/ 0 h 1138818"/>
                  <a:gd name="connsiteX7" fmla="*/ 740969 w 740969"/>
                  <a:gd name="connsiteY7" fmla="*/ 0 h 1138818"/>
                  <a:gd name="connsiteX8" fmla="*/ 740969 w 740969"/>
                  <a:gd name="connsiteY8" fmla="*/ 28121 h 1138818"/>
                  <a:gd name="connsiteX9" fmla="*/ 740969 w 740969"/>
                  <a:gd name="connsiteY9" fmla="*/ 290493 h 1138818"/>
                  <a:gd name="connsiteX10" fmla="*/ 580987 w 740969"/>
                  <a:gd name="connsiteY10" fmla="*/ 290493 h 1138818"/>
                  <a:gd name="connsiteX11" fmla="*/ 467315 w 740969"/>
                  <a:gd name="connsiteY11" fmla="*/ 313648 h 1138818"/>
                  <a:gd name="connsiteX12" fmla="*/ 464958 w 740969"/>
                  <a:gd name="connsiteY12" fmla="*/ 314947 h 1138818"/>
                  <a:gd name="connsiteX13" fmla="*/ 464954 w 740969"/>
                  <a:gd name="connsiteY13" fmla="*/ 314948 h 1138818"/>
                  <a:gd name="connsiteX14" fmla="*/ 459713 w 740969"/>
                  <a:gd name="connsiteY14" fmla="*/ 317835 h 1138818"/>
                  <a:gd name="connsiteX15" fmla="*/ 382297 w 740969"/>
                  <a:gd name="connsiteY15" fmla="*/ 370335 h 1138818"/>
                  <a:gd name="connsiteX16" fmla="*/ 375747 w 740969"/>
                  <a:gd name="connsiteY16" fmla="*/ 375746 h 1138818"/>
                  <a:gd name="connsiteX17" fmla="*/ 313648 w 740969"/>
                  <a:gd name="connsiteY17" fmla="*/ 468367 h 1138818"/>
                  <a:gd name="connsiteX18" fmla="*/ 290493 w 740969"/>
                  <a:gd name="connsiteY18" fmla="*/ 580986 h 1138818"/>
                  <a:gd name="connsiteX19" fmla="*/ 290493 w 740969"/>
                  <a:gd name="connsiteY19" fmla="*/ 624778 h 1138818"/>
                  <a:gd name="connsiteX20" fmla="*/ 286283 w 740969"/>
                  <a:gd name="connsiteY20" fmla="*/ 582871 h 1138818"/>
                  <a:gd name="connsiteX21" fmla="*/ 286283 w 740969"/>
                  <a:gd name="connsiteY21" fmla="*/ 582872 h 1138818"/>
                  <a:gd name="connsiteX22" fmla="*/ 290493 w 740969"/>
                  <a:gd name="connsiteY22" fmla="*/ 624779 h 1138818"/>
                  <a:gd name="connsiteX23" fmla="*/ 290493 w 740969"/>
                  <a:gd name="connsiteY23" fmla="*/ 1087903 h 1138818"/>
                  <a:gd name="connsiteX24" fmla="*/ 290493 w 740969"/>
                  <a:gd name="connsiteY24" fmla="*/ 1138818 h 1138818"/>
                  <a:gd name="connsiteX25" fmla="*/ 286283 w 740969"/>
                  <a:gd name="connsiteY25" fmla="*/ 1138818 h 1138818"/>
                  <a:gd name="connsiteX26" fmla="*/ 0 w 740969"/>
                  <a:gd name="connsiteY26" fmla="*/ 1138818 h 1138818"/>
                  <a:gd name="connsiteX27" fmla="*/ 0 w 740969"/>
                  <a:gd name="connsiteY27" fmla="*/ 580987 h 1138818"/>
                  <a:gd name="connsiteX28" fmla="*/ 0 w 740969"/>
                  <a:gd name="connsiteY28" fmla="*/ 539501 h 1138818"/>
                  <a:gd name="connsiteX29" fmla="*/ 7105 w 740969"/>
                  <a:gd name="connsiteY29" fmla="*/ 466306 h 1138818"/>
                  <a:gd name="connsiteX30" fmla="*/ 41048 w 740969"/>
                  <a:gd name="connsiteY30" fmla="*/ 356581 h 1138818"/>
                  <a:gd name="connsiteX31" fmla="*/ 165244 w 740969"/>
                  <a:gd name="connsiteY31" fmla="*/ 171339 h 1138818"/>
                  <a:gd name="connsiteX32" fmla="*/ 251024 w 740969"/>
                  <a:gd name="connsiteY32" fmla="*/ 100821 h 1138818"/>
                  <a:gd name="connsiteX33" fmla="*/ 329572 w 740969"/>
                  <a:gd name="connsiteY33" fmla="*/ 58430 h 1138818"/>
                  <a:gd name="connsiteX34" fmla="*/ 350487 w 740969"/>
                  <a:gd name="connsiteY34" fmla="*/ 47143 h 1138818"/>
                  <a:gd name="connsiteX35" fmla="*/ 359571 w 740969"/>
                  <a:gd name="connsiteY35" fmla="*/ 44333 h 1138818"/>
                  <a:gd name="connsiteX36" fmla="*/ 452311 w 740969"/>
                  <a:gd name="connsiteY36" fmla="*/ 15643 h 1138818"/>
                  <a:gd name="connsiteX37" fmla="*/ 467481 w 740969"/>
                  <a:gd name="connsiteY37" fmla="*/ 12493 h 1138818"/>
                  <a:gd name="connsiteX38" fmla="*/ 502311 w 740969"/>
                  <a:gd name="connsiteY38" fmla="*/ 5262 h 1138818"/>
                  <a:gd name="connsiteX39" fmla="*/ 580987 w 740969"/>
                  <a:gd name="connsiteY39" fmla="*/ 0 h 113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40969" h="1138818">
                    <a:moveTo>
                      <a:pt x="452311" y="15642"/>
                    </a:moveTo>
                    <a:lnTo>
                      <a:pt x="359571" y="44332"/>
                    </a:lnTo>
                    <a:lnTo>
                      <a:pt x="426268" y="21049"/>
                    </a:lnTo>
                    <a:close/>
                    <a:moveTo>
                      <a:pt x="467481" y="12492"/>
                    </a:moveTo>
                    <a:lnTo>
                      <a:pt x="452311" y="15642"/>
                    </a:lnTo>
                    <a:lnTo>
                      <a:pt x="460211" y="13198"/>
                    </a:lnTo>
                    <a:close/>
                    <a:moveTo>
                      <a:pt x="580987" y="0"/>
                    </a:moveTo>
                    <a:lnTo>
                      <a:pt x="740969" y="0"/>
                    </a:lnTo>
                    <a:lnTo>
                      <a:pt x="740969" y="28121"/>
                    </a:lnTo>
                    <a:lnTo>
                      <a:pt x="740969" y="290493"/>
                    </a:lnTo>
                    <a:lnTo>
                      <a:pt x="580987" y="290493"/>
                    </a:lnTo>
                    <a:cubicBezTo>
                      <a:pt x="540289" y="290493"/>
                      <a:pt x="502399" y="298212"/>
                      <a:pt x="467315" y="313648"/>
                    </a:cubicBezTo>
                    <a:lnTo>
                      <a:pt x="464958" y="314947"/>
                    </a:lnTo>
                    <a:lnTo>
                      <a:pt x="464954" y="314948"/>
                    </a:lnTo>
                    <a:lnTo>
                      <a:pt x="459713" y="317835"/>
                    </a:lnTo>
                    <a:lnTo>
                      <a:pt x="382297" y="370335"/>
                    </a:lnTo>
                    <a:lnTo>
                      <a:pt x="375747" y="375746"/>
                    </a:lnTo>
                    <a:cubicBezTo>
                      <a:pt x="349784" y="401708"/>
                      <a:pt x="329085" y="432581"/>
                      <a:pt x="313648" y="468367"/>
                    </a:cubicBezTo>
                    <a:cubicBezTo>
                      <a:pt x="298211" y="504152"/>
                      <a:pt x="290493" y="541692"/>
                      <a:pt x="290493" y="580986"/>
                    </a:cubicBezTo>
                    <a:lnTo>
                      <a:pt x="290493" y="624778"/>
                    </a:lnTo>
                    <a:lnTo>
                      <a:pt x="286283" y="582871"/>
                    </a:lnTo>
                    <a:lnTo>
                      <a:pt x="286283" y="582872"/>
                    </a:lnTo>
                    <a:lnTo>
                      <a:pt x="290493" y="624779"/>
                    </a:lnTo>
                    <a:lnTo>
                      <a:pt x="290493" y="1087903"/>
                    </a:lnTo>
                    <a:lnTo>
                      <a:pt x="290493" y="1138818"/>
                    </a:lnTo>
                    <a:lnTo>
                      <a:pt x="286283" y="1138818"/>
                    </a:lnTo>
                    <a:lnTo>
                      <a:pt x="0" y="1138818"/>
                    </a:lnTo>
                    <a:lnTo>
                      <a:pt x="0" y="580987"/>
                    </a:lnTo>
                    <a:lnTo>
                      <a:pt x="0" y="539501"/>
                    </a:lnTo>
                    <a:lnTo>
                      <a:pt x="7105" y="466306"/>
                    </a:lnTo>
                    <a:cubicBezTo>
                      <a:pt x="14648" y="428591"/>
                      <a:pt x="25962" y="392016"/>
                      <a:pt x="41048" y="356581"/>
                    </a:cubicBezTo>
                    <a:cubicBezTo>
                      <a:pt x="71220" y="285712"/>
                      <a:pt x="112619" y="223965"/>
                      <a:pt x="165244" y="171339"/>
                    </a:cubicBezTo>
                    <a:cubicBezTo>
                      <a:pt x="191557" y="145027"/>
                      <a:pt x="220150" y="121521"/>
                      <a:pt x="251024" y="100821"/>
                    </a:cubicBezTo>
                    <a:lnTo>
                      <a:pt x="329572" y="58430"/>
                    </a:lnTo>
                    <a:lnTo>
                      <a:pt x="350487" y="47143"/>
                    </a:lnTo>
                    <a:lnTo>
                      <a:pt x="359571" y="44333"/>
                    </a:lnTo>
                    <a:lnTo>
                      <a:pt x="452311" y="15643"/>
                    </a:lnTo>
                    <a:lnTo>
                      <a:pt x="467481" y="12493"/>
                    </a:lnTo>
                    <a:lnTo>
                      <a:pt x="502311" y="5262"/>
                    </a:lnTo>
                    <a:cubicBezTo>
                      <a:pt x="528098" y="1754"/>
                      <a:pt x="554323" y="0"/>
                      <a:pt x="5809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916163F-4DBC-4AC1-8100-ADBEC8FF6B9A}"/>
                  </a:ext>
                </a:extLst>
              </p:cNvPr>
              <p:cNvSpPr/>
              <p:nvPr/>
            </p:nvSpPr>
            <p:spPr>
              <a:xfrm>
                <a:off x="3937123" y="2723624"/>
                <a:ext cx="1138818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38818" h="1161974">
                    <a:moveTo>
                      <a:pt x="0" y="0"/>
                    </a:moveTo>
                    <a:lnTo>
                      <a:pt x="1138818" y="0"/>
                    </a:lnTo>
                    <a:lnTo>
                      <a:pt x="549411" y="871481"/>
                    </a:lnTo>
                    <a:lnTo>
                      <a:pt x="1138818" y="871481"/>
                    </a:lnTo>
                    <a:lnTo>
                      <a:pt x="1138818" y="1161974"/>
                    </a:lnTo>
                    <a:lnTo>
                      <a:pt x="0" y="1161974"/>
                    </a:lnTo>
                    <a:lnTo>
                      <a:pt x="591512" y="290494"/>
                    </a:lnTo>
                    <a:lnTo>
                      <a:pt x="0" y="29049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9E56312-7B1E-47F0-A3AC-60DEFB0A196F}"/>
                  </a:ext>
                </a:extLst>
              </p:cNvPr>
              <p:cNvSpPr/>
              <p:nvPr/>
            </p:nvSpPr>
            <p:spPr>
              <a:xfrm>
                <a:off x="5166953" y="2723624"/>
                <a:ext cx="1157763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57763" h="1161974">
                    <a:moveTo>
                      <a:pt x="578881" y="0"/>
                    </a:moveTo>
                    <a:cubicBezTo>
                      <a:pt x="654662" y="0"/>
                      <a:pt x="727286" y="14736"/>
                      <a:pt x="796751" y="44206"/>
                    </a:cubicBezTo>
                    <a:cubicBezTo>
                      <a:pt x="866217" y="73676"/>
                      <a:pt x="927965" y="114023"/>
                      <a:pt x="981993" y="165245"/>
                    </a:cubicBezTo>
                    <a:cubicBezTo>
                      <a:pt x="1036023" y="216467"/>
                      <a:pt x="1078825" y="277513"/>
                      <a:pt x="1110400" y="348382"/>
                    </a:cubicBezTo>
                    <a:cubicBezTo>
                      <a:pt x="1141975" y="419251"/>
                      <a:pt x="1157763" y="496786"/>
                      <a:pt x="1157763" y="580987"/>
                    </a:cubicBezTo>
                    <a:cubicBezTo>
                      <a:pt x="1157763" y="660978"/>
                      <a:pt x="1142677" y="736408"/>
                      <a:pt x="1112505" y="807278"/>
                    </a:cubicBezTo>
                    <a:cubicBezTo>
                      <a:pt x="1082333" y="878147"/>
                      <a:pt x="1040935" y="939894"/>
                      <a:pt x="988309" y="992520"/>
                    </a:cubicBezTo>
                    <a:cubicBezTo>
                      <a:pt x="935683" y="1045145"/>
                      <a:pt x="874287" y="1086544"/>
                      <a:pt x="804119" y="1116716"/>
                    </a:cubicBezTo>
                    <a:cubicBezTo>
                      <a:pt x="733952" y="1146888"/>
                      <a:pt x="658872" y="1161974"/>
                      <a:pt x="578881" y="1161974"/>
                    </a:cubicBezTo>
                    <a:cubicBezTo>
                      <a:pt x="503101" y="1161974"/>
                      <a:pt x="430477" y="1147239"/>
                      <a:pt x="361012" y="1117769"/>
                    </a:cubicBezTo>
                    <a:cubicBezTo>
                      <a:pt x="291546" y="1088298"/>
                      <a:pt x="229799" y="1047952"/>
                      <a:pt x="175769" y="996730"/>
                    </a:cubicBezTo>
                    <a:cubicBezTo>
                      <a:pt x="121740" y="945507"/>
                      <a:pt x="78938" y="884462"/>
                      <a:pt x="47363" y="813593"/>
                    </a:cubicBezTo>
                    <a:cubicBezTo>
                      <a:pt x="15788" y="742723"/>
                      <a:pt x="0" y="665188"/>
                      <a:pt x="0" y="580987"/>
                    </a:cubicBezTo>
                    <a:cubicBezTo>
                      <a:pt x="0" y="500996"/>
                      <a:pt x="15086" y="425917"/>
                      <a:pt x="45258" y="355750"/>
                    </a:cubicBezTo>
                    <a:cubicBezTo>
                      <a:pt x="75430" y="285582"/>
                      <a:pt x="116829" y="224186"/>
                      <a:pt x="169454" y="171560"/>
                    </a:cubicBezTo>
                    <a:cubicBezTo>
                      <a:pt x="222080" y="118934"/>
                      <a:pt x="283477" y="77185"/>
                      <a:pt x="353644" y="46311"/>
                    </a:cubicBezTo>
                    <a:cubicBezTo>
                      <a:pt x="423811" y="15437"/>
                      <a:pt x="498891" y="0"/>
                      <a:pt x="578881" y="0"/>
                    </a:cubicBezTo>
                    <a:close/>
                    <a:moveTo>
                      <a:pt x="578881" y="290494"/>
                    </a:moveTo>
                    <a:cubicBezTo>
                      <a:pt x="538184" y="290494"/>
                      <a:pt x="500294" y="298212"/>
                      <a:pt x="465210" y="313649"/>
                    </a:cubicBezTo>
                    <a:cubicBezTo>
                      <a:pt x="430126" y="329086"/>
                      <a:pt x="399604" y="349785"/>
                      <a:pt x="373642" y="375747"/>
                    </a:cubicBezTo>
                    <a:cubicBezTo>
                      <a:pt x="347680" y="401709"/>
                      <a:pt x="326980" y="432583"/>
                      <a:pt x="311544" y="468368"/>
                    </a:cubicBezTo>
                    <a:cubicBezTo>
                      <a:pt x="296107" y="504154"/>
                      <a:pt x="288388" y="541693"/>
                      <a:pt x="288388" y="580987"/>
                    </a:cubicBezTo>
                    <a:cubicBezTo>
                      <a:pt x="288388" y="621685"/>
                      <a:pt x="296107" y="659575"/>
                      <a:pt x="311544" y="694659"/>
                    </a:cubicBezTo>
                    <a:cubicBezTo>
                      <a:pt x="326980" y="729742"/>
                      <a:pt x="347680" y="760265"/>
                      <a:pt x="373642" y="786227"/>
                    </a:cubicBezTo>
                    <a:cubicBezTo>
                      <a:pt x="399604" y="812189"/>
                      <a:pt x="430126" y="832889"/>
                      <a:pt x="465210" y="848325"/>
                    </a:cubicBezTo>
                    <a:cubicBezTo>
                      <a:pt x="500294" y="863762"/>
                      <a:pt x="538184" y="871481"/>
                      <a:pt x="578881" y="871481"/>
                    </a:cubicBezTo>
                    <a:cubicBezTo>
                      <a:pt x="618175" y="871481"/>
                      <a:pt x="655364" y="863762"/>
                      <a:pt x="690448" y="848325"/>
                    </a:cubicBezTo>
                    <a:cubicBezTo>
                      <a:pt x="725532" y="832889"/>
                      <a:pt x="756405" y="812189"/>
                      <a:pt x="783069" y="786227"/>
                    </a:cubicBezTo>
                    <a:cubicBezTo>
                      <a:pt x="809732" y="760265"/>
                      <a:pt x="830432" y="729742"/>
                      <a:pt x="845167" y="694659"/>
                    </a:cubicBezTo>
                    <a:cubicBezTo>
                      <a:pt x="859902" y="659575"/>
                      <a:pt x="867270" y="621685"/>
                      <a:pt x="867270" y="580987"/>
                    </a:cubicBezTo>
                    <a:cubicBezTo>
                      <a:pt x="867270" y="541693"/>
                      <a:pt x="859902" y="504154"/>
                      <a:pt x="845167" y="468368"/>
                    </a:cubicBezTo>
                    <a:cubicBezTo>
                      <a:pt x="830432" y="432583"/>
                      <a:pt x="809732" y="401709"/>
                      <a:pt x="783069" y="375747"/>
                    </a:cubicBezTo>
                    <a:cubicBezTo>
                      <a:pt x="756405" y="349785"/>
                      <a:pt x="725532" y="329086"/>
                      <a:pt x="690448" y="313649"/>
                    </a:cubicBezTo>
                    <a:cubicBezTo>
                      <a:pt x="655364" y="298212"/>
                      <a:pt x="618175" y="290494"/>
                      <a:pt x="578881" y="29049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374F135-ED18-422E-8542-3DFDD24F7141}"/>
                  </a:ext>
                </a:extLst>
              </p:cNvPr>
              <p:cNvSpPr/>
              <p:nvPr/>
            </p:nvSpPr>
            <p:spPr>
              <a:xfrm>
                <a:off x="2662878" y="2724367"/>
                <a:ext cx="1159868" cy="1162593"/>
              </a:xfrm>
              <a:custGeom>
                <a:avLst/>
                <a:gdLst/>
                <a:ahLst/>
                <a:cxnLst/>
                <a:rect l="l" t="t" r="r" b="b"/>
                <a:pathLst>
                  <a:path w="1159868" h="1162593">
                    <a:moveTo>
                      <a:pt x="570462" y="310"/>
                    </a:moveTo>
                    <a:cubicBezTo>
                      <a:pt x="672906" y="-3199"/>
                      <a:pt x="772544" y="23114"/>
                      <a:pt x="869375" y="79248"/>
                    </a:cubicBezTo>
                    <a:lnTo>
                      <a:pt x="869375" y="1362"/>
                    </a:lnTo>
                    <a:lnTo>
                      <a:pt x="1159868" y="1362"/>
                    </a:lnTo>
                    <a:lnTo>
                      <a:pt x="1159868" y="1161231"/>
                    </a:lnTo>
                    <a:lnTo>
                      <a:pt x="869375" y="1161231"/>
                    </a:lnTo>
                    <a:lnTo>
                      <a:pt x="869375" y="1083345"/>
                    </a:lnTo>
                    <a:cubicBezTo>
                      <a:pt x="772544" y="1139479"/>
                      <a:pt x="672906" y="1165792"/>
                      <a:pt x="570462" y="1162284"/>
                    </a:cubicBezTo>
                    <a:cubicBezTo>
                      <a:pt x="468017" y="1158775"/>
                      <a:pt x="374343" y="1132813"/>
                      <a:pt x="289441" y="1084398"/>
                    </a:cubicBezTo>
                    <a:cubicBezTo>
                      <a:pt x="204538" y="1035982"/>
                      <a:pt x="135072" y="968271"/>
                      <a:pt x="81043" y="881263"/>
                    </a:cubicBezTo>
                    <a:cubicBezTo>
                      <a:pt x="27014" y="794255"/>
                      <a:pt x="0" y="694617"/>
                      <a:pt x="0" y="582349"/>
                    </a:cubicBezTo>
                    <a:cubicBezTo>
                      <a:pt x="0" y="470081"/>
                      <a:pt x="27014" y="370443"/>
                      <a:pt x="81043" y="283436"/>
                    </a:cubicBezTo>
                    <a:cubicBezTo>
                      <a:pt x="135072" y="196428"/>
                      <a:pt x="204538" y="128366"/>
                      <a:pt x="289441" y="79248"/>
                    </a:cubicBezTo>
                    <a:cubicBezTo>
                      <a:pt x="374343" y="30131"/>
                      <a:pt x="468017" y="3818"/>
                      <a:pt x="570462" y="310"/>
                    </a:cubicBezTo>
                    <a:close/>
                    <a:moveTo>
                      <a:pt x="578882" y="291856"/>
                    </a:moveTo>
                    <a:cubicBezTo>
                      <a:pt x="538185" y="291856"/>
                      <a:pt x="500294" y="299224"/>
                      <a:pt x="465210" y="313959"/>
                    </a:cubicBezTo>
                    <a:cubicBezTo>
                      <a:pt x="430127" y="328694"/>
                      <a:pt x="399604" y="349393"/>
                      <a:pt x="373642" y="376057"/>
                    </a:cubicBezTo>
                    <a:cubicBezTo>
                      <a:pt x="347680" y="402721"/>
                      <a:pt x="326980" y="433594"/>
                      <a:pt x="311544" y="468678"/>
                    </a:cubicBezTo>
                    <a:cubicBezTo>
                      <a:pt x="296107" y="503762"/>
                      <a:pt x="288388" y="541652"/>
                      <a:pt x="288388" y="582349"/>
                    </a:cubicBezTo>
                    <a:cubicBezTo>
                      <a:pt x="288388" y="623046"/>
                      <a:pt x="296107" y="660586"/>
                      <a:pt x="311544" y="694968"/>
                    </a:cubicBezTo>
                    <a:cubicBezTo>
                      <a:pt x="326980" y="729350"/>
                      <a:pt x="347680" y="759873"/>
                      <a:pt x="373642" y="786537"/>
                    </a:cubicBezTo>
                    <a:cubicBezTo>
                      <a:pt x="399604" y="813200"/>
                      <a:pt x="430127" y="833900"/>
                      <a:pt x="465210" y="848635"/>
                    </a:cubicBezTo>
                    <a:cubicBezTo>
                      <a:pt x="500294" y="863370"/>
                      <a:pt x="538185" y="870738"/>
                      <a:pt x="578882" y="870738"/>
                    </a:cubicBezTo>
                    <a:cubicBezTo>
                      <a:pt x="618176" y="870738"/>
                      <a:pt x="655013" y="863721"/>
                      <a:pt x="689395" y="849687"/>
                    </a:cubicBezTo>
                    <a:cubicBezTo>
                      <a:pt x="723778" y="835654"/>
                      <a:pt x="754300" y="816007"/>
                      <a:pt x="780964" y="790747"/>
                    </a:cubicBezTo>
                    <a:cubicBezTo>
                      <a:pt x="807628" y="765486"/>
                      <a:pt x="828678" y="736016"/>
                      <a:pt x="844115" y="702336"/>
                    </a:cubicBezTo>
                    <a:cubicBezTo>
                      <a:pt x="859552" y="668655"/>
                      <a:pt x="867972" y="632168"/>
                      <a:pt x="869375" y="592874"/>
                    </a:cubicBezTo>
                    <a:lnTo>
                      <a:pt x="869375" y="590769"/>
                    </a:lnTo>
                    <a:lnTo>
                      <a:pt x="869375" y="582349"/>
                    </a:lnTo>
                    <a:lnTo>
                      <a:pt x="869375" y="571824"/>
                    </a:lnTo>
                    <a:lnTo>
                      <a:pt x="869375" y="569719"/>
                    </a:lnTo>
                    <a:cubicBezTo>
                      <a:pt x="867972" y="530425"/>
                      <a:pt x="859552" y="493938"/>
                      <a:pt x="844115" y="460258"/>
                    </a:cubicBezTo>
                    <a:cubicBezTo>
                      <a:pt x="828678" y="426578"/>
                      <a:pt x="807628" y="397107"/>
                      <a:pt x="780964" y="371847"/>
                    </a:cubicBezTo>
                    <a:cubicBezTo>
                      <a:pt x="754300" y="346586"/>
                      <a:pt x="723778" y="326940"/>
                      <a:pt x="689395" y="312906"/>
                    </a:cubicBezTo>
                    <a:cubicBezTo>
                      <a:pt x="655013" y="298873"/>
                      <a:pt x="618176" y="291856"/>
                      <a:pt x="578882" y="29185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B89AB9C-DEAF-4434-BBE1-2304416C3906}"/>
              </a:ext>
            </a:extLst>
          </p:cNvPr>
          <p:cNvGrpSpPr/>
          <p:nvPr/>
        </p:nvGrpSpPr>
        <p:grpSpPr>
          <a:xfrm>
            <a:off x="8805751" y="1199185"/>
            <a:ext cx="2843157" cy="3668646"/>
            <a:chOff x="6763966" y="1195735"/>
            <a:chExt cx="4748598" cy="458231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3F61AFA-9380-4384-88AE-761CD28AAF18}"/>
                </a:ext>
              </a:extLst>
            </p:cNvPr>
            <p:cNvSpPr/>
            <p:nvPr/>
          </p:nvSpPr>
          <p:spPr>
            <a:xfrm>
              <a:off x="6763966" y="1195735"/>
              <a:ext cx="4748598" cy="45823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F1F9038-4629-457E-8735-8DF114A53712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45340D2-49B9-476C-8C08-041573545031}"/>
                </a:ext>
              </a:extLst>
            </p:cNvPr>
            <p:cNvSpPr/>
            <p:nvPr/>
          </p:nvSpPr>
          <p:spPr>
            <a:xfrm>
              <a:off x="7263319" y="1573393"/>
              <a:ext cx="3774150" cy="4095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B021403-2DBF-4900-9E89-EEA80B97C961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E4FEB5C-DF69-4A28-8D62-BC2FE50E33E7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985EDD6-E6FF-428A-9C3B-5CC14D5A330C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3C5FF7CB-8BA0-45EE-8B43-09A51A1E6625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66A997B-7187-4C79-8D4A-737D419A1F89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C7B93E3-CB4F-440F-A924-7C9B31B7B96B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A66654F-82BC-4EBC-979E-4CC1AE6CE26E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F9BC3C5-22F2-480C-A5AA-5B90F06B9042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8D8B468-B717-4D8D-B508-3F522C39B321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A5184269-2264-461C-B3CC-D10B227EB5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3571AFC-679D-45AD-A855-095F540C6C3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0E679C7-FB23-4BE8-B5DB-335B7E7CB7F4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2A24BC9-5556-4038-8DE9-9F897F43BE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195EAF3-25B8-4E0F-8699-314ABDA3F9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3339D2F-D101-4E98-B5AB-3AD20D0235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1CBC7927-501A-480C-A064-E7E988D1A7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DF90DE8-4128-4994-9A2D-41556C55D1F9}"/>
              </a:ext>
            </a:extLst>
          </p:cNvPr>
          <p:cNvGrpSpPr/>
          <p:nvPr/>
        </p:nvGrpSpPr>
        <p:grpSpPr>
          <a:xfrm rot="4844571">
            <a:off x="7634453" y="2237678"/>
            <a:ext cx="1720783" cy="2025022"/>
            <a:chOff x="5103079" y="1984492"/>
            <a:chExt cx="2234242" cy="2359767"/>
          </a:xfrm>
        </p:grpSpPr>
        <p:pic>
          <p:nvPicPr>
            <p:cNvPr id="76" name="Graphic 75" descr="Line Arrow: Clockwise curve">
              <a:extLst>
                <a:ext uri="{FF2B5EF4-FFF2-40B4-BE49-F238E27FC236}">
                  <a16:creationId xmlns:a16="http://schemas.microsoft.com/office/drawing/2014/main" id="{131CE00E-605B-416D-9C99-C75E1ABCA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2232608">
              <a:off x="5955476" y="2082877"/>
              <a:ext cx="1381845" cy="2261382"/>
            </a:xfrm>
            <a:prstGeom prst="rect">
              <a:avLst/>
            </a:prstGeom>
            <a:effectLst/>
          </p:spPr>
        </p:pic>
        <p:pic>
          <p:nvPicPr>
            <p:cNvPr id="77" name="Graphic 76" descr="Line Arrow: Clockwise curve">
              <a:extLst>
                <a:ext uri="{FF2B5EF4-FFF2-40B4-BE49-F238E27FC236}">
                  <a16:creationId xmlns:a16="http://schemas.microsoft.com/office/drawing/2014/main" id="{D0004F9B-1198-4D83-9529-24A5C78FC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2232608" flipH="1" flipV="1">
              <a:off x="5103079" y="1984492"/>
              <a:ext cx="1381843" cy="2261382"/>
            </a:xfrm>
            <a:prstGeom prst="rect">
              <a:avLst/>
            </a:prstGeom>
            <a:effectLst/>
          </p:spPr>
        </p:pic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83A0609-8DCD-48EF-8377-0F5FBCE985A5}"/>
              </a:ext>
            </a:extLst>
          </p:cNvPr>
          <p:cNvSpPr/>
          <p:nvPr/>
        </p:nvSpPr>
        <p:spPr>
          <a:xfrm>
            <a:off x="640945" y="5326043"/>
            <a:ext cx="3034805" cy="584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GB" sz="3200" kern="0" spc="300" dirty="0">
                <a:solidFill>
                  <a:schemeClr val="bg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1. Client-side</a:t>
            </a:r>
            <a:endParaRPr lang="en-GB" sz="3200" spc="300" dirty="0">
              <a:latin typeface="Abadi" panose="020B0604020104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8D80B57-6065-42D3-928B-588E28F67901}"/>
              </a:ext>
            </a:extLst>
          </p:cNvPr>
          <p:cNvSpPr/>
          <p:nvPr/>
        </p:nvSpPr>
        <p:spPr>
          <a:xfrm>
            <a:off x="6646975" y="5326042"/>
            <a:ext cx="3143809" cy="584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GB" sz="3200" kern="0" spc="300" dirty="0">
                <a:solidFill>
                  <a:schemeClr val="bg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2. Server-side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F467A7C-6A23-4840-9521-DFD18E848EBE}"/>
              </a:ext>
            </a:extLst>
          </p:cNvPr>
          <p:cNvCxnSpPr/>
          <p:nvPr/>
        </p:nvCxnSpPr>
        <p:spPr>
          <a:xfrm>
            <a:off x="4365872" y="336546"/>
            <a:ext cx="0" cy="6263270"/>
          </a:xfrm>
          <a:prstGeom prst="line">
            <a:avLst/>
          </a:prstGeom>
          <a:ln w="19050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4698312-14C6-40A4-937A-0EB7E18DF6D7}"/>
              </a:ext>
            </a:extLst>
          </p:cNvPr>
          <p:cNvSpPr/>
          <p:nvPr/>
        </p:nvSpPr>
        <p:spPr>
          <a:xfrm>
            <a:off x="1636837" y="4058103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2" name="Graphic 141" descr="Line Arrow: Clockwise curve">
            <a:extLst>
              <a:ext uri="{FF2B5EF4-FFF2-40B4-BE49-F238E27FC236}">
                <a16:creationId xmlns:a16="http://schemas.microsoft.com/office/drawing/2014/main" id="{D2E8C4AC-3D9A-4EE8-8741-585E3BA2E4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232608" flipH="1" flipV="1">
            <a:off x="1802451" y="3541585"/>
            <a:ext cx="351788" cy="575702"/>
          </a:xfrm>
          <a:prstGeom prst="rect">
            <a:avLst/>
          </a:prstGeom>
        </p:spPr>
      </p:pic>
      <p:pic>
        <p:nvPicPr>
          <p:cNvPr id="143" name="Graphic 142" descr="Line Arrow: Clockwise curve">
            <a:extLst>
              <a:ext uri="{FF2B5EF4-FFF2-40B4-BE49-F238E27FC236}">
                <a16:creationId xmlns:a16="http://schemas.microsoft.com/office/drawing/2014/main" id="{5EDF4FD5-0908-486C-B258-5FE020F61D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08291" flipH="1" flipV="1">
            <a:off x="2148488" y="3575648"/>
            <a:ext cx="351788" cy="575702"/>
          </a:xfrm>
          <a:prstGeom prst="rect">
            <a:avLst/>
          </a:prstGeom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FB505F72-7B71-4C8D-8DFA-70CD8C4B6EF9}"/>
              </a:ext>
            </a:extLst>
          </p:cNvPr>
          <p:cNvSpPr/>
          <p:nvPr/>
        </p:nvSpPr>
        <p:spPr>
          <a:xfrm>
            <a:off x="9746464" y="2962514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725A8D1D-A048-4404-9072-02B4E47F0370}"/>
              </a:ext>
            </a:extLst>
          </p:cNvPr>
          <p:cNvSpPr/>
          <p:nvPr/>
        </p:nvSpPr>
        <p:spPr>
          <a:xfrm>
            <a:off x="585245" y="711997"/>
            <a:ext cx="3478273" cy="2752565"/>
          </a:xfrm>
          <a:prstGeom prst="wedgeRoundRectCallout">
            <a:avLst>
              <a:gd name="adj1" fmla="val 71488"/>
              <a:gd name="adj2" fmla="val 23769"/>
              <a:gd name="adj3" fmla="val 16667"/>
            </a:avLst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3200" dirty="0">
                <a:latin typeface="Abadi" panose="020B0604020104020204" pitchFamily="34" charset="0"/>
              </a:rPr>
              <a:t>Pros</a:t>
            </a:r>
          </a:p>
          <a:p>
            <a:r>
              <a:rPr lang="en-GB" sz="3200" dirty="0">
                <a:latin typeface="Abadi Extra Light" panose="020B0204020104020204" pitchFamily="34" charset="0"/>
              </a:rPr>
              <a:t>&gt; Thin client</a:t>
            </a:r>
          </a:p>
          <a:p>
            <a:r>
              <a:rPr lang="en-GB" sz="3200" dirty="0">
                <a:latin typeface="Abadi Extra Light" panose="020B0204020104020204" pitchFamily="34" charset="0"/>
              </a:rPr>
              <a:t>&gt; Full runtime</a:t>
            </a:r>
          </a:p>
          <a:p>
            <a:r>
              <a:rPr lang="en-GB" sz="3200" dirty="0">
                <a:latin typeface="Abadi Extra Light" panose="020B0204020104020204" pitchFamily="34" charset="0"/>
              </a:rPr>
              <a:t>&gt; Simpler arch.</a:t>
            </a:r>
          </a:p>
        </p:txBody>
      </p:sp>
      <p:sp>
        <p:nvSpPr>
          <p:cNvPr id="111" name="Speech Bubble: Rectangle with Corners Rounded 110">
            <a:extLst>
              <a:ext uri="{FF2B5EF4-FFF2-40B4-BE49-F238E27FC236}">
                <a16:creationId xmlns:a16="http://schemas.microsoft.com/office/drawing/2014/main" id="{A9F7B4E7-5DCC-4824-91F3-47239A85B7DF}"/>
              </a:ext>
            </a:extLst>
          </p:cNvPr>
          <p:cNvSpPr/>
          <p:nvPr/>
        </p:nvSpPr>
        <p:spPr>
          <a:xfrm>
            <a:off x="8014742" y="722674"/>
            <a:ext cx="3701766" cy="2752565"/>
          </a:xfrm>
          <a:prstGeom prst="wedgeRoundRectCallout">
            <a:avLst>
              <a:gd name="adj1" fmla="val -69750"/>
              <a:gd name="adj2" fmla="val 24520"/>
              <a:gd name="adj3" fmla="val 16667"/>
            </a:avLst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r>
              <a:rPr lang="en-GB" sz="3200" dirty="0">
                <a:latin typeface="Abadi" panose="020B0604020104020204" pitchFamily="34" charset="0"/>
              </a:rPr>
              <a:t>Cons</a:t>
            </a:r>
          </a:p>
          <a:p>
            <a:r>
              <a:rPr lang="en-GB" sz="2800" dirty="0">
                <a:latin typeface="Abadi Extra Light" panose="020B0204020104020204" pitchFamily="34" charset="0"/>
              </a:rPr>
              <a:t>&gt; </a:t>
            </a:r>
            <a:r>
              <a:rPr lang="en-GB" sz="3200" dirty="0">
                <a:latin typeface="Abadi Extra Light" panose="020B0204020104020204" pitchFamily="34" charset="0"/>
              </a:rPr>
              <a:t>No offline</a:t>
            </a:r>
          </a:p>
          <a:p>
            <a:r>
              <a:rPr lang="en-GB" sz="3200" dirty="0">
                <a:latin typeface="Abadi Extra Light" panose="020B0204020104020204" pitchFamily="34" charset="0"/>
              </a:rPr>
              <a:t>&gt; Latency</a:t>
            </a:r>
          </a:p>
          <a:p>
            <a:r>
              <a:rPr lang="en-GB" sz="3200" dirty="0">
                <a:latin typeface="Abadi Extra Light" panose="020B0204020104020204" pitchFamily="34" charset="0"/>
              </a:rPr>
              <a:t>&gt; Server resources</a:t>
            </a:r>
          </a:p>
        </p:txBody>
      </p:sp>
    </p:spTree>
    <p:extLst>
      <p:ext uri="{BB962C8B-B14F-4D97-AF65-F5344CB8AC3E}">
        <p14:creationId xmlns:p14="http://schemas.microsoft.com/office/powerpoint/2010/main" val="118933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445F793-15D2-463E-99A8-41DD007F7786}"/>
              </a:ext>
            </a:extLst>
          </p:cNvPr>
          <p:cNvSpPr/>
          <p:nvPr/>
        </p:nvSpPr>
        <p:spPr>
          <a:xfrm>
            <a:off x="2306499" y="647778"/>
            <a:ext cx="1050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solidFill>
                  <a:srgbClr val="FFFF00"/>
                </a:solidFill>
                <a:latin typeface="Abadi" panose="020B0604020104020204" pitchFamily="34" charset="0"/>
              </a:rPr>
              <a:t>Web</a:t>
            </a:r>
            <a:endParaRPr lang="en-GB" sz="2800" dirty="0">
              <a:solidFill>
                <a:srgbClr val="FFFF00"/>
              </a:solidFill>
              <a:latin typeface="Abadi" panose="020B0604020104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FE3B7B8-7CAD-4C60-80EC-08295BB5374E}"/>
              </a:ext>
            </a:extLst>
          </p:cNvPr>
          <p:cNvSpPr/>
          <p:nvPr/>
        </p:nvSpPr>
        <p:spPr>
          <a:xfrm>
            <a:off x="1919374" y="5455404"/>
            <a:ext cx="18245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solidFill>
                  <a:srgbClr val="FFFF00"/>
                </a:solidFill>
                <a:latin typeface="Abadi" panose="020B0604020104020204" pitchFamily="34" charset="0"/>
              </a:rPr>
              <a:t>Desktop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F4EB98D-5263-4C10-871F-ADEF84A0A123}"/>
              </a:ext>
            </a:extLst>
          </p:cNvPr>
          <p:cNvCxnSpPr>
            <a:cxnSpLocks/>
          </p:cNvCxnSpPr>
          <p:nvPr/>
        </p:nvCxnSpPr>
        <p:spPr>
          <a:xfrm>
            <a:off x="2831643" y="1433594"/>
            <a:ext cx="0" cy="3874576"/>
          </a:xfrm>
          <a:prstGeom prst="line">
            <a:avLst/>
          </a:prstGeom>
          <a:ln w="50800">
            <a:solidFill>
              <a:srgbClr val="FFFF00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5DD878F-346B-4233-97BF-52D9962980E0}"/>
              </a:ext>
            </a:extLst>
          </p:cNvPr>
          <p:cNvSpPr/>
          <p:nvPr/>
        </p:nvSpPr>
        <p:spPr>
          <a:xfrm>
            <a:off x="4237399" y="2526183"/>
            <a:ext cx="3421129" cy="132343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GB" sz="40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UI technology</a:t>
            </a:r>
          </a:p>
          <a:p>
            <a:r>
              <a:rPr lang="en-GB" sz="40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spectrum</a:t>
            </a:r>
            <a:endParaRPr lang="en-GB" sz="4000" spc="3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12180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9C8F0A78-CB3A-4741-A928-6055BCAA9D9D}"/>
              </a:ext>
            </a:extLst>
          </p:cNvPr>
          <p:cNvSpPr/>
          <p:nvPr/>
        </p:nvSpPr>
        <p:spPr>
          <a:xfrm rot="4608599">
            <a:off x="1752211" y="2618005"/>
            <a:ext cx="1186978" cy="129906"/>
          </a:xfrm>
          <a:prstGeom prst="rect">
            <a:avLst/>
          </a:prstGeom>
          <a:gradFill>
            <a:gsLst>
              <a:gs pos="100000">
                <a:srgbClr val="00B050"/>
              </a:gs>
              <a:gs pos="0">
                <a:srgbClr val="FFFF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4F487D4-5E25-4365-ACA4-B4CCE972AF9A}"/>
              </a:ext>
            </a:extLst>
          </p:cNvPr>
          <p:cNvSpPr/>
          <p:nvPr/>
        </p:nvSpPr>
        <p:spPr>
          <a:xfrm rot="4608599">
            <a:off x="2111556" y="4121001"/>
            <a:ext cx="1186978" cy="129906"/>
          </a:xfrm>
          <a:prstGeom prst="rect">
            <a:avLst/>
          </a:prstGeom>
          <a:gradFill>
            <a:gsLst>
              <a:gs pos="0">
                <a:srgbClr val="00B050"/>
              </a:gs>
              <a:gs pos="100000">
                <a:srgbClr val="2C09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DAC03CB-3446-4642-BE34-DEF096BC56F1}"/>
              </a:ext>
            </a:extLst>
          </p:cNvPr>
          <p:cNvSpPr/>
          <p:nvPr/>
        </p:nvSpPr>
        <p:spPr>
          <a:xfrm rot="4608599">
            <a:off x="2469155" y="5540391"/>
            <a:ext cx="1186978" cy="129906"/>
          </a:xfrm>
          <a:prstGeom prst="rect">
            <a:avLst/>
          </a:prstGeom>
          <a:gradFill>
            <a:gsLst>
              <a:gs pos="0">
                <a:srgbClr val="2C09FF"/>
              </a:gs>
              <a:gs pos="100000">
                <a:srgbClr val="8B00D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42A0194-FE57-4B3A-B6DF-D223A722A61B}"/>
              </a:ext>
            </a:extLst>
          </p:cNvPr>
          <p:cNvSpPr/>
          <p:nvPr/>
        </p:nvSpPr>
        <p:spPr>
          <a:xfrm rot="4608599">
            <a:off x="1391113" y="1119819"/>
            <a:ext cx="1186978" cy="129906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FFFF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51C443-7D07-47A8-9C95-7D022805384D}"/>
              </a:ext>
            </a:extLst>
          </p:cNvPr>
          <p:cNvSpPr/>
          <p:nvPr/>
        </p:nvSpPr>
        <p:spPr>
          <a:xfrm rot="340531">
            <a:off x="1612642" y="239950"/>
            <a:ext cx="428017" cy="42801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EA7E14-7C7A-445C-ABE4-6967EDB70066}"/>
              </a:ext>
            </a:extLst>
          </p:cNvPr>
          <p:cNvSpPr/>
          <p:nvPr/>
        </p:nvSpPr>
        <p:spPr>
          <a:xfrm rot="340531">
            <a:off x="2676488" y="4692345"/>
            <a:ext cx="428017" cy="42801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BEA9D4-4CE8-47BB-B322-CE805A734F83}"/>
              </a:ext>
            </a:extLst>
          </p:cNvPr>
          <p:cNvSpPr/>
          <p:nvPr/>
        </p:nvSpPr>
        <p:spPr>
          <a:xfrm rot="340531">
            <a:off x="1946270" y="1680683"/>
            <a:ext cx="428017" cy="42801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C6EEA2-2393-4143-A635-B715374A8AF6}"/>
              </a:ext>
            </a:extLst>
          </p:cNvPr>
          <p:cNvSpPr/>
          <p:nvPr/>
        </p:nvSpPr>
        <p:spPr>
          <a:xfrm rot="340531">
            <a:off x="2330355" y="3202734"/>
            <a:ext cx="428017" cy="42801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F0C0F5-4350-4CC0-AE39-E4921720BA4E}"/>
              </a:ext>
            </a:extLst>
          </p:cNvPr>
          <p:cNvSpPr/>
          <p:nvPr/>
        </p:nvSpPr>
        <p:spPr>
          <a:xfrm>
            <a:off x="2235818" y="206963"/>
            <a:ext cx="2573140" cy="913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GB" sz="2400" dirty="0">
                <a:solidFill>
                  <a:schemeClr val="bg1"/>
                </a:solidFill>
                <a:latin typeface="Abadi" panose="020B0604020104020204" pitchFamily="34" charset="0"/>
              </a:rPr>
              <a:t>Server-side </a:t>
            </a:r>
            <a:r>
              <a:rPr lang="en-GB" sz="2400" dirty="0" err="1">
                <a:solidFill>
                  <a:schemeClr val="bg1"/>
                </a:solidFill>
                <a:latin typeface="Abadi" panose="020B0604020104020204" pitchFamily="34" charset="0"/>
              </a:rPr>
              <a:t>Blazor</a:t>
            </a:r>
            <a:endParaRPr lang="en-GB" sz="24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GB" sz="2200" dirty="0">
                <a:solidFill>
                  <a:schemeClr val="bg1"/>
                </a:solidFill>
                <a:latin typeface="Abadi" panose="020B0604020104020204" pitchFamily="34" charset="0"/>
              </a:rPr>
              <a:t>(.NET Core)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E009F3-3BDA-446F-A102-C441DDC706AC}"/>
              </a:ext>
            </a:extLst>
          </p:cNvPr>
          <p:cNvSpPr/>
          <p:nvPr/>
        </p:nvSpPr>
        <p:spPr>
          <a:xfrm>
            <a:off x="6992350" y="252358"/>
            <a:ext cx="405591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Web app</a:t>
            </a:r>
          </a:p>
          <a:p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Every interaction handled on server</a:t>
            </a:r>
          </a:p>
          <a:p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Prerendered HTML (optional)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B909E1-6011-4777-8794-C7AD53540FAF}"/>
              </a:ext>
            </a:extLst>
          </p:cNvPr>
          <p:cNvSpPr/>
          <p:nvPr/>
        </p:nvSpPr>
        <p:spPr>
          <a:xfrm>
            <a:off x="2575932" y="1641112"/>
            <a:ext cx="2489784" cy="913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GB" sz="2400" dirty="0">
                <a:solidFill>
                  <a:schemeClr val="bg1"/>
                </a:solidFill>
                <a:latin typeface="Abadi" panose="020B0604020104020204" pitchFamily="34" charset="0"/>
              </a:rPr>
              <a:t>Client-side </a:t>
            </a:r>
            <a:r>
              <a:rPr lang="en-GB" sz="2400" dirty="0" err="1">
                <a:solidFill>
                  <a:schemeClr val="bg1"/>
                </a:solidFill>
                <a:latin typeface="Abadi" panose="020B0604020104020204" pitchFamily="34" charset="0"/>
              </a:rPr>
              <a:t>Blazor</a:t>
            </a:r>
            <a:endParaRPr lang="en-GB" sz="24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GB" sz="2200" dirty="0">
                <a:solidFill>
                  <a:schemeClr val="bg1"/>
                </a:solidFill>
                <a:latin typeface="Abadi" panose="020B0604020104020204" pitchFamily="34" charset="0"/>
              </a:rPr>
              <a:t>(</a:t>
            </a:r>
            <a:r>
              <a:rPr lang="en-GB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Mono.wasm</a:t>
            </a:r>
            <a:r>
              <a:rPr lang="en-GB" sz="2200" dirty="0">
                <a:solidFill>
                  <a:schemeClr val="bg1"/>
                </a:solidFill>
                <a:latin typeface="Abadi" panose="020B0604020104020204" pitchFamily="34" charset="0"/>
              </a:rPr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0DCF68-B49A-439A-BB6C-209C571FA18A}"/>
              </a:ext>
            </a:extLst>
          </p:cNvPr>
          <p:cNvSpPr/>
          <p:nvPr/>
        </p:nvSpPr>
        <p:spPr>
          <a:xfrm>
            <a:off x="6992350" y="1667052"/>
            <a:ext cx="404469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Web app with client-side execution</a:t>
            </a:r>
          </a:p>
          <a:p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Loaded from web server</a:t>
            </a:r>
          </a:p>
          <a:p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Can work offline via Service Worker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B0A9FF-9479-439B-AEFB-69FF27AEE16C}"/>
              </a:ext>
            </a:extLst>
          </p:cNvPr>
          <p:cNvSpPr/>
          <p:nvPr/>
        </p:nvSpPr>
        <p:spPr>
          <a:xfrm>
            <a:off x="2960018" y="3193187"/>
            <a:ext cx="3393878" cy="913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GB" sz="2400" dirty="0">
                <a:solidFill>
                  <a:schemeClr val="bg1"/>
                </a:solidFill>
                <a:latin typeface="Abadi" panose="020B0604020104020204" pitchFamily="34" charset="0"/>
              </a:rPr>
              <a:t>OS-installed </a:t>
            </a:r>
            <a:r>
              <a:rPr lang="en-GB" sz="2400" dirty="0" err="1">
                <a:solidFill>
                  <a:schemeClr val="bg1"/>
                </a:solidFill>
                <a:latin typeface="Abadi" panose="020B0604020104020204" pitchFamily="34" charset="0"/>
              </a:rPr>
              <a:t>Blazor</a:t>
            </a:r>
            <a:r>
              <a:rPr lang="en-GB" sz="2400" dirty="0">
                <a:solidFill>
                  <a:schemeClr val="bg1"/>
                </a:solidFill>
                <a:latin typeface="Abadi" panose="020B0604020104020204" pitchFamily="34" charset="0"/>
              </a:rPr>
              <a:t> PWA</a:t>
            </a:r>
          </a:p>
          <a:p>
            <a:pPr>
              <a:lnSpc>
                <a:spcPct val="120000"/>
              </a:lnSpc>
            </a:pPr>
            <a:r>
              <a:rPr lang="en-GB" sz="2200" dirty="0">
                <a:solidFill>
                  <a:schemeClr val="bg1"/>
                </a:solidFill>
                <a:latin typeface="Abadi" panose="020B0604020104020204" pitchFamily="34" charset="0"/>
              </a:rPr>
              <a:t>(</a:t>
            </a:r>
            <a:r>
              <a:rPr lang="en-GB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Mono.wasm</a:t>
            </a:r>
            <a:r>
              <a:rPr lang="en-GB" sz="2200" dirty="0">
                <a:solidFill>
                  <a:schemeClr val="bg1"/>
                </a:solidFill>
                <a:latin typeface="Abadi" panose="020B0604020104020204" pitchFamily="34" charset="0"/>
              </a:rPr>
              <a:t>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BC79A1-D263-41AB-B434-0119F88D9F82}"/>
              </a:ext>
            </a:extLst>
          </p:cNvPr>
          <p:cNvSpPr/>
          <p:nvPr/>
        </p:nvSpPr>
        <p:spPr>
          <a:xfrm>
            <a:off x="6992350" y="3219127"/>
            <a:ext cx="42755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Appears as native app (own window)</a:t>
            </a:r>
          </a:p>
          <a:p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Works offline or online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70714B-2622-4956-B850-0A273B7E4235}"/>
              </a:ext>
            </a:extLst>
          </p:cNvPr>
          <p:cNvSpPr/>
          <p:nvPr/>
        </p:nvSpPr>
        <p:spPr>
          <a:xfrm>
            <a:off x="3320982" y="4601396"/>
            <a:ext cx="2470548" cy="839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badi" panose="020B0604020104020204" pitchFamily="34" charset="0"/>
              </a:rPr>
              <a:t>Electron + </a:t>
            </a:r>
            <a:r>
              <a:rPr lang="en-GB" sz="2400" dirty="0" err="1">
                <a:solidFill>
                  <a:schemeClr val="bg1"/>
                </a:solidFill>
                <a:latin typeface="Abadi" panose="020B0604020104020204" pitchFamily="34" charset="0"/>
              </a:rPr>
              <a:t>Blazor</a:t>
            </a:r>
            <a:endParaRPr lang="en-GB" sz="24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GB" sz="2200" dirty="0">
                <a:solidFill>
                  <a:schemeClr val="bg1"/>
                </a:solidFill>
                <a:latin typeface="Abadi" panose="020B0604020104020204" pitchFamily="34" charset="0"/>
              </a:rPr>
              <a:t>(.NET Core)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826DE8-34E1-4366-A4D9-647F2FECF805}"/>
              </a:ext>
            </a:extLst>
          </p:cNvPr>
          <p:cNvSpPr/>
          <p:nvPr/>
        </p:nvSpPr>
        <p:spPr>
          <a:xfrm>
            <a:off x="6992350" y="4627336"/>
            <a:ext cx="42755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Appears as native app (own window)</a:t>
            </a:r>
          </a:p>
          <a:p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Works offline or online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45F793-15D2-463E-99A8-41DD007F7786}"/>
              </a:ext>
            </a:extLst>
          </p:cNvPr>
          <p:cNvSpPr/>
          <p:nvPr/>
        </p:nvSpPr>
        <p:spPr>
          <a:xfrm>
            <a:off x="497364" y="286824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FFF00"/>
                </a:solidFill>
                <a:latin typeface="Abadi" panose="020B0604020104020204" pitchFamily="34" charset="0"/>
              </a:rPr>
              <a:t>Web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FE3B7B8-7CAD-4C60-80EC-08295BB5374E}"/>
              </a:ext>
            </a:extLst>
          </p:cNvPr>
          <p:cNvSpPr/>
          <p:nvPr/>
        </p:nvSpPr>
        <p:spPr>
          <a:xfrm>
            <a:off x="1371447" y="4906355"/>
            <a:ext cx="1027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FFF00"/>
                </a:solidFill>
                <a:latin typeface="Abadi" panose="020B0604020104020204" pitchFamily="34" charset="0"/>
              </a:rPr>
              <a:t>Desktop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F4EB98D-5263-4C10-871F-ADEF84A0A123}"/>
              </a:ext>
            </a:extLst>
          </p:cNvPr>
          <p:cNvCxnSpPr>
            <a:cxnSpLocks/>
          </p:cNvCxnSpPr>
          <p:nvPr/>
        </p:nvCxnSpPr>
        <p:spPr>
          <a:xfrm>
            <a:off x="900323" y="715672"/>
            <a:ext cx="954927" cy="4005485"/>
          </a:xfrm>
          <a:prstGeom prst="line">
            <a:avLst/>
          </a:prstGeom>
          <a:ln w="50800">
            <a:solidFill>
              <a:srgbClr val="FFFF00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B7D2E378-A2DF-4860-94C6-73492E415872}"/>
              </a:ext>
            </a:extLst>
          </p:cNvPr>
          <p:cNvSpPr/>
          <p:nvPr/>
        </p:nvSpPr>
        <p:spPr>
          <a:xfrm rot="340531">
            <a:off x="3026449" y="6010296"/>
            <a:ext cx="428017" cy="428017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9B9E6C-5427-442E-B715-6C268436D86F}"/>
              </a:ext>
            </a:extLst>
          </p:cNvPr>
          <p:cNvSpPr/>
          <p:nvPr/>
        </p:nvSpPr>
        <p:spPr>
          <a:xfrm>
            <a:off x="3568939" y="5891415"/>
            <a:ext cx="2579552" cy="839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Native UI + </a:t>
            </a:r>
            <a:r>
              <a:rPr lang="en-GB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Blazor</a:t>
            </a:r>
            <a:endParaRPr lang="en-GB" sz="2400" dirty="0">
              <a:solidFill>
                <a:schemeClr val="accent6">
                  <a:lumMod val="60000"/>
                  <a:lumOff val="40000"/>
                </a:schemeClr>
              </a:solidFill>
              <a:latin typeface="Abadi" panose="020B06040201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GB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(.NET Core)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0004BF5-6C5A-48C9-A859-FA56031D8027}"/>
              </a:ext>
            </a:extLst>
          </p:cNvPr>
          <p:cNvSpPr/>
          <p:nvPr/>
        </p:nvSpPr>
        <p:spPr>
          <a:xfrm>
            <a:off x="6992350" y="5891415"/>
            <a:ext cx="35766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Same programming model, but</a:t>
            </a:r>
          </a:p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rendering non-HTML UI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C308383-E247-4CA1-BBB5-BF25C8542194}"/>
              </a:ext>
            </a:extLst>
          </p:cNvPr>
          <p:cNvSpPr/>
          <p:nvPr/>
        </p:nvSpPr>
        <p:spPr>
          <a:xfrm rot="9900000">
            <a:off x="2811838" y="5183517"/>
            <a:ext cx="346248" cy="1037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C82B9B8-29B3-4705-B3D0-A5F8E2A5F9FE}"/>
              </a:ext>
            </a:extLst>
          </p:cNvPr>
          <p:cNvSpPr/>
          <p:nvPr/>
        </p:nvSpPr>
        <p:spPr>
          <a:xfrm rot="9900000">
            <a:off x="2957401" y="5846621"/>
            <a:ext cx="346248" cy="1037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2E0288B-2A75-478A-8138-CB0ACB2463DC}"/>
              </a:ext>
            </a:extLst>
          </p:cNvPr>
          <p:cNvSpPr/>
          <p:nvPr/>
        </p:nvSpPr>
        <p:spPr>
          <a:xfrm rot="9900000">
            <a:off x="2864747" y="5410007"/>
            <a:ext cx="346248" cy="1037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3E964DD-64B2-4C03-815A-1E94742C3451}"/>
              </a:ext>
            </a:extLst>
          </p:cNvPr>
          <p:cNvSpPr/>
          <p:nvPr/>
        </p:nvSpPr>
        <p:spPr>
          <a:xfrm rot="9900000">
            <a:off x="2914457" y="5631526"/>
            <a:ext cx="346248" cy="1037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743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 animBg="1"/>
      <p:bldP spid="58" grpId="0" animBg="1"/>
      <p:bldP spid="54" grpId="0" animBg="1"/>
      <p:bldP spid="7" grpId="0" animBg="1"/>
      <p:bldP spid="8" grpId="0" animBg="1"/>
      <p:bldP spid="10" grpId="0" animBg="1"/>
      <p:bldP spid="11" grpId="0" animBg="1"/>
      <p:bldP spid="12" grpId="0"/>
      <p:bldP spid="14" grpId="0"/>
      <p:bldP spid="16" grpId="0"/>
      <p:bldP spid="17" grpId="0"/>
      <p:bldP spid="22" grpId="0"/>
      <p:bldP spid="23" grpId="0"/>
      <p:bldP spid="25" grpId="0"/>
      <p:bldP spid="26" grpId="0"/>
      <p:bldP spid="41" grpId="0" animBg="1"/>
      <p:bldP spid="46" grpId="0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E68C90-0050-44B0-B3FA-13662D8E1886}"/>
              </a:ext>
            </a:extLst>
          </p:cNvPr>
          <p:cNvSpPr/>
          <p:nvPr/>
        </p:nvSpPr>
        <p:spPr>
          <a:xfrm>
            <a:off x="8046500" y="2276855"/>
            <a:ext cx="2367956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PUBLISHING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266EFE-7FDE-4C7B-A04B-3E62B02A337E}"/>
              </a:ext>
            </a:extLst>
          </p:cNvPr>
          <p:cNvGrpSpPr/>
          <p:nvPr/>
        </p:nvGrpSpPr>
        <p:grpSpPr>
          <a:xfrm>
            <a:off x="4767385" y="3116596"/>
            <a:ext cx="2657230" cy="624808"/>
            <a:chOff x="977953" y="2433131"/>
            <a:chExt cx="6182954" cy="1453829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8C45CDE-36DE-46C0-9FB9-6A9EFA715ABE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D509018-2A8F-4D06-99F1-58A68B00541B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37941AE-6213-4108-B3B5-84732481DCBC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916163F-4DBC-4AC1-8100-ADBEC8FF6B9A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9E56312-7B1E-47F0-A3AC-60DEFB0A196F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374F135-ED18-422E-8542-3DFDD24F7141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D61302C4-DEB6-45B3-8FEC-2DA0865606CA}"/>
              </a:ext>
            </a:extLst>
          </p:cNvPr>
          <p:cNvSpPr/>
          <p:nvPr/>
        </p:nvSpPr>
        <p:spPr>
          <a:xfrm>
            <a:off x="666554" y="1397991"/>
            <a:ext cx="3922869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COMPONENT MODEL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9F9BEE-A61B-4347-98A6-73ADAFD2D02D}"/>
              </a:ext>
            </a:extLst>
          </p:cNvPr>
          <p:cNvSpPr/>
          <p:nvPr/>
        </p:nvSpPr>
        <p:spPr>
          <a:xfrm>
            <a:off x="7603605" y="1397991"/>
            <a:ext cx="4161717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FORMS &amp; VALIDATION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DD7DFB-4A1A-4BE4-B8E5-E375BE4C25EA}"/>
              </a:ext>
            </a:extLst>
          </p:cNvPr>
          <p:cNvSpPr/>
          <p:nvPr/>
        </p:nvSpPr>
        <p:spPr>
          <a:xfrm>
            <a:off x="812637" y="519127"/>
            <a:ext cx="4616969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DEPENDENCY INJECTION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5BEBD0-7B89-41ED-A02B-6A627641FEE6}"/>
              </a:ext>
            </a:extLst>
          </p:cNvPr>
          <p:cNvSpPr/>
          <p:nvPr/>
        </p:nvSpPr>
        <p:spPr>
          <a:xfrm>
            <a:off x="8022596" y="4034583"/>
            <a:ext cx="2855269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AUTO REBUILD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AEDD0F-B28D-400E-A406-1037E915CAFA}"/>
              </a:ext>
            </a:extLst>
          </p:cNvPr>
          <p:cNvSpPr/>
          <p:nvPr/>
        </p:nvSpPr>
        <p:spPr>
          <a:xfrm>
            <a:off x="1494036" y="4034583"/>
            <a:ext cx="2699778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UNIT TESTING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469A1F-2797-48AE-A30D-4F20EEE8C558}"/>
              </a:ext>
            </a:extLst>
          </p:cNvPr>
          <p:cNvSpPr/>
          <p:nvPr/>
        </p:nvSpPr>
        <p:spPr>
          <a:xfrm>
            <a:off x="7671476" y="4913447"/>
            <a:ext cx="3966150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JAVASCRIPT INTEROP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6163F2-BC77-45D7-8F4F-D80155848E35}"/>
              </a:ext>
            </a:extLst>
          </p:cNvPr>
          <p:cNvSpPr/>
          <p:nvPr/>
        </p:nvSpPr>
        <p:spPr>
          <a:xfrm>
            <a:off x="6847026" y="519127"/>
            <a:ext cx="4812536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SERVER-SIDE RENDERING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07FD72-8F65-4467-A44D-EAAA64F65230}"/>
              </a:ext>
            </a:extLst>
          </p:cNvPr>
          <p:cNvSpPr/>
          <p:nvPr/>
        </p:nvSpPr>
        <p:spPr>
          <a:xfrm>
            <a:off x="1853269" y="2276855"/>
            <a:ext cx="2324674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DEBUGGING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8F2F0E-44EC-4402-ADF6-245B12076152}"/>
              </a:ext>
            </a:extLst>
          </p:cNvPr>
          <p:cNvSpPr/>
          <p:nvPr/>
        </p:nvSpPr>
        <p:spPr>
          <a:xfrm>
            <a:off x="582301" y="5792312"/>
            <a:ext cx="4899097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INTELLISENSE &amp; TOOLING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64E1DF-497E-4192-AA1E-FD3E937E374C}"/>
              </a:ext>
            </a:extLst>
          </p:cNvPr>
          <p:cNvSpPr/>
          <p:nvPr/>
        </p:nvSpPr>
        <p:spPr>
          <a:xfrm>
            <a:off x="8444891" y="3155719"/>
            <a:ext cx="1816523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LAYOUTS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B42970B-2CA2-40DE-8105-FBCCF026169A}"/>
              </a:ext>
            </a:extLst>
          </p:cNvPr>
          <p:cNvSpPr/>
          <p:nvPr/>
        </p:nvSpPr>
        <p:spPr>
          <a:xfrm>
            <a:off x="606441" y="4913447"/>
            <a:ext cx="4054315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ASSEMBLY TRIMMING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8B2C71-56C4-4F01-9790-748D7C448AB9}"/>
              </a:ext>
            </a:extLst>
          </p:cNvPr>
          <p:cNvSpPr/>
          <p:nvPr/>
        </p:nvSpPr>
        <p:spPr>
          <a:xfrm>
            <a:off x="6797690" y="5792312"/>
            <a:ext cx="4490332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COMPONENT PACKAGES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EF6729-13D6-45E8-88FD-1BE9C101D211}"/>
              </a:ext>
            </a:extLst>
          </p:cNvPr>
          <p:cNvSpPr/>
          <p:nvPr/>
        </p:nvSpPr>
        <p:spPr>
          <a:xfrm>
            <a:off x="1978908" y="3155719"/>
            <a:ext cx="1800493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ROUTING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16B5B50-CA8C-4185-8DC1-135A3739B3C4}"/>
              </a:ext>
            </a:extLst>
          </p:cNvPr>
          <p:cNvCxnSpPr>
            <a:cxnSpLocks/>
          </p:cNvCxnSpPr>
          <p:nvPr/>
        </p:nvCxnSpPr>
        <p:spPr>
          <a:xfrm flipH="1">
            <a:off x="4019315" y="3448106"/>
            <a:ext cx="474992" cy="0"/>
          </a:xfrm>
          <a:prstGeom prst="line">
            <a:avLst/>
          </a:pr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5E145EF-6D68-4483-9F2B-2795A864D70C}"/>
              </a:ext>
            </a:extLst>
          </p:cNvPr>
          <p:cNvSpPr/>
          <p:nvPr/>
        </p:nvSpPr>
        <p:spPr>
          <a:xfrm>
            <a:off x="5606509" y="1012671"/>
            <a:ext cx="493185" cy="1944202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185" h="1580962">
                <a:moveTo>
                  <a:pt x="493185" y="1580962"/>
                </a:moveTo>
                <a:cubicBezTo>
                  <a:pt x="492439" y="1138973"/>
                  <a:pt x="487683" y="836814"/>
                  <a:pt x="486937" y="394825"/>
                </a:cubicBezTo>
                <a:cubicBezTo>
                  <a:pt x="485450" y="302638"/>
                  <a:pt x="494637" y="204672"/>
                  <a:pt x="355833" y="1388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80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95BE6D9-2067-4FC2-9FDF-D47632523ED1}"/>
              </a:ext>
            </a:extLst>
          </p:cNvPr>
          <p:cNvSpPr/>
          <p:nvPr/>
        </p:nvSpPr>
        <p:spPr>
          <a:xfrm>
            <a:off x="4767385" y="1863569"/>
            <a:ext cx="857856" cy="1093304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56" h="889039">
                <a:moveTo>
                  <a:pt x="857856" y="889039"/>
                </a:moveTo>
                <a:cubicBezTo>
                  <a:pt x="857110" y="447050"/>
                  <a:pt x="857797" y="975494"/>
                  <a:pt x="857051" y="533505"/>
                </a:cubicBezTo>
                <a:cubicBezTo>
                  <a:pt x="855564" y="441318"/>
                  <a:pt x="864751" y="343352"/>
                  <a:pt x="725947" y="27751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80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42ABEE0-1174-4A93-B213-B04FF6ECB957}"/>
              </a:ext>
            </a:extLst>
          </p:cNvPr>
          <p:cNvSpPr/>
          <p:nvPr/>
        </p:nvSpPr>
        <p:spPr>
          <a:xfrm>
            <a:off x="4345433" y="2615595"/>
            <a:ext cx="725947" cy="341278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725947 w 725947"/>
              <a:gd name="connsiteY0" fmla="*/ 277516 h 277516"/>
              <a:gd name="connsiteX1" fmla="*/ 0 w 725947"/>
              <a:gd name="connsiteY1" fmla="*/ 0 h 2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947" h="277516">
                <a:moveTo>
                  <a:pt x="725947" y="2775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80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CD171D1-87D6-44E9-B03E-5764CE693C25}"/>
              </a:ext>
            </a:extLst>
          </p:cNvPr>
          <p:cNvCxnSpPr>
            <a:cxnSpLocks/>
          </p:cNvCxnSpPr>
          <p:nvPr/>
        </p:nvCxnSpPr>
        <p:spPr>
          <a:xfrm>
            <a:off x="7690625" y="3450003"/>
            <a:ext cx="474992" cy="0"/>
          </a:xfrm>
          <a:prstGeom prst="line">
            <a:avLst/>
          </a:pr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DECC39B-A1DE-48F7-A57B-C28FEA88FA81}"/>
              </a:ext>
            </a:extLst>
          </p:cNvPr>
          <p:cNvSpPr/>
          <p:nvPr/>
        </p:nvSpPr>
        <p:spPr>
          <a:xfrm flipH="1">
            <a:off x="6087650" y="1014568"/>
            <a:ext cx="493185" cy="1944202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185" h="1580962">
                <a:moveTo>
                  <a:pt x="493185" y="1580962"/>
                </a:moveTo>
                <a:cubicBezTo>
                  <a:pt x="492439" y="1138973"/>
                  <a:pt x="487683" y="836814"/>
                  <a:pt x="486937" y="394825"/>
                </a:cubicBezTo>
                <a:cubicBezTo>
                  <a:pt x="485450" y="302638"/>
                  <a:pt x="494637" y="204672"/>
                  <a:pt x="355833" y="1388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80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9CB46639-EC83-439F-AB17-8039777E93A3}"/>
              </a:ext>
            </a:extLst>
          </p:cNvPr>
          <p:cNvSpPr/>
          <p:nvPr/>
        </p:nvSpPr>
        <p:spPr>
          <a:xfrm flipH="1">
            <a:off x="6559691" y="1865466"/>
            <a:ext cx="857856" cy="1093304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56" h="889039">
                <a:moveTo>
                  <a:pt x="857856" y="889039"/>
                </a:moveTo>
                <a:cubicBezTo>
                  <a:pt x="857110" y="447050"/>
                  <a:pt x="857797" y="975494"/>
                  <a:pt x="857051" y="533505"/>
                </a:cubicBezTo>
                <a:cubicBezTo>
                  <a:pt x="855564" y="441318"/>
                  <a:pt x="864751" y="343352"/>
                  <a:pt x="725947" y="27751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80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5A01D044-52E3-47F5-9BF7-4884255AC7E0}"/>
              </a:ext>
            </a:extLst>
          </p:cNvPr>
          <p:cNvSpPr/>
          <p:nvPr/>
        </p:nvSpPr>
        <p:spPr>
          <a:xfrm flipH="1">
            <a:off x="7113552" y="2617492"/>
            <a:ext cx="725947" cy="341278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725947 w 725947"/>
              <a:gd name="connsiteY0" fmla="*/ 277516 h 277516"/>
              <a:gd name="connsiteX1" fmla="*/ 0 w 725947"/>
              <a:gd name="connsiteY1" fmla="*/ 0 h 2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947" h="277516">
                <a:moveTo>
                  <a:pt x="725947" y="2775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80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A115C0E4-BF84-4F26-A461-66325383A28B}"/>
              </a:ext>
            </a:extLst>
          </p:cNvPr>
          <p:cNvSpPr/>
          <p:nvPr/>
        </p:nvSpPr>
        <p:spPr>
          <a:xfrm flipV="1">
            <a:off x="5610043" y="4024334"/>
            <a:ext cx="493185" cy="1944202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185" h="1580962">
                <a:moveTo>
                  <a:pt x="493185" y="1580962"/>
                </a:moveTo>
                <a:cubicBezTo>
                  <a:pt x="492439" y="1138973"/>
                  <a:pt x="487683" y="836814"/>
                  <a:pt x="486937" y="394825"/>
                </a:cubicBezTo>
                <a:cubicBezTo>
                  <a:pt x="485450" y="302638"/>
                  <a:pt x="494637" y="204672"/>
                  <a:pt x="355833" y="1388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C1EE4C80-38FF-4128-9161-A67B5FB178D2}"/>
              </a:ext>
            </a:extLst>
          </p:cNvPr>
          <p:cNvSpPr/>
          <p:nvPr/>
        </p:nvSpPr>
        <p:spPr>
          <a:xfrm flipV="1">
            <a:off x="4770919" y="4024334"/>
            <a:ext cx="857856" cy="1093304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56" h="889039">
                <a:moveTo>
                  <a:pt x="857856" y="889039"/>
                </a:moveTo>
                <a:cubicBezTo>
                  <a:pt x="857110" y="447050"/>
                  <a:pt x="857797" y="975494"/>
                  <a:pt x="857051" y="533505"/>
                </a:cubicBezTo>
                <a:cubicBezTo>
                  <a:pt x="855564" y="441318"/>
                  <a:pt x="864751" y="343352"/>
                  <a:pt x="725947" y="27751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8A79AF22-6865-43A6-8A2C-05A0B7894A06}"/>
              </a:ext>
            </a:extLst>
          </p:cNvPr>
          <p:cNvSpPr/>
          <p:nvPr/>
        </p:nvSpPr>
        <p:spPr>
          <a:xfrm flipV="1">
            <a:off x="4348967" y="4024334"/>
            <a:ext cx="725947" cy="341278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725947 w 725947"/>
              <a:gd name="connsiteY0" fmla="*/ 277516 h 277516"/>
              <a:gd name="connsiteX1" fmla="*/ 0 w 725947"/>
              <a:gd name="connsiteY1" fmla="*/ 0 h 2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947" h="277516">
                <a:moveTo>
                  <a:pt x="725947" y="2775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3FB9C9C-911A-4D2E-803C-973C2911A35E}"/>
              </a:ext>
            </a:extLst>
          </p:cNvPr>
          <p:cNvSpPr/>
          <p:nvPr/>
        </p:nvSpPr>
        <p:spPr>
          <a:xfrm flipH="1" flipV="1">
            <a:off x="6088772" y="4022437"/>
            <a:ext cx="493185" cy="1944202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185" h="1580962">
                <a:moveTo>
                  <a:pt x="493185" y="1580962"/>
                </a:moveTo>
                <a:cubicBezTo>
                  <a:pt x="492439" y="1138973"/>
                  <a:pt x="487683" y="836814"/>
                  <a:pt x="486937" y="394825"/>
                </a:cubicBezTo>
                <a:cubicBezTo>
                  <a:pt x="485450" y="302638"/>
                  <a:pt x="494637" y="204672"/>
                  <a:pt x="355833" y="1388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1530AF4C-D670-440A-9E83-4AFFED65B7FE}"/>
              </a:ext>
            </a:extLst>
          </p:cNvPr>
          <p:cNvSpPr/>
          <p:nvPr/>
        </p:nvSpPr>
        <p:spPr>
          <a:xfrm flipH="1" flipV="1">
            <a:off x="6563225" y="4022437"/>
            <a:ext cx="857856" cy="1093304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56" h="889039">
                <a:moveTo>
                  <a:pt x="857856" y="889039"/>
                </a:moveTo>
                <a:cubicBezTo>
                  <a:pt x="857110" y="447050"/>
                  <a:pt x="857797" y="975494"/>
                  <a:pt x="857051" y="533505"/>
                </a:cubicBezTo>
                <a:cubicBezTo>
                  <a:pt x="855564" y="441318"/>
                  <a:pt x="864751" y="343352"/>
                  <a:pt x="725947" y="27751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64D5631C-00B9-4700-A91B-5EC8314B634F}"/>
              </a:ext>
            </a:extLst>
          </p:cNvPr>
          <p:cNvSpPr/>
          <p:nvPr/>
        </p:nvSpPr>
        <p:spPr>
          <a:xfrm flipH="1" flipV="1">
            <a:off x="7117086" y="4022437"/>
            <a:ext cx="725947" cy="341278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725947 w 725947"/>
              <a:gd name="connsiteY0" fmla="*/ 277516 h 277516"/>
              <a:gd name="connsiteX1" fmla="*/ 0 w 725947"/>
              <a:gd name="connsiteY1" fmla="*/ 0 h 2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947" h="277516">
                <a:moveTo>
                  <a:pt x="725947" y="2775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31753127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2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3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4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5" grpId="0"/>
      <p:bldP spid="16" grpId="0"/>
      <p:bldP spid="17" grpId="0"/>
      <p:bldP spid="18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46" grpId="0" animBg="1"/>
      <p:bldP spid="47" grpId="0" animBg="1"/>
      <p:bldP spid="48" grpId="0" animBg="1"/>
      <p:bldP spid="54" grpId="0" animBg="1"/>
      <p:bldP spid="55" grpId="0" animBg="1"/>
      <p:bldP spid="56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EB5E4C-AEDA-46BA-B61A-9ECC094E6D1D}"/>
              </a:ext>
            </a:extLst>
          </p:cNvPr>
          <p:cNvSpPr/>
          <p:nvPr/>
        </p:nvSpPr>
        <p:spPr>
          <a:xfrm>
            <a:off x="1450489" y="1543162"/>
            <a:ext cx="9291022" cy="1001463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>
                <a:solidFill>
                  <a:srgbClr val="FFFF00"/>
                </a:solidFill>
                <a:latin typeface="Consolas" panose="020B0609020204030204" pitchFamily="49" charset="0"/>
              </a:rPr>
              <a:t>Put URLs here</a:t>
            </a:r>
            <a:endParaRPr lang="en-GB" sz="4400" b="1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617A27-1D2E-4668-8DE0-FC99ACB78563}"/>
              </a:ext>
            </a:extLst>
          </p:cNvPr>
          <p:cNvSpPr/>
          <p:nvPr/>
        </p:nvSpPr>
        <p:spPr>
          <a:xfrm>
            <a:off x="1822741" y="973767"/>
            <a:ext cx="8546514" cy="52322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DOWNLOAD &amp; LEARN MORE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BEC754-3FF9-4C33-9169-B1C39FA288FE}"/>
              </a:ext>
            </a:extLst>
          </p:cNvPr>
          <p:cNvSpPr txBox="1"/>
          <p:nvPr/>
        </p:nvSpPr>
        <p:spPr>
          <a:xfrm>
            <a:off x="676386" y="5719529"/>
            <a:ext cx="408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spc="300" dirty="0">
                <a:solidFill>
                  <a:schemeClr val="bg1"/>
                </a:solidFill>
                <a:latin typeface="Abadi" panose="020B0604020202020204" pitchFamily="34" charset="0"/>
                <a:cs typeface="Calibri" panose="020F0502020204030204" pitchFamily="34" charset="0"/>
              </a:rPr>
              <a:t>David Gallivan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3F2A5E-8050-4345-8D44-1EE798CCACBC}"/>
              </a:ext>
            </a:extLst>
          </p:cNvPr>
          <p:cNvSpPr/>
          <p:nvPr/>
        </p:nvSpPr>
        <p:spPr>
          <a:xfrm>
            <a:off x="7959319" y="5719529"/>
            <a:ext cx="3385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spc="300" dirty="0">
                <a:solidFill>
                  <a:schemeClr val="bg1"/>
                </a:solidFill>
                <a:latin typeface="Abadi" panose="020B0604020202020204" pitchFamily="34" charset="0"/>
                <a:cs typeface="Calibri" panose="020F0502020204030204" pitchFamily="34" charset="0"/>
              </a:rPr>
              <a:t>@</a:t>
            </a:r>
            <a:r>
              <a:rPr lang="en-GB" sz="2400" spc="300" dirty="0" err="1">
                <a:solidFill>
                  <a:schemeClr val="bg1"/>
                </a:solidFill>
                <a:latin typeface="Abadi" panose="020B0604020202020204" pitchFamily="34" charset="0"/>
                <a:cs typeface="Calibri" panose="020F0502020204030204" pitchFamily="34" charset="0"/>
              </a:rPr>
              <a:t>CodingWithDavid</a:t>
            </a:r>
            <a:endParaRPr lang="en-GB" sz="24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DD05C4-795D-4244-8D11-3CBF2150C117}"/>
              </a:ext>
            </a:extLst>
          </p:cNvPr>
          <p:cNvSpPr/>
          <p:nvPr/>
        </p:nvSpPr>
        <p:spPr>
          <a:xfrm>
            <a:off x="1450489" y="3670428"/>
            <a:ext cx="9291022" cy="1326575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 anchorCtr="0"/>
          <a:lstStyle/>
          <a:p>
            <a:pPr algn="ctr"/>
            <a:r>
              <a:rPr lang="en-GB" sz="4400" b="1" dirty="0">
                <a:solidFill>
                  <a:srgbClr val="FFFF00"/>
                </a:solidFill>
                <a:latin typeface="Consolas" panose="020B0609020204030204" pitchFamily="49" charset="0"/>
              </a:rPr>
              <a:t>Put </a:t>
            </a:r>
            <a:r>
              <a:rPr lang="en-GB" sz="44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Github</a:t>
            </a:r>
            <a:r>
              <a:rPr lang="en-GB" sz="4400" b="1" dirty="0">
                <a:solidFill>
                  <a:srgbClr val="FFFF00"/>
                </a:solidFill>
                <a:latin typeface="Consolas" panose="020B0609020204030204" pitchFamily="49" charset="0"/>
              </a:rPr>
              <a:t> Link 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586C0C-1FC0-48C7-B640-475C53D6E9D6}"/>
              </a:ext>
            </a:extLst>
          </p:cNvPr>
          <p:cNvSpPr/>
          <p:nvPr/>
        </p:nvSpPr>
        <p:spPr>
          <a:xfrm>
            <a:off x="1822741" y="3101033"/>
            <a:ext cx="8546514" cy="52322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CODE &amp; SLIDES FROM THIS TALK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5B7589-92C1-462F-A9E0-15C2B0CBC550}"/>
              </a:ext>
            </a:extLst>
          </p:cNvPr>
          <p:cNvSpPr/>
          <p:nvPr/>
        </p:nvSpPr>
        <p:spPr>
          <a:xfrm>
            <a:off x="1773749" y="4502615"/>
            <a:ext cx="7932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Details  go here if any</a:t>
            </a:r>
          </a:p>
        </p:txBody>
      </p:sp>
    </p:spTree>
    <p:extLst>
      <p:ext uri="{BB962C8B-B14F-4D97-AF65-F5344CB8AC3E}">
        <p14:creationId xmlns:p14="http://schemas.microsoft.com/office/powerpoint/2010/main" val="16682945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  <p:bldP spid="13" grpId="0"/>
      <p:bldP spid="9" grpId="0" animBg="1"/>
      <p:bldP spid="10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77AE6B43-F085-4A5F-B69C-08B4B3842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806" y="997626"/>
            <a:ext cx="3738664" cy="373866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FBDA5B1-5AA2-4EC5-9FE6-DEF3EF70130E}"/>
              </a:ext>
            </a:extLst>
          </p:cNvPr>
          <p:cNvGrpSpPr/>
          <p:nvPr/>
        </p:nvGrpSpPr>
        <p:grpSpPr>
          <a:xfrm>
            <a:off x="6853257" y="1137367"/>
            <a:ext cx="4748598" cy="4316605"/>
            <a:chOff x="6763966" y="1195735"/>
            <a:chExt cx="4748598" cy="431660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49CD8FE-9D7F-4675-B7C0-1B1DDD54565C}"/>
                </a:ext>
              </a:extLst>
            </p:cNvPr>
            <p:cNvSpPr/>
            <p:nvPr/>
          </p:nvSpPr>
          <p:spPr>
            <a:xfrm>
              <a:off x="6763966" y="1195735"/>
              <a:ext cx="4748598" cy="43166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0DBF84-1FBD-448D-864B-DB205F085E2E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DC9AE64-326B-4F1C-A7C6-5A5F94BF6469}"/>
                </a:ext>
              </a:extLst>
            </p:cNvPr>
            <p:cNvSpPr/>
            <p:nvPr/>
          </p:nvSpPr>
          <p:spPr>
            <a:xfrm>
              <a:off x="7263319" y="1573393"/>
              <a:ext cx="3774150" cy="4095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509062-C9DE-4F40-92A3-AC90AFCF1410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2EB90E-BA3B-4A89-9AE3-E64D0466A715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5BBC40A-6B23-45E6-A1FD-3953238C1114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6FA25A3-6536-4629-B890-D2A6622C4746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9E559E-763B-4A45-BB72-F87D73AD7E30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29F0D7-8713-4865-B393-E72BF526D6B1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E850284-E5DC-48AA-9B2B-EE83FDC0444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A49131C-D546-4072-9F34-4F4CE181504B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4499A3F-8816-4E3E-A03A-CF4885C31E46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71246C5-8B2C-40FF-8E07-11F27AC594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DF868B-C29E-42D7-BB0D-94A7414DF34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4F5380F-9426-4441-A784-50D7DD20A012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E087D91-68FB-4680-8437-BCF48D636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77D68D4-FC2C-4DE2-B3A6-AAED2E457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34CDE95-F017-428B-8FA6-5A376D0A5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B46B425-0DB1-49CE-8378-AF201F9DA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4AED7D-40EC-417C-B7AB-CF9A032A32F8}"/>
              </a:ext>
            </a:extLst>
          </p:cNvPr>
          <p:cNvGrpSpPr/>
          <p:nvPr/>
        </p:nvGrpSpPr>
        <p:grpSpPr>
          <a:xfrm>
            <a:off x="435991" y="2301360"/>
            <a:ext cx="4158294" cy="2767915"/>
            <a:chOff x="435991" y="2301360"/>
            <a:chExt cx="4158294" cy="276791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9978B70-66DE-4E8F-B915-194EDB92D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991" y="2301360"/>
              <a:ext cx="4158294" cy="276791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27000"/>
                </a:prstClr>
              </a:outerShdw>
            </a:effectLst>
          </p:spPr>
        </p:pic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C48DCCC-3939-4E9D-95BE-CC99759ECC07}"/>
                </a:ext>
              </a:extLst>
            </p:cNvPr>
            <p:cNvSpPr/>
            <p:nvPr/>
          </p:nvSpPr>
          <p:spPr>
            <a:xfrm>
              <a:off x="590145" y="2575128"/>
              <a:ext cx="3819727" cy="2308698"/>
            </a:xfrm>
            <a:custGeom>
              <a:avLst/>
              <a:gdLst>
                <a:gd name="connsiteX0" fmla="*/ 103761 w 3819727"/>
                <a:gd name="connsiteY0" fmla="*/ 2075234 h 2308698"/>
                <a:gd name="connsiteX1" fmla="*/ 103761 w 3819727"/>
                <a:gd name="connsiteY1" fmla="*/ 2075234 h 2308698"/>
                <a:gd name="connsiteX2" fmla="*/ 103761 w 3819727"/>
                <a:gd name="connsiteY2" fmla="*/ 2010383 h 2308698"/>
                <a:gd name="connsiteX3" fmla="*/ 0 w 3819727"/>
                <a:gd name="connsiteY3" fmla="*/ 1504545 h 2308698"/>
                <a:gd name="connsiteX4" fmla="*/ 194553 w 3819727"/>
                <a:gd name="connsiteY4" fmla="*/ 1089498 h 2308698"/>
                <a:gd name="connsiteX5" fmla="*/ 810638 w 3819727"/>
                <a:gd name="connsiteY5" fmla="*/ 1005191 h 2308698"/>
                <a:gd name="connsiteX6" fmla="*/ 966281 w 3819727"/>
                <a:gd name="connsiteY6" fmla="*/ 603115 h 2308698"/>
                <a:gd name="connsiteX7" fmla="*/ 1420238 w 3819727"/>
                <a:gd name="connsiteY7" fmla="*/ 434502 h 2308698"/>
                <a:gd name="connsiteX8" fmla="*/ 1562910 w 3819727"/>
                <a:gd name="connsiteY8" fmla="*/ 505838 h 2308698"/>
                <a:gd name="connsiteX9" fmla="*/ 2016868 w 3819727"/>
                <a:gd name="connsiteY9" fmla="*/ 0 h 2308698"/>
                <a:gd name="connsiteX10" fmla="*/ 2808051 w 3819727"/>
                <a:gd name="connsiteY10" fmla="*/ 32425 h 2308698"/>
                <a:gd name="connsiteX11" fmla="*/ 3197157 w 3819727"/>
                <a:gd name="connsiteY11" fmla="*/ 499353 h 2308698"/>
                <a:gd name="connsiteX12" fmla="*/ 3281464 w 3819727"/>
                <a:gd name="connsiteY12" fmla="*/ 1024647 h 2308698"/>
                <a:gd name="connsiteX13" fmla="*/ 3709481 w 3819727"/>
                <a:gd name="connsiteY13" fmla="*/ 1238655 h 2308698"/>
                <a:gd name="connsiteX14" fmla="*/ 3819727 w 3819727"/>
                <a:gd name="connsiteY14" fmla="*/ 1614791 h 2308698"/>
                <a:gd name="connsiteX15" fmla="*/ 3631659 w 3819727"/>
                <a:gd name="connsiteY15" fmla="*/ 2068749 h 2308698"/>
                <a:gd name="connsiteX16" fmla="*/ 2866417 w 3819727"/>
                <a:gd name="connsiteY16" fmla="*/ 2308698 h 2308698"/>
                <a:gd name="connsiteX17" fmla="*/ 350195 w 3819727"/>
                <a:gd name="connsiteY17" fmla="*/ 2276272 h 2308698"/>
                <a:gd name="connsiteX18" fmla="*/ 103761 w 3819727"/>
                <a:gd name="connsiteY18" fmla="*/ 2075234 h 230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9727" h="2308698">
                  <a:moveTo>
                    <a:pt x="103761" y="2075234"/>
                  </a:moveTo>
                  <a:lnTo>
                    <a:pt x="103761" y="2075234"/>
                  </a:lnTo>
                  <a:lnTo>
                    <a:pt x="103761" y="2010383"/>
                  </a:lnTo>
                  <a:lnTo>
                    <a:pt x="0" y="1504545"/>
                  </a:lnTo>
                  <a:lnTo>
                    <a:pt x="194553" y="1089498"/>
                  </a:lnTo>
                  <a:lnTo>
                    <a:pt x="810638" y="1005191"/>
                  </a:lnTo>
                  <a:lnTo>
                    <a:pt x="966281" y="603115"/>
                  </a:lnTo>
                  <a:lnTo>
                    <a:pt x="1420238" y="434502"/>
                  </a:lnTo>
                  <a:lnTo>
                    <a:pt x="1562910" y="505838"/>
                  </a:lnTo>
                  <a:lnTo>
                    <a:pt x="2016868" y="0"/>
                  </a:lnTo>
                  <a:lnTo>
                    <a:pt x="2808051" y="32425"/>
                  </a:lnTo>
                  <a:lnTo>
                    <a:pt x="3197157" y="499353"/>
                  </a:lnTo>
                  <a:lnTo>
                    <a:pt x="3281464" y="1024647"/>
                  </a:lnTo>
                  <a:lnTo>
                    <a:pt x="3709481" y="1238655"/>
                  </a:lnTo>
                  <a:lnTo>
                    <a:pt x="3819727" y="1614791"/>
                  </a:lnTo>
                  <a:lnTo>
                    <a:pt x="3631659" y="2068749"/>
                  </a:lnTo>
                  <a:lnTo>
                    <a:pt x="2866417" y="2308698"/>
                  </a:lnTo>
                  <a:lnTo>
                    <a:pt x="350195" y="2276272"/>
                  </a:lnTo>
                  <a:lnTo>
                    <a:pt x="103761" y="2075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DFE1E9DC-A8FD-4C35-BAB4-87CE31AAA4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70964" y="2576564"/>
            <a:ext cx="955914" cy="10128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94904E-BD8D-42C8-BCF0-DAF626A2AD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848" y="2427638"/>
            <a:ext cx="1855154" cy="13106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9009CE-9270-49AA-914F-EE4FF9CD33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917" y="2610050"/>
            <a:ext cx="1091565" cy="94584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C336232-8893-4D94-BAF3-969DCDA6AF22}"/>
              </a:ext>
            </a:extLst>
          </p:cNvPr>
          <p:cNvSpPr/>
          <p:nvPr/>
        </p:nvSpPr>
        <p:spPr>
          <a:xfrm>
            <a:off x="7202306" y="4064041"/>
            <a:ext cx="4050500" cy="945841"/>
          </a:xfrm>
          <a:prstGeom prst="rect">
            <a:avLst/>
          </a:prstGeom>
          <a:solidFill>
            <a:srgbClr val="FFD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</p:txBody>
      </p:sp>
      <p:pic>
        <p:nvPicPr>
          <p:cNvPr id="21" name="Graphic 20" descr="Line Arrow: Clockwise curve">
            <a:extLst>
              <a:ext uri="{FF2B5EF4-FFF2-40B4-BE49-F238E27FC236}">
                <a16:creationId xmlns:a16="http://schemas.microsoft.com/office/drawing/2014/main" id="{562C8EDC-19E5-43AB-ADC6-B74F88E1CE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7200000">
            <a:off x="4968615" y="2167670"/>
            <a:ext cx="1398578" cy="1398578"/>
          </a:xfrm>
          <a:prstGeom prst="rect">
            <a:avLst/>
          </a:prstGeom>
        </p:spPr>
      </p:pic>
      <p:pic>
        <p:nvPicPr>
          <p:cNvPr id="47" name="Graphic 46" descr="Line Arrow: Clockwise curve">
            <a:extLst>
              <a:ext uri="{FF2B5EF4-FFF2-40B4-BE49-F238E27FC236}">
                <a16:creationId xmlns:a16="http://schemas.microsoft.com/office/drawing/2014/main" id="{9BB20BAA-630C-4C2D-BA43-61EF2EECEB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7200000" flipH="1" flipV="1">
            <a:off x="4881689" y="3122916"/>
            <a:ext cx="1398578" cy="139857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8C0C3F9-5262-47EE-B139-78DC5721BDC5}"/>
              </a:ext>
            </a:extLst>
          </p:cNvPr>
          <p:cNvGrpSpPr/>
          <p:nvPr/>
        </p:nvGrpSpPr>
        <p:grpSpPr>
          <a:xfrm>
            <a:off x="892638" y="3799375"/>
            <a:ext cx="935363" cy="791647"/>
            <a:chOff x="809408" y="5164739"/>
            <a:chExt cx="1531302" cy="1296022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5FA6BA9-9017-4CAF-8D5E-41145FFF9507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56C8DAF-B264-48E2-B91D-0A68642CE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8573EEF2-0DC2-446D-BB13-916154F757B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282" y="3612286"/>
            <a:ext cx="756073" cy="97306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5C5BD9B-9BF1-4913-BCEA-56D545352D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269" y="2966211"/>
            <a:ext cx="1087279" cy="66605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ECEB465-4509-49D1-BB7B-C8D441636A9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664" y="3974515"/>
            <a:ext cx="1216631" cy="45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889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77AE6B43-F085-4A5F-B69C-08B4B3842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806" y="997626"/>
            <a:ext cx="3738664" cy="373866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FBDA5B1-5AA2-4EC5-9FE6-DEF3EF70130E}"/>
              </a:ext>
            </a:extLst>
          </p:cNvPr>
          <p:cNvGrpSpPr/>
          <p:nvPr/>
        </p:nvGrpSpPr>
        <p:grpSpPr>
          <a:xfrm>
            <a:off x="6853257" y="1137367"/>
            <a:ext cx="4748598" cy="4316605"/>
            <a:chOff x="6763966" y="1195735"/>
            <a:chExt cx="4748598" cy="431660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49CD8FE-9D7F-4675-B7C0-1B1DDD54565C}"/>
                </a:ext>
              </a:extLst>
            </p:cNvPr>
            <p:cNvSpPr/>
            <p:nvPr/>
          </p:nvSpPr>
          <p:spPr>
            <a:xfrm>
              <a:off x="6763966" y="1195735"/>
              <a:ext cx="4748598" cy="43166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0DBF84-1FBD-448D-864B-DB205F085E2E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DC9AE64-326B-4F1C-A7C6-5A5F94BF6469}"/>
                </a:ext>
              </a:extLst>
            </p:cNvPr>
            <p:cNvSpPr/>
            <p:nvPr/>
          </p:nvSpPr>
          <p:spPr>
            <a:xfrm>
              <a:off x="7263319" y="1573393"/>
              <a:ext cx="3774150" cy="4095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509062-C9DE-4F40-92A3-AC90AFCF1410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2EB90E-BA3B-4A89-9AE3-E64D0466A715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5BBC40A-6B23-45E6-A1FD-3953238C1114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6FA25A3-6536-4629-B890-D2A6622C4746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9E559E-763B-4A45-BB72-F87D73AD7E30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29F0D7-8713-4865-B393-E72BF526D6B1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E850284-E5DC-48AA-9B2B-EE83FDC0444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A49131C-D546-4072-9F34-4F4CE181504B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4499A3F-8816-4E3E-A03A-CF4885C31E46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71246C5-8B2C-40FF-8E07-11F27AC594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DF868B-C29E-42D7-BB0D-94A7414DF34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4F5380F-9426-4441-A784-50D7DD20A012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E087D91-68FB-4680-8437-BCF48D636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77D68D4-FC2C-4DE2-B3A6-AAED2E457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34CDE95-F017-428B-8FA6-5A376D0A5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B46B425-0DB1-49CE-8378-AF201F9DA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4AED7D-40EC-417C-B7AB-CF9A032A32F8}"/>
              </a:ext>
            </a:extLst>
          </p:cNvPr>
          <p:cNvGrpSpPr/>
          <p:nvPr/>
        </p:nvGrpSpPr>
        <p:grpSpPr>
          <a:xfrm>
            <a:off x="435991" y="2301360"/>
            <a:ext cx="4158294" cy="2767915"/>
            <a:chOff x="435991" y="2301360"/>
            <a:chExt cx="4158294" cy="276791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9978B70-66DE-4E8F-B915-194EDB92D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991" y="2301360"/>
              <a:ext cx="4158294" cy="276791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27000"/>
                </a:prstClr>
              </a:outerShdw>
            </a:effectLst>
          </p:spPr>
        </p:pic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C48DCCC-3939-4E9D-95BE-CC99759ECC07}"/>
                </a:ext>
              </a:extLst>
            </p:cNvPr>
            <p:cNvSpPr/>
            <p:nvPr/>
          </p:nvSpPr>
          <p:spPr>
            <a:xfrm>
              <a:off x="590145" y="2575128"/>
              <a:ext cx="3819727" cy="2308698"/>
            </a:xfrm>
            <a:custGeom>
              <a:avLst/>
              <a:gdLst>
                <a:gd name="connsiteX0" fmla="*/ 103761 w 3819727"/>
                <a:gd name="connsiteY0" fmla="*/ 2075234 h 2308698"/>
                <a:gd name="connsiteX1" fmla="*/ 103761 w 3819727"/>
                <a:gd name="connsiteY1" fmla="*/ 2075234 h 2308698"/>
                <a:gd name="connsiteX2" fmla="*/ 103761 w 3819727"/>
                <a:gd name="connsiteY2" fmla="*/ 2010383 h 2308698"/>
                <a:gd name="connsiteX3" fmla="*/ 0 w 3819727"/>
                <a:gd name="connsiteY3" fmla="*/ 1504545 h 2308698"/>
                <a:gd name="connsiteX4" fmla="*/ 194553 w 3819727"/>
                <a:gd name="connsiteY4" fmla="*/ 1089498 h 2308698"/>
                <a:gd name="connsiteX5" fmla="*/ 810638 w 3819727"/>
                <a:gd name="connsiteY5" fmla="*/ 1005191 h 2308698"/>
                <a:gd name="connsiteX6" fmla="*/ 966281 w 3819727"/>
                <a:gd name="connsiteY6" fmla="*/ 603115 h 2308698"/>
                <a:gd name="connsiteX7" fmla="*/ 1420238 w 3819727"/>
                <a:gd name="connsiteY7" fmla="*/ 434502 h 2308698"/>
                <a:gd name="connsiteX8" fmla="*/ 1562910 w 3819727"/>
                <a:gd name="connsiteY8" fmla="*/ 505838 h 2308698"/>
                <a:gd name="connsiteX9" fmla="*/ 2016868 w 3819727"/>
                <a:gd name="connsiteY9" fmla="*/ 0 h 2308698"/>
                <a:gd name="connsiteX10" fmla="*/ 2808051 w 3819727"/>
                <a:gd name="connsiteY10" fmla="*/ 32425 h 2308698"/>
                <a:gd name="connsiteX11" fmla="*/ 3197157 w 3819727"/>
                <a:gd name="connsiteY11" fmla="*/ 499353 h 2308698"/>
                <a:gd name="connsiteX12" fmla="*/ 3281464 w 3819727"/>
                <a:gd name="connsiteY12" fmla="*/ 1024647 h 2308698"/>
                <a:gd name="connsiteX13" fmla="*/ 3709481 w 3819727"/>
                <a:gd name="connsiteY13" fmla="*/ 1238655 h 2308698"/>
                <a:gd name="connsiteX14" fmla="*/ 3819727 w 3819727"/>
                <a:gd name="connsiteY14" fmla="*/ 1614791 h 2308698"/>
                <a:gd name="connsiteX15" fmla="*/ 3631659 w 3819727"/>
                <a:gd name="connsiteY15" fmla="*/ 2068749 h 2308698"/>
                <a:gd name="connsiteX16" fmla="*/ 2866417 w 3819727"/>
                <a:gd name="connsiteY16" fmla="*/ 2308698 h 2308698"/>
                <a:gd name="connsiteX17" fmla="*/ 350195 w 3819727"/>
                <a:gd name="connsiteY17" fmla="*/ 2276272 h 2308698"/>
                <a:gd name="connsiteX18" fmla="*/ 103761 w 3819727"/>
                <a:gd name="connsiteY18" fmla="*/ 2075234 h 230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9727" h="2308698">
                  <a:moveTo>
                    <a:pt x="103761" y="2075234"/>
                  </a:moveTo>
                  <a:lnTo>
                    <a:pt x="103761" y="2075234"/>
                  </a:lnTo>
                  <a:lnTo>
                    <a:pt x="103761" y="2010383"/>
                  </a:lnTo>
                  <a:lnTo>
                    <a:pt x="0" y="1504545"/>
                  </a:lnTo>
                  <a:lnTo>
                    <a:pt x="194553" y="1089498"/>
                  </a:lnTo>
                  <a:lnTo>
                    <a:pt x="810638" y="1005191"/>
                  </a:lnTo>
                  <a:lnTo>
                    <a:pt x="966281" y="603115"/>
                  </a:lnTo>
                  <a:lnTo>
                    <a:pt x="1420238" y="434502"/>
                  </a:lnTo>
                  <a:lnTo>
                    <a:pt x="1562910" y="505838"/>
                  </a:lnTo>
                  <a:lnTo>
                    <a:pt x="2016868" y="0"/>
                  </a:lnTo>
                  <a:lnTo>
                    <a:pt x="2808051" y="32425"/>
                  </a:lnTo>
                  <a:lnTo>
                    <a:pt x="3197157" y="499353"/>
                  </a:lnTo>
                  <a:lnTo>
                    <a:pt x="3281464" y="1024647"/>
                  </a:lnTo>
                  <a:lnTo>
                    <a:pt x="3709481" y="1238655"/>
                  </a:lnTo>
                  <a:lnTo>
                    <a:pt x="3819727" y="1614791"/>
                  </a:lnTo>
                  <a:lnTo>
                    <a:pt x="3631659" y="2068749"/>
                  </a:lnTo>
                  <a:lnTo>
                    <a:pt x="2866417" y="2308698"/>
                  </a:lnTo>
                  <a:lnTo>
                    <a:pt x="350195" y="2276272"/>
                  </a:lnTo>
                  <a:lnTo>
                    <a:pt x="103761" y="2075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1" name="Graphic 20" descr="Line Arrow: Clockwise curve">
            <a:extLst>
              <a:ext uri="{FF2B5EF4-FFF2-40B4-BE49-F238E27FC236}">
                <a16:creationId xmlns:a16="http://schemas.microsoft.com/office/drawing/2014/main" id="{562C8EDC-19E5-43AB-ADC6-B74F88E1CE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7200000">
            <a:off x="4968615" y="2167670"/>
            <a:ext cx="1398578" cy="1398578"/>
          </a:xfrm>
          <a:prstGeom prst="rect">
            <a:avLst/>
          </a:prstGeom>
        </p:spPr>
      </p:pic>
      <p:pic>
        <p:nvPicPr>
          <p:cNvPr id="47" name="Graphic 46" descr="Line Arrow: Clockwise curve">
            <a:extLst>
              <a:ext uri="{FF2B5EF4-FFF2-40B4-BE49-F238E27FC236}">
                <a16:creationId xmlns:a16="http://schemas.microsoft.com/office/drawing/2014/main" id="{9BB20BAA-630C-4C2D-BA43-61EF2EECEB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7200000" flipH="1" flipV="1">
            <a:off x="4881689" y="3122916"/>
            <a:ext cx="1398578" cy="139857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8C0C3F9-5262-47EE-B139-78DC5721BDC5}"/>
              </a:ext>
            </a:extLst>
          </p:cNvPr>
          <p:cNvGrpSpPr/>
          <p:nvPr/>
        </p:nvGrpSpPr>
        <p:grpSpPr>
          <a:xfrm>
            <a:off x="892638" y="3799375"/>
            <a:ext cx="935363" cy="791647"/>
            <a:chOff x="809408" y="5164739"/>
            <a:chExt cx="1531302" cy="1296022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5FA6BA9-9017-4CAF-8D5E-41145FFF9507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56C8DAF-B264-48E2-B91D-0A68642CE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8573EEF2-0DC2-446D-BB13-916154F757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282" y="3612286"/>
            <a:ext cx="756073" cy="97306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5C5BD9B-9BF1-4913-BCEA-56D545352D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269" y="2966211"/>
            <a:ext cx="1087279" cy="66605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ECEB465-4509-49D1-BB7B-C8D441636A9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664" y="3974515"/>
            <a:ext cx="1216631" cy="45867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95BC0AF-6A32-4EDF-9AC9-6D33F854320C}"/>
              </a:ext>
            </a:extLst>
          </p:cNvPr>
          <p:cNvGrpSpPr/>
          <p:nvPr/>
        </p:nvGrpSpPr>
        <p:grpSpPr>
          <a:xfrm>
            <a:off x="7334494" y="2899444"/>
            <a:ext cx="935363" cy="791647"/>
            <a:chOff x="809408" y="5164739"/>
            <a:chExt cx="1531302" cy="129602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EE339C6-36B6-4087-A1E0-F4818FBFEA12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64109CC7-D9A8-4307-8855-3CA40EE2E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B9AF1B1-8F2C-4255-BD18-832EF2A186C6}"/>
              </a:ext>
            </a:extLst>
          </p:cNvPr>
          <p:cNvGrpSpPr/>
          <p:nvPr/>
        </p:nvGrpSpPr>
        <p:grpSpPr>
          <a:xfrm>
            <a:off x="8516679" y="2980091"/>
            <a:ext cx="2656688" cy="624681"/>
            <a:chOff x="977953" y="2433131"/>
            <a:chExt cx="6182954" cy="1453829"/>
          </a:xfrm>
          <a:solidFill>
            <a:schemeClr val="tx1"/>
          </a:solidFill>
          <a:effectLst>
            <a:outerShdw blurRad="1651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9FF01EA-4E0F-43D1-AB5D-50C107517F8C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295A8EE-BF49-4FA6-B4B2-A9450925D64C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7CE0966-8CAD-4CDF-BDEE-D8BE6645B24A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A585C7F-2737-4E75-AA6C-AE0793A309FF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0CDC864-BB3E-434F-A221-1914FDE60078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2A13DBC-08E7-4FD7-A24B-653C8053DACD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5985040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B8F3FF1-FDA1-4CFC-8151-C3CB0E6A3D24}"/>
              </a:ext>
            </a:extLst>
          </p:cNvPr>
          <p:cNvSpPr/>
          <p:nvPr/>
        </p:nvSpPr>
        <p:spPr>
          <a:xfrm>
            <a:off x="893935" y="1214056"/>
            <a:ext cx="52020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kern="0" spc="300" dirty="0">
                <a:solidFill>
                  <a:srgbClr val="FFFF00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BLAZOR BASICS</a:t>
            </a:r>
            <a:endParaRPr lang="en-GB" sz="5400" spc="300" dirty="0">
              <a:solidFill>
                <a:srgbClr val="FFFF00"/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98748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ACF022E5-2B0D-489B-B08B-8060610F24AD}"/>
              </a:ext>
            </a:extLst>
          </p:cNvPr>
          <p:cNvSpPr/>
          <p:nvPr/>
        </p:nvSpPr>
        <p:spPr>
          <a:xfrm>
            <a:off x="2657747" y="3343378"/>
            <a:ext cx="6459967" cy="2578706"/>
          </a:xfrm>
          <a:prstGeom prst="can">
            <a:avLst>
              <a:gd name="adj" fmla="val 50000"/>
            </a:avLst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04B75926-1337-450E-8463-B68E55D30F07}"/>
              </a:ext>
            </a:extLst>
          </p:cNvPr>
          <p:cNvSpPr/>
          <p:nvPr/>
        </p:nvSpPr>
        <p:spPr>
          <a:xfrm>
            <a:off x="3572146" y="2307513"/>
            <a:ext cx="4631170" cy="2034989"/>
          </a:xfrm>
          <a:prstGeom prst="can">
            <a:avLst>
              <a:gd name="adj" fmla="val 39479"/>
            </a:avLst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42CF6082-C8DE-4741-B3D3-86442AC607FC}"/>
              </a:ext>
            </a:extLst>
          </p:cNvPr>
          <p:cNvSpPr/>
          <p:nvPr/>
        </p:nvSpPr>
        <p:spPr>
          <a:xfrm>
            <a:off x="4459651" y="1253266"/>
            <a:ext cx="2856158" cy="1572180"/>
          </a:xfrm>
          <a:prstGeom prst="can">
            <a:avLst>
              <a:gd name="adj" fmla="val 24895"/>
            </a:avLst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86453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ACF022E5-2B0D-489B-B08B-8060610F24AD}"/>
              </a:ext>
            </a:extLst>
          </p:cNvPr>
          <p:cNvSpPr/>
          <p:nvPr/>
        </p:nvSpPr>
        <p:spPr>
          <a:xfrm>
            <a:off x="2657747" y="3343378"/>
            <a:ext cx="6459967" cy="2578706"/>
          </a:xfrm>
          <a:prstGeom prst="can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165100">
              <a:schemeClr val="accent3">
                <a:satMod val="175000"/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04B75926-1337-450E-8463-B68E55D30F07}"/>
              </a:ext>
            </a:extLst>
          </p:cNvPr>
          <p:cNvSpPr/>
          <p:nvPr/>
        </p:nvSpPr>
        <p:spPr>
          <a:xfrm>
            <a:off x="3572146" y="2307513"/>
            <a:ext cx="4631170" cy="2034989"/>
          </a:xfrm>
          <a:prstGeom prst="can">
            <a:avLst>
              <a:gd name="adj" fmla="val 39479"/>
            </a:avLst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42CF6082-C8DE-4741-B3D3-86442AC607FC}"/>
              </a:ext>
            </a:extLst>
          </p:cNvPr>
          <p:cNvSpPr/>
          <p:nvPr/>
        </p:nvSpPr>
        <p:spPr>
          <a:xfrm>
            <a:off x="4459651" y="1253266"/>
            <a:ext cx="2856158" cy="1572180"/>
          </a:xfrm>
          <a:prstGeom prst="can">
            <a:avLst>
              <a:gd name="adj" fmla="val 24895"/>
            </a:avLst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F11263-127E-4E89-A095-FC1CFD3681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21" t="11142" r="36523" b="38511"/>
          <a:stretch/>
        </p:blipFill>
        <p:spPr>
          <a:xfrm>
            <a:off x="5475783" y="4817830"/>
            <a:ext cx="899023" cy="89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9610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ACF022E5-2B0D-489B-B08B-8060610F24AD}"/>
              </a:ext>
            </a:extLst>
          </p:cNvPr>
          <p:cNvSpPr/>
          <p:nvPr/>
        </p:nvSpPr>
        <p:spPr>
          <a:xfrm>
            <a:off x="2657747" y="3343378"/>
            <a:ext cx="6459967" cy="2578706"/>
          </a:xfrm>
          <a:prstGeom prst="can">
            <a:avLst>
              <a:gd name="adj" fmla="val 50000"/>
            </a:avLst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04B75926-1337-450E-8463-B68E55D30F07}"/>
              </a:ext>
            </a:extLst>
          </p:cNvPr>
          <p:cNvSpPr/>
          <p:nvPr/>
        </p:nvSpPr>
        <p:spPr>
          <a:xfrm>
            <a:off x="3572146" y="2307513"/>
            <a:ext cx="4631170" cy="2034989"/>
          </a:xfrm>
          <a:prstGeom prst="can">
            <a:avLst>
              <a:gd name="adj" fmla="val 39479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165100">
              <a:schemeClr val="accent3">
                <a:satMod val="175000"/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42CF6082-C8DE-4741-B3D3-86442AC607FC}"/>
              </a:ext>
            </a:extLst>
          </p:cNvPr>
          <p:cNvSpPr/>
          <p:nvPr/>
        </p:nvSpPr>
        <p:spPr>
          <a:xfrm>
            <a:off x="4459651" y="1253266"/>
            <a:ext cx="2856158" cy="1572180"/>
          </a:xfrm>
          <a:prstGeom prst="can">
            <a:avLst>
              <a:gd name="adj" fmla="val 24895"/>
            </a:avLst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F11263-127E-4E89-A095-FC1CFD3681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21" t="11142" r="36523" b="38511"/>
          <a:stretch/>
        </p:blipFill>
        <p:spPr>
          <a:xfrm>
            <a:off x="5475783" y="4817830"/>
            <a:ext cx="899023" cy="8930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1A9B91-A8E6-470A-A972-E254EE5984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417" y="3313488"/>
            <a:ext cx="676403" cy="81236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5BF0533-D6D9-4A30-B689-6398E52D21E6}"/>
              </a:ext>
            </a:extLst>
          </p:cNvPr>
          <p:cNvGrpSpPr/>
          <p:nvPr/>
        </p:nvGrpSpPr>
        <p:grpSpPr>
          <a:xfrm>
            <a:off x="4952367" y="3324420"/>
            <a:ext cx="935363" cy="791647"/>
            <a:chOff x="809408" y="5164739"/>
            <a:chExt cx="1531302" cy="129602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56E15BE-C80D-48F5-9FDF-3B960B3182A2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CEF0499-E74C-4677-9AD4-A42B2F171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611143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ACF022E5-2B0D-489B-B08B-8060610F24AD}"/>
              </a:ext>
            </a:extLst>
          </p:cNvPr>
          <p:cNvSpPr/>
          <p:nvPr/>
        </p:nvSpPr>
        <p:spPr>
          <a:xfrm>
            <a:off x="2657747" y="3343378"/>
            <a:ext cx="6459967" cy="2578706"/>
          </a:xfrm>
          <a:prstGeom prst="can">
            <a:avLst>
              <a:gd name="adj" fmla="val 50000"/>
            </a:avLst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04B75926-1337-450E-8463-B68E55D30F07}"/>
              </a:ext>
            </a:extLst>
          </p:cNvPr>
          <p:cNvSpPr/>
          <p:nvPr/>
        </p:nvSpPr>
        <p:spPr>
          <a:xfrm>
            <a:off x="3572146" y="2307513"/>
            <a:ext cx="4631170" cy="2034989"/>
          </a:xfrm>
          <a:prstGeom prst="can">
            <a:avLst>
              <a:gd name="adj" fmla="val 39479"/>
            </a:avLst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42CF6082-C8DE-4741-B3D3-86442AC607FC}"/>
              </a:ext>
            </a:extLst>
          </p:cNvPr>
          <p:cNvSpPr/>
          <p:nvPr/>
        </p:nvSpPr>
        <p:spPr>
          <a:xfrm>
            <a:off x="4459651" y="1253266"/>
            <a:ext cx="2856158" cy="1572180"/>
          </a:xfrm>
          <a:prstGeom prst="can">
            <a:avLst>
              <a:gd name="adj" fmla="val 24895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165100">
              <a:schemeClr val="accent3">
                <a:satMod val="175000"/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F11263-127E-4E89-A095-FC1CFD3681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21" t="11142" r="36523" b="38511"/>
          <a:stretch/>
        </p:blipFill>
        <p:spPr>
          <a:xfrm>
            <a:off x="5475783" y="4817830"/>
            <a:ext cx="899023" cy="8930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1A9B91-A8E6-470A-A972-E254EE5984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417" y="3313488"/>
            <a:ext cx="676403" cy="81236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5BF0533-D6D9-4A30-B689-6398E52D21E6}"/>
              </a:ext>
            </a:extLst>
          </p:cNvPr>
          <p:cNvGrpSpPr/>
          <p:nvPr/>
        </p:nvGrpSpPr>
        <p:grpSpPr>
          <a:xfrm>
            <a:off x="4952367" y="3324420"/>
            <a:ext cx="935363" cy="791647"/>
            <a:chOff x="809408" y="5164739"/>
            <a:chExt cx="1531302" cy="129602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56E15BE-C80D-48F5-9FDF-3B960B3182A2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CEF0499-E74C-4677-9AD4-A42B2F171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42548E8-8814-43F6-A46E-79BB4CD4ED66}"/>
              </a:ext>
            </a:extLst>
          </p:cNvPr>
          <p:cNvGrpSpPr/>
          <p:nvPr/>
        </p:nvGrpSpPr>
        <p:grpSpPr>
          <a:xfrm>
            <a:off x="5204172" y="2047241"/>
            <a:ext cx="1377698" cy="323945"/>
            <a:chOff x="977953" y="2433131"/>
            <a:chExt cx="6182954" cy="1453829"/>
          </a:xfrm>
          <a:solidFill>
            <a:schemeClr val="bg1"/>
          </a:solidFill>
          <a:effectLst/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52B8D28-6842-43BA-9E68-180916F1544E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39657B-A9F5-4FEE-84B0-636623B8CD14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E01BAAE-04AB-423B-9AD0-6AAE5BFA4169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04C6E02-F199-473B-B242-C5E05D7077C8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988AC8C-9EC6-4433-A399-0E8D6FA95C07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3EDF9FE-4302-483E-9D0B-3F9C0395EFD2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5422708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B8F3FF1-FDA1-4CFC-8151-C3CB0E6A3D24}"/>
              </a:ext>
            </a:extLst>
          </p:cNvPr>
          <p:cNvSpPr/>
          <p:nvPr/>
        </p:nvSpPr>
        <p:spPr>
          <a:xfrm>
            <a:off x="893935" y="1214056"/>
            <a:ext cx="68964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kern="0" spc="300" dirty="0">
                <a:solidFill>
                  <a:srgbClr val="FFFF00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BEHIND THE SCENES</a:t>
            </a:r>
            <a:endParaRPr lang="en-GB" sz="5400" spc="300" dirty="0">
              <a:solidFill>
                <a:srgbClr val="FFFF00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D50853-6F89-445E-B424-6D25CBDB7511}"/>
              </a:ext>
            </a:extLst>
          </p:cNvPr>
          <p:cNvSpPr/>
          <p:nvPr/>
        </p:nvSpPr>
        <p:spPr>
          <a:xfrm>
            <a:off x="1050313" y="2722161"/>
            <a:ext cx="2150087" cy="1088214"/>
          </a:xfrm>
          <a:prstGeom prst="roundRect">
            <a:avLst>
              <a:gd name="adj" fmla="val 13260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.</a:t>
            </a:r>
            <a:r>
              <a:rPr lang="en-GB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wasm</a:t>
            </a:r>
            <a:endParaRPr lang="en-GB" sz="36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5C34615-FEB9-4528-9B6A-025714193177}"/>
              </a:ext>
            </a:extLst>
          </p:cNvPr>
          <p:cNvSpPr/>
          <p:nvPr/>
        </p:nvSpPr>
        <p:spPr>
          <a:xfrm>
            <a:off x="3581704" y="2722161"/>
            <a:ext cx="2297321" cy="1088214"/>
          </a:xfrm>
          <a:prstGeom prst="roundRect">
            <a:avLst>
              <a:gd name="adj" fmla="val 13260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Mono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FBC530-2700-451A-9FC3-7796EF7827B4}"/>
              </a:ext>
            </a:extLst>
          </p:cNvPr>
          <p:cNvSpPr/>
          <p:nvPr/>
        </p:nvSpPr>
        <p:spPr>
          <a:xfrm>
            <a:off x="6252579" y="2722161"/>
            <a:ext cx="2891422" cy="1088214"/>
          </a:xfrm>
          <a:prstGeom prst="roundRect">
            <a:avLst>
              <a:gd name="adj" fmla="val 13260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26307776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474</Words>
  <Application>Microsoft Office PowerPoint</Application>
  <PresentationFormat>Widescreen</PresentationFormat>
  <Paragraphs>150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Abadi</vt:lpstr>
      <vt:lpstr>Abadi Extra Light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Steve Sanderson</dc:creator>
  <cp:lastModifiedBy>David Gallivan</cp:lastModifiedBy>
  <cp:revision>65</cp:revision>
  <dcterms:created xsi:type="dcterms:W3CDTF">2019-06-14T10:31:36Z</dcterms:created>
  <dcterms:modified xsi:type="dcterms:W3CDTF">2019-09-18T14:35:57Z</dcterms:modified>
</cp:coreProperties>
</file>