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sldIdLst>
    <p:sldId id="256" r:id="rId2"/>
    <p:sldId id="261" r:id="rId3"/>
    <p:sldId id="262" r:id="rId4"/>
    <p:sldId id="257" r:id="rId5"/>
    <p:sldId id="258" r:id="rId6"/>
    <p:sldId id="259" r:id="rId7"/>
    <p:sldId id="260"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3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95BF38BE-16C6-473E-92E1-36D81F0925AC}" type="datetimeFigureOut">
              <a:rPr lang="en-GB" smtClean="0"/>
              <a:t>13/04/2024</a:t>
            </a:fld>
            <a:endParaRPr lang="en-GB"/>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GB"/>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7D8A085-0AAE-48FC-B990-AC7BC7F0B02A}" type="slidenum">
              <a:rPr lang="en-GB" smtClean="0"/>
              <a:t>‹#›</a:t>
            </a:fld>
            <a:endParaRPr lang="en-GB"/>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4039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BF38BE-16C6-473E-92E1-36D81F0925AC}" type="datetimeFigureOut">
              <a:rPr lang="en-GB" smtClean="0"/>
              <a:t>13/04/2024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D8A085-0AAE-48FC-B990-AC7BC7F0B02A}" type="slidenum">
              <a:rPr lang="en-GB" smtClean="0"/>
              <a:t>‹#›</a:t>
            </a:fld>
            <a:endParaRPr lang="en-GB"/>
          </a:p>
        </p:txBody>
      </p:sp>
    </p:spTree>
    <p:extLst>
      <p:ext uri="{BB962C8B-B14F-4D97-AF65-F5344CB8AC3E}">
        <p14:creationId xmlns:p14="http://schemas.microsoft.com/office/powerpoint/2010/main" val="502708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BF38BE-16C6-473E-92E1-36D81F0925AC}" type="datetimeFigureOut">
              <a:rPr lang="en-GB" smtClean="0"/>
              <a:t>13/04/2024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D8A085-0AAE-48FC-B990-AC7BC7F0B02A}" type="slidenum">
              <a:rPr lang="en-GB" smtClean="0"/>
              <a:t>‹#›</a:t>
            </a:fld>
            <a:endParaRPr lang="en-GB"/>
          </a:p>
        </p:txBody>
      </p:sp>
    </p:spTree>
    <p:extLst>
      <p:ext uri="{BB962C8B-B14F-4D97-AF65-F5344CB8AC3E}">
        <p14:creationId xmlns:p14="http://schemas.microsoft.com/office/powerpoint/2010/main" val="2991613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BF38BE-16C6-473E-92E1-36D81F0925AC}" type="datetimeFigureOut">
              <a:rPr lang="en-GB" smtClean="0"/>
              <a:t>13/04/2024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D8A085-0AAE-48FC-B990-AC7BC7F0B02A}" type="slidenum">
              <a:rPr lang="en-GB" smtClean="0"/>
              <a:t>‹#›</a:t>
            </a:fld>
            <a:endParaRPr lang="en-GB"/>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27725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BF38BE-16C6-473E-92E1-36D81F0925AC}" type="datetimeFigureOut">
              <a:rPr lang="en-GB" smtClean="0"/>
              <a:t>13/04/2024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D8A085-0AAE-48FC-B990-AC7BC7F0B02A}" type="slidenum">
              <a:rPr lang="en-GB" smtClean="0"/>
              <a:t>‹#›</a:t>
            </a:fld>
            <a:endParaRPr lang="en-GB"/>
          </a:p>
        </p:txBody>
      </p:sp>
    </p:spTree>
    <p:extLst>
      <p:ext uri="{BB962C8B-B14F-4D97-AF65-F5344CB8AC3E}">
        <p14:creationId xmlns:p14="http://schemas.microsoft.com/office/powerpoint/2010/main" val="2210632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5BF38BE-16C6-473E-92E1-36D81F0925AC}" type="datetimeFigureOut">
              <a:rPr lang="en-GB" smtClean="0"/>
              <a:t>13/04/2024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7D8A085-0AAE-48FC-B990-AC7BC7F0B02A}" type="slidenum">
              <a:rPr lang="en-GB" smtClean="0"/>
              <a:t>‹#›</a:t>
            </a:fld>
            <a:endParaRPr lang="en-GB"/>
          </a:p>
        </p:txBody>
      </p:sp>
    </p:spTree>
    <p:extLst>
      <p:ext uri="{BB962C8B-B14F-4D97-AF65-F5344CB8AC3E}">
        <p14:creationId xmlns:p14="http://schemas.microsoft.com/office/powerpoint/2010/main" val="2510847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5BF38BE-16C6-473E-92E1-36D81F0925AC}" type="datetimeFigureOut">
              <a:rPr lang="en-GB" smtClean="0"/>
              <a:t>13/04/2024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7D8A085-0AAE-48FC-B990-AC7BC7F0B02A}" type="slidenum">
              <a:rPr lang="en-GB" smtClean="0"/>
              <a:t>‹#›</a:t>
            </a:fld>
            <a:endParaRPr lang="en-GB"/>
          </a:p>
        </p:txBody>
      </p:sp>
    </p:spTree>
    <p:extLst>
      <p:ext uri="{BB962C8B-B14F-4D97-AF65-F5344CB8AC3E}">
        <p14:creationId xmlns:p14="http://schemas.microsoft.com/office/powerpoint/2010/main" val="3981563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BF38BE-16C6-473E-92E1-36D81F0925AC}" type="datetimeFigureOut">
              <a:rPr lang="en-GB" smtClean="0"/>
              <a:t>13/04/2024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D8A085-0AAE-48FC-B990-AC7BC7F0B02A}" type="slidenum">
              <a:rPr lang="en-GB" smtClean="0"/>
              <a:t>‹#›</a:t>
            </a:fld>
            <a:endParaRPr lang="en-GB"/>
          </a:p>
        </p:txBody>
      </p:sp>
    </p:spTree>
    <p:extLst>
      <p:ext uri="{BB962C8B-B14F-4D97-AF65-F5344CB8AC3E}">
        <p14:creationId xmlns:p14="http://schemas.microsoft.com/office/powerpoint/2010/main" val="568495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BF38BE-16C6-473E-92E1-36D81F0925AC}" type="datetimeFigureOut">
              <a:rPr lang="en-GB" smtClean="0"/>
              <a:t>13/04/2024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D8A085-0AAE-48FC-B990-AC7BC7F0B02A}" type="slidenum">
              <a:rPr lang="en-GB" smtClean="0"/>
              <a:t>‹#›</a:t>
            </a:fld>
            <a:endParaRPr lang="en-GB"/>
          </a:p>
        </p:txBody>
      </p:sp>
    </p:spTree>
    <p:extLst>
      <p:ext uri="{BB962C8B-B14F-4D97-AF65-F5344CB8AC3E}">
        <p14:creationId xmlns:p14="http://schemas.microsoft.com/office/powerpoint/2010/main" val="333708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5BF38BE-16C6-473E-92E1-36D81F0925AC}" type="datetimeFigureOut">
              <a:rPr lang="en-GB" smtClean="0"/>
              <a:t>13/04/2024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D8A085-0AAE-48FC-B990-AC7BC7F0B02A}" type="slidenum">
              <a:rPr lang="en-GB" smtClean="0"/>
              <a:t>‹#›</a:t>
            </a:fld>
            <a:endParaRPr lang="en-GB"/>
          </a:p>
        </p:txBody>
      </p:sp>
    </p:spTree>
    <p:extLst>
      <p:ext uri="{BB962C8B-B14F-4D97-AF65-F5344CB8AC3E}">
        <p14:creationId xmlns:p14="http://schemas.microsoft.com/office/powerpoint/2010/main" val="906269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BF38BE-16C6-473E-92E1-36D81F0925AC}" type="datetimeFigureOut">
              <a:rPr lang="en-GB" smtClean="0"/>
              <a:t>13/04/2024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D8A085-0AAE-48FC-B990-AC7BC7F0B02A}" type="slidenum">
              <a:rPr lang="en-GB" smtClean="0"/>
              <a:t>‹#›</a:t>
            </a:fld>
            <a:endParaRPr lang="en-GB"/>
          </a:p>
        </p:txBody>
      </p:sp>
    </p:spTree>
    <p:extLst>
      <p:ext uri="{BB962C8B-B14F-4D97-AF65-F5344CB8AC3E}">
        <p14:creationId xmlns:p14="http://schemas.microsoft.com/office/powerpoint/2010/main" val="2076858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BF38BE-16C6-473E-92E1-36D81F0925AC}" type="datetimeFigureOut">
              <a:rPr lang="en-GB" smtClean="0"/>
              <a:t>13/04/2024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D8A085-0AAE-48FC-B990-AC7BC7F0B02A}" type="slidenum">
              <a:rPr lang="en-GB" smtClean="0"/>
              <a:t>‹#›</a:t>
            </a:fld>
            <a:endParaRPr lang="en-GB"/>
          </a:p>
        </p:txBody>
      </p:sp>
    </p:spTree>
    <p:extLst>
      <p:ext uri="{BB962C8B-B14F-4D97-AF65-F5344CB8AC3E}">
        <p14:creationId xmlns:p14="http://schemas.microsoft.com/office/powerpoint/2010/main" val="2741052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BF38BE-16C6-473E-92E1-36D81F0925AC}" type="datetimeFigureOut">
              <a:rPr lang="en-GB" smtClean="0"/>
              <a:t>13/04/2024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D8A085-0AAE-48FC-B990-AC7BC7F0B02A}" type="slidenum">
              <a:rPr lang="en-GB" smtClean="0"/>
              <a:t>‹#›</a:t>
            </a:fld>
            <a:endParaRPr lang="en-GB"/>
          </a:p>
        </p:txBody>
      </p:sp>
    </p:spTree>
    <p:extLst>
      <p:ext uri="{BB962C8B-B14F-4D97-AF65-F5344CB8AC3E}">
        <p14:creationId xmlns:p14="http://schemas.microsoft.com/office/powerpoint/2010/main" val="2849216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BF38BE-16C6-473E-92E1-36D81F0925AC}" type="datetimeFigureOut">
              <a:rPr lang="en-GB" smtClean="0"/>
              <a:t>13/04/2024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7D8A085-0AAE-48FC-B990-AC7BC7F0B02A}" type="slidenum">
              <a:rPr lang="en-GB" smtClean="0"/>
              <a:t>‹#›</a:t>
            </a:fld>
            <a:endParaRPr lang="en-GB"/>
          </a:p>
        </p:txBody>
      </p:sp>
    </p:spTree>
    <p:extLst>
      <p:ext uri="{BB962C8B-B14F-4D97-AF65-F5344CB8AC3E}">
        <p14:creationId xmlns:p14="http://schemas.microsoft.com/office/powerpoint/2010/main" val="2590141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BF38BE-16C6-473E-92E1-36D81F0925AC}" type="datetimeFigureOut">
              <a:rPr lang="en-GB" smtClean="0"/>
              <a:t>13/04/2024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7D8A085-0AAE-48FC-B990-AC7BC7F0B02A}" type="slidenum">
              <a:rPr lang="en-GB" smtClean="0"/>
              <a:t>‹#›</a:t>
            </a:fld>
            <a:endParaRPr lang="en-GB"/>
          </a:p>
        </p:txBody>
      </p:sp>
    </p:spTree>
    <p:extLst>
      <p:ext uri="{BB962C8B-B14F-4D97-AF65-F5344CB8AC3E}">
        <p14:creationId xmlns:p14="http://schemas.microsoft.com/office/powerpoint/2010/main" val="213635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BF38BE-16C6-473E-92E1-36D81F0925AC}" type="datetimeFigureOut">
              <a:rPr lang="en-GB" smtClean="0"/>
              <a:t>13/04/2024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7D8A085-0AAE-48FC-B990-AC7BC7F0B02A}" type="slidenum">
              <a:rPr lang="en-GB" smtClean="0"/>
              <a:t>‹#›</a:t>
            </a:fld>
            <a:endParaRPr lang="en-GB"/>
          </a:p>
        </p:txBody>
      </p:sp>
    </p:spTree>
    <p:extLst>
      <p:ext uri="{BB962C8B-B14F-4D97-AF65-F5344CB8AC3E}">
        <p14:creationId xmlns:p14="http://schemas.microsoft.com/office/powerpoint/2010/main" val="113126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BF38BE-16C6-473E-92E1-36D81F0925AC}" type="datetimeFigureOut">
              <a:rPr lang="en-GB" smtClean="0"/>
              <a:t>13/04/2024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D8A085-0AAE-48FC-B990-AC7BC7F0B02A}" type="slidenum">
              <a:rPr lang="en-GB" smtClean="0"/>
              <a:t>‹#›</a:t>
            </a:fld>
            <a:endParaRPr lang="en-GB"/>
          </a:p>
        </p:txBody>
      </p:sp>
    </p:spTree>
    <p:extLst>
      <p:ext uri="{BB962C8B-B14F-4D97-AF65-F5344CB8AC3E}">
        <p14:creationId xmlns:p14="http://schemas.microsoft.com/office/powerpoint/2010/main" val="151197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BF38BE-16C6-473E-92E1-36D81F0925AC}" type="datetimeFigureOut">
              <a:rPr lang="en-GB" smtClean="0"/>
              <a:t>13/04/2024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D8A085-0AAE-48FC-B990-AC7BC7F0B02A}" type="slidenum">
              <a:rPr lang="en-GB" smtClean="0"/>
              <a:t>‹#›</a:t>
            </a:fld>
            <a:endParaRPr lang="en-GB"/>
          </a:p>
        </p:txBody>
      </p:sp>
    </p:spTree>
    <p:extLst>
      <p:ext uri="{BB962C8B-B14F-4D97-AF65-F5344CB8AC3E}">
        <p14:creationId xmlns:p14="http://schemas.microsoft.com/office/powerpoint/2010/main" val="2213696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95BF38BE-16C6-473E-92E1-36D81F0925AC}" type="datetimeFigureOut">
              <a:rPr lang="en-GB" smtClean="0"/>
              <a:t>13/04/2024</a:t>
            </a:fld>
            <a:endParaRPr lang="en-GB"/>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GB"/>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7D8A085-0AAE-48FC-B990-AC7BC7F0B02A}" type="slidenum">
              <a:rPr lang="en-GB" smtClean="0"/>
              <a:t>‹#›</a:t>
            </a:fld>
            <a:endParaRPr lang="en-GB"/>
          </a:p>
        </p:txBody>
      </p:sp>
    </p:spTree>
    <p:extLst>
      <p:ext uri="{BB962C8B-B14F-4D97-AF65-F5344CB8AC3E}">
        <p14:creationId xmlns:p14="http://schemas.microsoft.com/office/powerpoint/2010/main" val="4037390767"/>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813" y="2405418"/>
            <a:ext cx="10396882" cy="1151965"/>
          </a:xfrm>
        </p:spPr>
        <p:txBody>
          <a:bodyPr>
            <a:normAutofit fontScale="90000"/>
          </a:bodyPr>
          <a:lstStyle/>
          <a:p>
            <a:r>
              <a:rPr lang="en-GB" dirty="0" smtClean="0"/>
              <a:t>360° </a:t>
            </a:r>
            <a:r>
              <a:rPr lang="en-GB" dirty="0"/>
              <a:t>VENTURE</a:t>
            </a:r>
            <a:r>
              <a:rPr lang="en-GB" dirty="0" smtClean="0"/>
              <a:t>:</a:t>
            </a:r>
            <a:br>
              <a:rPr lang="en-GB" dirty="0" smtClean="0"/>
            </a:br>
            <a:r>
              <a:rPr lang="en-GB" dirty="0" smtClean="0"/>
              <a:t> </a:t>
            </a:r>
            <a:r>
              <a:rPr lang="en-GB" dirty="0"/>
              <a:t>A Project Presentation</a:t>
            </a:r>
            <a:br>
              <a:rPr lang="en-GB" dirty="0"/>
            </a:br>
            <a:endParaRPr lang="en-GB" dirty="0"/>
          </a:p>
        </p:txBody>
      </p:sp>
    </p:spTree>
    <p:extLst>
      <p:ext uri="{BB962C8B-B14F-4D97-AF65-F5344CB8AC3E}">
        <p14:creationId xmlns:p14="http://schemas.microsoft.com/office/powerpoint/2010/main" val="1777794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TEAM: BRO CODE</a:t>
            </a:r>
            <a:endParaRPr lang="en-GB" dirty="0"/>
          </a:p>
        </p:txBody>
      </p:sp>
      <p:sp>
        <p:nvSpPr>
          <p:cNvPr id="3" name="Text Placeholder 2"/>
          <p:cNvSpPr>
            <a:spLocks noGrp="1"/>
          </p:cNvSpPr>
          <p:nvPr>
            <p:ph type="body" idx="1"/>
          </p:nvPr>
        </p:nvSpPr>
        <p:spPr/>
        <p:txBody>
          <a:bodyPr/>
          <a:lstStyle/>
          <a:p>
            <a:r>
              <a:rPr lang="en-GB" dirty="0" err="1" smtClean="0"/>
              <a:t>Simarjeet</a:t>
            </a:r>
            <a:r>
              <a:rPr lang="en-GB" dirty="0" smtClean="0"/>
              <a:t> </a:t>
            </a:r>
            <a:r>
              <a:rPr lang="en-GB" dirty="0" err="1" smtClean="0"/>
              <a:t>singh</a:t>
            </a:r>
            <a:r>
              <a:rPr lang="en-GB" dirty="0" smtClean="0"/>
              <a:t> </a:t>
            </a:r>
            <a:r>
              <a:rPr lang="en-GB" dirty="0" err="1" smtClean="0"/>
              <a:t>padam</a:t>
            </a:r>
            <a:endParaRPr lang="en-GB" dirty="0" smtClean="0"/>
          </a:p>
          <a:p>
            <a:r>
              <a:rPr lang="en-GB" dirty="0" err="1" smtClean="0"/>
              <a:t>Sumit</a:t>
            </a:r>
            <a:r>
              <a:rPr lang="en-GB" dirty="0" smtClean="0"/>
              <a:t> </a:t>
            </a:r>
            <a:r>
              <a:rPr lang="en-GB" dirty="0" err="1" smtClean="0"/>
              <a:t>kumar</a:t>
            </a:r>
            <a:endParaRPr lang="en-GB" dirty="0" smtClean="0"/>
          </a:p>
          <a:p>
            <a:r>
              <a:rPr lang="en-GB" dirty="0" err="1" smtClean="0"/>
              <a:t>Shlok</a:t>
            </a:r>
            <a:r>
              <a:rPr lang="en-GB" dirty="0" smtClean="0"/>
              <a:t> </a:t>
            </a:r>
            <a:r>
              <a:rPr lang="en-GB" dirty="0" err="1" smtClean="0"/>
              <a:t>gautam</a:t>
            </a:r>
            <a:endParaRPr lang="en-GB" dirty="0"/>
          </a:p>
          <a:p>
            <a:r>
              <a:rPr lang="en-GB" dirty="0" err="1" smtClean="0"/>
              <a:t>Shubham</a:t>
            </a:r>
            <a:r>
              <a:rPr lang="en-GB" dirty="0" smtClean="0"/>
              <a:t> </a:t>
            </a:r>
            <a:r>
              <a:rPr lang="en-GB" dirty="0" err="1" smtClean="0"/>
              <a:t>shukla</a:t>
            </a:r>
            <a:endParaRPr lang="en-GB" dirty="0" smtClean="0"/>
          </a:p>
        </p:txBody>
      </p:sp>
    </p:spTree>
    <p:extLst>
      <p:ext uri="{BB962C8B-B14F-4D97-AF65-F5344CB8AC3E}">
        <p14:creationId xmlns:p14="http://schemas.microsoft.com/office/powerpoint/2010/main" val="953393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Why </a:t>
            </a:r>
            <a:r>
              <a:rPr lang="en-GB" dirty="0"/>
              <a:t>360° VENTURE:</a:t>
            </a:r>
            <a:br>
              <a:rPr lang="en-GB" dirty="0"/>
            </a:br>
            <a:endParaRPr lang="en-GB" dirty="0"/>
          </a:p>
        </p:txBody>
      </p:sp>
      <p:sp>
        <p:nvSpPr>
          <p:cNvPr id="4" name="Rectangle 1"/>
          <p:cNvSpPr>
            <a:spLocks noGrp="1" noChangeArrowheads="1"/>
          </p:cNvSpPr>
          <p:nvPr>
            <p:ph type="body" idx="1"/>
          </p:nvPr>
        </p:nvSpPr>
        <p:spPr bwMode="auto">
          <a:xfrm>
            <a:off x="660562" y="1601682"/>
            <a:ext cx="11072775"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mn-lt"/>
              </a:rPr>
              <a:t/>
            </a:r>
            <a:br>
              <a:rPr kumimoji="0" lang="en-US" altLang="en-US" b="0" i="0" u="none" strike="noStrike" cap="none" normalizeH="0" baseline="0" dirty="0" smtClean="0">
                <a:ln>
                  <a:noFill/>
                </a:ln>
                <a:solidFill>
                  <a:schemeClr val="tx1"/>
                </a:solidFill>
                <a:effectLst/>
                <a:latin typeface="+mn-lt"/>
              </a:rPr>
            </a:br>
            <a:r>
              <a:rPr kumimoji="0" lang="en-US" altLang="en-US" b="0" i="0" u="none" strike="noStrike" cap="none" normalizeH="0" baseline="0" dirty="0" smtClean="0">
                <a:ln>
                  <a:noFill/>
                </a:ln>
                <a:solidFill>
                  <a:schemeClr val="tx1"/>
                </a:solidFill>
                <a:effectLst/>
                <a:latin typeface="+mn-lt"/>
              </a:rPr>
              <a:t>This website can make it easier for people to talk to the professional and get information</a:t>
            </a:r>
            <a:r>
              <a:rPr kumimoji="0" lang="en-US" altLang="en-US" b="0" i="0" u="none" strike="noStrike" cap="none" normalizeH="0" dirty="0" smtClean="0">
                <a:ln>
                  <a:noFill/>
                </a:ln>
                <a:solidFill>
                  <a:schemeClr val="tx1"/>
                </a:solidFill>
                <a:effectLst/>
                <a:latin typeface="+mn-lt"/>
              </a:rPr>
              <a:t> about cars.</a:t>
            </a:r>
            <a:endParaRPr kumimoji="0" lang="en-US" alt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mn-lt"/>
              </a:rPr>
              <a:t>It helps people feel more confident and informed.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mn-lt"/>
              </a:rPr>
              <a:t>Also, it can make buying and</a:t>
            </a:r>
            <a:r>
              <a:rPr kumimoji="0" lang="en-US" altLang="en-US" b="0" i="0" u="none" strike="noStrike" cap="none" normalizeH="0" dirty="0" smtClean="0">
                <a:ln>
                  <a:noFill/>
                </a:ln>
                <a:solidFill>
                  <a:schemeClr val="tx1"/>
                </a:solidFill>
                <a:effectLst/>
                <a:latin typeface="+mn-lt"/>
              </a:rPr>
              <a:t> suggesting some </a:t>
            </a:r>
            <a:r>
              <a:rPr lang="en-US" altLang="en-US" cap="none" dirty="0" smtClean="0">
                <a:latin typeface="+mn-lt"/>
              </a:rPr>
              <a:t>best insurance available in market for passengers safety.</a:t>
            </a:r>
            <a:br>
              <a:rPr lang="en-US" altLang="en-US" cap="none" dirty="0" smtClean="0">
                <a:latin typeface="+mn-lt"/>
              </a:rPr>
            </a:br>
            <a:r>
              <a:rPr kumimoji="0" lang="en-US" altLang="en-US" b="0" i="0" u="none" strike="noStrike" cap="none" normalizeH="0" baseline="0" dirty="0" smtClean="0">
                <a:ln>
                  <a:noFill/>
                </a:ln>
                <a:solidFill>
                  <a:schemeClr val="tx1"/>
                </a:solidFill>
                <a:effectLst/>
                <a:latin typeface="+mn-lt"/>
              </a:rPr>
              <a:t>In general, it helps society by making it easier for everyone to stay connected and know what's good</a:t>
            </a:r>
            <a:r>
              <a:rPr kumimoji="0" lang="en-US" altLang="en-US" b="0" i="0" u="none" strike="noStrike" cap="none" normalizeH="0" dirty="0" smtClean="0">
                <a:ln>
                  <a:noFill/>
                </a:ln>
                <a:solidFill>
                  <a:schemeClr val="tx1"/>
                </a:solidFill>
                <a:effectLst/>
                <a:latin typeface="+mn-lt"/>
              </a:rPr>
              <a:t> </a:t>
            </a:r>
            <a:br>
              <a:rPr kumimoji="0" lang="en-US" altLang="en-US" b="0" i="0" u="none" strike="noStrike" cap="none" normalizeH="0" dirty="0" smtClean="0">
                <a:ln>
                  <a:noFill/>
                </a:ln>
                <a:solidFill>
                  <a:schemeClr val="tx1"/>
                </a:solidFill>
                <a:effectLst/>
                <a:latin typeface="+mn-lt"/>
              </a:rPr>
            </a:br>
            <a:r>
              <a:rPr kumimoji="0" lang="en-US" altLang="en-US" b="0" i="0" u="none" strike="noStrike" cap="none" normalizeH="0" dirty="0" smtClean="0">
                <a:ln>
                  <a:noFill/>
                </a:ln>
                <a:solidFill>
                  <a:schemeClr val="tx1"/>
                </a:solidFill>
                <a:effectLst/>
                <a:latin typeface="+mn-lt"/>
              </a:rPr>
              <a:t>for them</a:t>
            </a:r>
            <a:r>
              <a:rPr kumimoji="0" lang="en-US" altLang="en-US" b="0" i="0" u="none" strike="noStrike" cap="none" normalizeH="0" baseline="0" dirty="0" smtClean="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cap="none"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cap="none" dirty="0" smtClean="0">
                <a:latin typeface="+mn-lt"/>
              </a:rPr>
              <a:t>LET US SEE WHAT THIS WEBSITE OFFERS:</a:t>
            </a:r>
            <a:endParaRPr kumimoji="0" lang="en-US" alt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FFFFFF"/>
                </a:solidFill>
                <a:effectLst/>
                <a:latin typeface="+mn-lt"/>
              </a:rPr>
              <a:t/>
            </a:r>
            <a:br>
              <a:rPr kumimoji="0" lang="en-US" altLang="en-US" b="0" i="0" u="none" strike="noStrike" cap="none" normalizeH="0" baseline="0" dirty="0" smtClean="0">
                <a:ln>
                  <a:noFill/>
                </a:ln>
                <a:solidFill>
                  <a:srgbClr val="FFFFFF"/>
                </a:solidFill>
                <a:effectLst/>
                <a:latin typeface="+mn-lt"/>
              </a:rPr>
            </a:br>
            <a:endParaRPr kumimoji="0" lang="en-US" altLang="en-US"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1665478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Do's and Dont's of Driving</a:t>
            </a:r>
            <a:endParaRPr lang="en-GB"/>
          </a:p>
        </p:txBody>
      </p:sp>
      <p:sp>
        <p:nvSpPr>
          <p:cNvPr id="4" name="Rectangle 1"/>
          <p:cNvSpPr>
            <a:spLocks noGrp="1" noChangeArrowheads="1"/>
          </p:cNvSpPr>
          <p:nvPr>
            <p:ph type="body" idx="1"/>
          </p:nvPr>
        </p:nvSpPr>
        <p:spPr bwMode="auto">
          <a:xfrm>
            <a:off x="576618" y="2622901"/>
            <a:ext cx="104413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mn-lt"/>
              </a:rPr>
              <a:t/>
            </a:r>
            <a:br>
              <a:rPr kumimoji="0" lang="en-US" altLang="en-US" b="0" i="0" u="none" strike="noStrike" cap="none" normalizeH="0" baseline="0" dirty="0" smtClean="0">
                <a:ln>
                  <a:noFill/>
                </a:ln>
                <a:solidFill>
                  <a:schemeClr val="tx1"/>
                </a:solidFill>
                <a:effectLst/>
                <a:latin typeface="+mn-lt"/>
              </a:rPr>
            </a:br>
            <a:r>
              <a:rPr kumimoji="0" lang="en-US" altLang="en-US" b="0" i="0" u="none" strike="noStrike" cap="none" normalizeH="0" baseline="0" dirty="0" smtClean="0">
                <a:ln>
                  <a:noFill/>
                </a:ln>
                <a:solidFill>
                  <a:schemeClr val="tx1"/>
                </a:solidFill>
                <a:effectLst/>
                <a:latin typeface="+mn-lt"/>
              </a:rPr>
              <a:t> Driving safely requires adhering to a set of essential do's and don'ts.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mn-lt"/>
              </a:rPr>
              <a:t> Prioritize attention to traffic regulations, maintaining focus, and utilizing signals.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mn-lt"/>
              </a:rPr>
              <a:t>  Avoid distractions like texting or eating, and never drive under the influence.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cap="none" dirty="0">
                <a:latin typeface="+mn-lt"/>
              </a:rPr>
              <a:t> </a:t>
            </a:r>
            <a:r>
              <a:rPr kumimoji="0" lang="en-US" altLang="en-US" b="0" i="0" u="none" strike="noStrike" cap="none" normalizeH="0" baseline="0" dirty="0" smtClean="0">
                <a:ln>
                  <a:noFill/>
                </a:ln>
                <a:solidFill>
                  <a:schemeClr val="tx1"/>
                </a:solidFill>
                <a:effectLst/>
                <a:latin typeface="+mn-lt"/>
              </a:rPr>
              <a:t>By following these guidelines, drivers can ensure their safety and the safety of others on the road.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FFFFFF"/>
                </a:solidFill>
                <a:effectLst/>
                <a:latin typeface="+mn-lt"/>
              </a:rPr>
              <a:t/>
            </a:r>
            <a:br>
              <a:rPr kumimoji="0" lang="en-US" altLang="en-US" b="0" i="0" u="none" strike="noStrike" cap="none" normalizeH="0" baseline="0" dirty="0" smtClean="0">
                <a:ln>
                  <a:noFill/>
                </a:ln>
                <a:solidFill>
                  <a:srgbClr val="FFFFFF"/>
                </a:solidFill>
                <a:effectLst/>
                <a:latin typeface="+mn-lt"/>
              </a:rPr>
            </a:br>
            <a:endParaRPr kumimoji="0" lang="en-US" altLang="en-US"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815493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Insurance Policies</a:t>
            </a:r>
            <a:endParaRPr lang="en-GB"/>
          </a:p>
        </p:txBody>
      </p:sp>
      <p:sp>
        <p:nvSpPr>
          <p:cNvPr id="3" name="Text Placeholder 2"/>
          <p:cNvSpPr>
            <a:spLocks noGrp="1"/>
          </p:cNvSpPr>
          <p:nvPr>
            <p:ph type="body" idx="1"/>
          </p:nvPr>
        </p:nvSpPr>
        <p:spPr/>
        <p:txBody>
          <a:bodyPr/>
          <a:lstStyle/>
          <a:p>
            <a:pPr marL="0" indent="0">
              <a:buNone/>
            </a:pPr>
            <a:r>
              <a:rPr lang="en-GB" dirty="0"/>
              <a:t/>
            </a:r>
            <a:br>
              <a:rPr lang="en-GB" dirty="0"/>
            </a:br>
            <a:r>
              <a:rPr lang="en-GB" dirty="0"/>
              <a:t>Life and car insurance are indispensable safeguards in today's uncertain world. Life insurance offers financial protection to loved ones in the event of unexpected tragedy, providing peace of mind and stability. Car insurance shields against the financial burden of accidents and damages, ensuring drivers can navigate the road with confidence.</a:t>
            </a:r>
            <a:endParaRPr lang="en-GB" dirty="0"/>
          </a:p>
        </p:txBody>
      </p:sp>
    </p:spTree>
    <p:extLst>
      <p:ext uri="{BB962C8B-B14F-4D97-AF65-F5344CB8AC3E}">
        <p14:creationId xmlns:p14="http://schemas.microsoft.com/office/powerpoint/2010/main" val="3073547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Essential Features of a Safe Car</a:t>
            </a:r>
            <a:endParaRPr lang="en-GB" dirty="0"/>
          </a:p>
        </p:txBody>
      </p:sp>
      <p:sp>
        <p:nvSpPr>
          <p:cNvPr id="3" name="Text Placeholder 2"/>
          <p:cNvSpPr>
            <a:spLocks noGrp="1"/>
          </p:cNvSpPr>
          <p:nvPr>
            <p:ph type="body" idx="1"/>
          </p:nvPr>
        </p:nvSpPr>
        <p:spPr/>
        <p:txBody>
          <a:bodyPr/>
          <a:lstStyle/>
          <a:p>
            <a:pPr marL="0" indent="0">
              <a:buNone/>
            </a:pPr>
            <a:r>
              <a:rPr lang="en-GB" dirty="0"/>
              <a:t/>
            </a:r>
            <a:br>
              <a:rPr lang="en-GB" dirty="0"/>
            </a:br>
            <a:r>
              <a:rPr lang="en-GB" dirty="0"/>
              <a:t>A safe car is a combination of crucial features designed to protect occupants and mitigate the risk of accidents. From advanced braking systems to airbags and stability control, these features prioritize occupant safety and reduce the severity of collisions. Understanding these essential components is paramount for selecting a vehicle that prioritizes safety on the road.</a:t>
            </a:r>
            <a:endParaRPr lang="en-GB" dirty="0"/>
          </a:p>
        </p:txBody>
      </p:sp>
    </p:spTree>
    <p:extLst>
      <p:ext uri="{BB962C8B-B14F-4D97-AF65-F5344CB8AC3E}">
        <p14:creationId xmlns:p14="http://schemas.microsoft.com/office/powerpoint/2010/main" val="2602884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522027"/>
            <a:ext cx="10396882" cy="1151965"/>
          </a:xfrm>
        </p:spPr>
        <p:txBody>
          <a:bodyPr/>
          <a:lstStyle/>
          <a:p>
            <a:r>
              <a:rPr lang="en-GB" dirty="0" smtClean="0"/>
              <a:t>Join Us section</a:t>
            </a:r>
            <a:endParaRPr lang="en-GB" dirty="0"/>
          </a:p>
        </p:txBody>
      </p:sp>
      <p:sp>
        <p:nvSpPr>
          <p:cNvPr id="10" name="Rectangle 7"/>
          <p:cNvSpPr>
            <a:spLocks noChangeArrowheads="1"/>
          </p:cNvSpPr>
          <p:nvPr/>
        </p:nvSpPr>
        <p:spPr bwMode="auto">
          <a:xfrm>
            <a:off x="685801" y="2503794"/>
            <a:ext cx="856738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rPr>
              <a:t>The "Join Us" section serves as a direct line of communication between clients and the business owners. Clients can submit queries or doubts, which are promptly forwarded to the owner's Gmail. This facilitates quick and efficient communication, allowing the owner to address concerns and provide assistance as soon as possible.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endParaRPr>
          </a:p>
        </p:txBody>
      </p:sp>
      <p:sp>
        <p:nvSpPr>
          <p:cNvPr id="11" name="Rectangle 8"/>
          <p:cNvSpPr>
            <a:spLocks noChangeArrowheads="1"/>
          </p:cNvSpPr>
          <p:nvPr/>
        </p:nvSpPr>
        <p:spPr bwMode="auto">
          <a:xfrm>
            <a:off x="0" y="0"/>
            <a:ext cx="6007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FFFFFF"/>
                </a:solidFill>
                <a:effectLst/>
                <a:latin typeface="Söhne"/>
              </a:rPr>
              <a:t/>
            </a:r>
            <a:br>
              <a:rPr kumimoji="0" lang="en-US" altLang="en-US" sz="1800" b="0" i="0" u="none" strike="noStrike" cap="none" normalizeH="0" baseline="0" smtClean="0">
                <a:ln>
                  <a:noFill/>
                </a:ln>
                <a:solidFill>
                  <a:srgbClr val="FFFFFF"/>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8226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2333" y="2405418"/>
            <a:ext cx="10396882" cy="1151965"/>
          </a:xfrm>
        </p:spPr>
        <p:txBody>
          <a:bodyPr/>
          <a:lstStyle/>
          <a:p>
            <a:r>
              <a:rPr lang="en-GB" dirty="0" smtClean="0"/>
              <a:t>Thank you </a:t>
            </a:r>
            <a:endParaRPr lang="en-GB" dirty="0"/>
          </a:p>
        </p:txBody>
      </p:sp>
    </p:spTree>
    <p:extLst>
      <p:ext uri="{BB962C8B-B14F-4D97-AF65-F5344CB8AC3E}">
        <p14:creationId xmlns:p14="http://schemas.microsoft.com/office/powerpoint/2010/main" val="417684066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37</TotalTime>
  <Words>97</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Impact</vt:lpstr>
      <vt:lpstr>Söhne</vt:lpstr>
      <vt:lpstr>Main Event</vt:lpstr>
      <vt:lpstr>360° VENTURE:  A Project Presentation </vt:lpstr>
      <vt:lpstr>TEAM: BRO CODE</vt:lpstr>
      <vt:lpstr>Why 360° VENTURE: </vt:lpstr>
      <vt:lpstr>Do's and Dont's of Driving</vt:lpstr>
      <vt:lpstr>Insurance Policies</vt:lpstr>
      <vt:lpstr>Essential Features of a Safe Car</vt:lpstr>
      <vt:lpstr>Join Us section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360° VENTURE:  A Project Presentation</dc:title>
  <dc:creator>TARUSHI SHUKLA</dc:creator>
  <cp:lastModifiedBy>TARUSHI SHUKLA</cp:lastModifiedBy>
  <cp:revision>4</cp:revision>
  <dcterms:created xsi:type="dcterms:W3CDTF">2024-04-12T19:36:35Z</dcterms:created>
  <dcterms:modified xsi:type="dcterms:W3CDTF">2024-04-12T20:14:29Z</dcterms:modified>
</cp:coreProperties>
</file>