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05" r:id="rId2"/>
    <p:sldId id="296" r:id="rId3"/>
    <p:sldId id="288" r:id="rId4"/>
    <p:sldId id="301" r:id="rId5"/>
    <p:sldId id="289" r:id="rId6"/>
    <p:sldId id="302" r:id="rId7"/>
    <p:sldId id="295" r:id="rId8"/>
    <p:sldId id="297" r:id="rId9"/>
    <p:sldId id="298" r:id="rId10"/>
    <p:sldId id="299" r:id="rId11"/>
    <p:sldId id="303" r:id="rId12"/>
    <p:sldId id="300" r:id="rId13"/>
    <p:sldId id="304" r:id="rId14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433" autoAdjust="0"/>
    <p:restoredTop sz="86614" autoAdjust="0"/>
  </p:normalViewPr>
  <p:slideViewPr>
    <p:cSldViewPr>
      <p:cViewPr varScale="1">
        <p:scale>
          <a:sx n="41" d="100"/>
          <a:sy n="41" d="100"/>
        </p:scale>
        <p:origin x="-486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83EA-3788-4837-80A6-F5C65B227B2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晚上：</a:t>
            </a:r>
            <a:r>
              <a:rPr lang="en-US" altLang="zh-CN" sz="4400" dirty="0" smtClean="0"/>
              <a:t>7:30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8:00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核心中的核心</a:t>
            </a:r>
            <a:endParaRPr lang="en-US" altLang="zh-CN" dirty="0" smtClean="0"/>
          </a:p>
          <a:p>
            <a:r>
              <a:rPr lang="zh-CN" altLang="en-US" dirty="0" smtClean="0"/>
              <a:t>可扩展性（</a:t>
            </a:r>
            <a:r>
              <a:rPr lang="en-US" altLang="zh-CN" dirty="0" smtClean="0"/>
              <a:t>Extensibility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设计没有绝对的对与错</a:t>
            </a:r>
            <a:endParaRPr lang="en-US" altLang="zh-CN" dirty="0" smtClean="0"/>
          </a:p>
          <a:p>
            <a:r>
              <a:rPr lang="en-US" altLang="zh-CN" dirty="0" smtClean="0"/>
              <a:t>Over Design</a:t>
            </a:r>
            <a:r>
              <a:rPr lang="zh-CN" altLang="en-US" dirty="0" smtClean="0"/>
              <a:t>也是一种罪过</a:t>
            </a:r>
            <a:endParaRPr lang="en-US" altLang="zh-CN" dirty="0" smtClean="0"/>
          </a:p>
          <a:p>
            <a:r>
              <a:rPr lang="zh-CN" altLang="en-US" dirty="0" smtClean="0"/>
              <a:t>没有任何实际中的设计会一步到位</a:t>
            </a:r>
            <a:endParaRPr lang="en-US" altLang="zh-CN" dirty="0" smtClean="0"/>
          </a:p>
          <a:p>
            <a:r>
              <a:rPr lang="zh-CN" altLang="en-US" dirty="0" smtClean="0"/>
              <a:t>初学者不要考虑太多的原则和条条框框，最重要是动手写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抽象类与接口</a:t>
            </a:r>
            <a:endParaRPr lang="en-US" altLang="zh-CN" dirty="0" smtClean="0"/>
          </a:p>
          <a:p>
            <a:r>
              <a:rPr lang="zh-CN" altLang="en-US" dirty="0" smtClean="0"/>
              <a:t>享受</a:t>
            </a:r>
            <a:r>
              <a:rPr lang="en-US" altLang="zh-CN" dirty="0" smtClean="0"/>
              <a:t>OO</a:t>
            </a:r>
            <a:r>
              <a:rPr lang="zh-CN" altLang="en-US" dirty="0" smtClean="0"/>
              <a:t>的乐趣吧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  </a:t>
            </a:r>
            <a:r>
              <a:rPr lang="en-US" altLang="zh-CN" dirty="0" err="1" smtClean="0"/>
              <a:t>O</a:t>
            </a:r>
            <a:r>
              <a:rPr lang="zh-CN" altLang="en-US" dirty="0" smtClean="0"/>
              <a:t>思想慢慢来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封装继承和多态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设计层层无止境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适可而止乐开怀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封装剩下的歌词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放轻松，任意发挥</a:t>
            </a:r>
            <a:endParaRPr lang="en-US" altLang="zh-CN" dirty="0" smtClean="0"/>
          </a:p>
          <a:p>
            <a:r>
              <a:rPr lang="zh-CN" altLang="en-US" dirty="0" smtClean="0"/>
              <a:t>农场一头小母牛，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每年生头小母牛，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母牛五岁产母牛，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二十年上多少牛？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Thinking in OO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one hour to OO</a:t>
            </a:r>
          </a:p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一小时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教程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4000" dirty="0" smtClean="0"/>
              <a:t>抽丝剥茧策略模式</a:t>
            </a:r>
          </a:p>
          <a:p>
            <a:pPr algn="ctr">
              <a:buNone/>
            </a:pPr>
            <a:r>
              <a:rPr lang="en-US" altLang="zh-CN" sz="4000" dirty="0" smtClean="0"/>
              <a:t>C&amp;C</a:t>
            </a:r>
            <a:r>
              <a:rPr lang="zh-CN" altLang="en-US" sz="4000" dirty="0" smtClean="0"/>
              <a:t>接口详细解析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dirty="0" smtClean="0"/>
              <a:t>(Comparable &amp; Comparator)</a:t>
            </a:r>
          </a:p>
          <a:p>
            <a:pPr>
              <a:buNone/>
            </a:pPr>
            <a:r>
              <a:rPr lang="zh-CN" altLang="en-US" sz="2400" dirty="0" smtClean="0"/>
              <a:t>要求：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初步具备面向对象的设计思维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了解多态的概念</a:t>
            </a:r>
          </a:p>
          <a:p>
            <a:pPr algn="ctr"/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了解类、对象、属性、方法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可以阅读尚学堂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视频第三章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写过数个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下载并安装了</a:t>
            </a:r>
            <a:r>
              <a:rPr lang="en-US" altLang="zh-CN" dirty="0" smtClean="0"/>
              <a:t>Eclipse</a:t>
            </a:r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在尚学堂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视频了解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的用法（非必须）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思想是战略高度的东西</a:t>
            </a:r>
            <a:endParaRPr lang="en-US" altLang="zh-CN" dirty="0" smtClean="0"/>
          </a:p>
          <a:p>
            <a:r>
              <a:rPr lang="zh-CN" altLang="en-US" dirty="0" smtClean="0"/>
              <a:t>工具是战术高度的东西</a:t>
            </a:r>
            <a:endParaRPr lang="en-US" altLang="zh-CN" dirty="0" smtClean="0"/>
          </a:p>
          <a:p>
            <a:r>
              <a:rPr lang="zh-CN" altLang="en-US" dirty="0" smtClean="0"/>
              <a:t>工具的学习：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敢用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勤用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老张开车去东北</a:t>
            </a:r>
            <a:br>
              <a:rPr lang="zh-CN" altLang="en-US" dirty="0" smtClean="0"/>
            </a:br>
            <a:r>
              <a:rPr lang="zh-CN" altLang="en-US" dirty="0" smtClean="0"/>
              <a:t>撞了</a:t>
            </a:r>
            <a:br>
              <a:rPr lang="zh-CN" altLang="en-US" dirty="0" smtClean="0"/>
            </a:br>
            <a:r>
              <a:rPr lang="zh-CN" altLang="en-US" dirty="0" smtClean="0"/>
              <a:t>肇事司机耍流氓</a:t>
            </a:r>
            <a:br>
              <a:rPr lang="zh-CN" altLang="en-US" dirty="0" smtClean="0"/>
            </a:br>
            <a:r>
              <a:rPr lang="zh-CN" altLang="en-US" dirty="0" smtClean="0"/>
              <a:t>跑了</a:t>
            </a:r>
            <a:br>
              <a:rPr lang="zh-CN" altLang="en-US" dirty="0" smtClean="0"/>
            </a:br>
            <a:r>
              <a:rPr lang="zh-CN" altLang="en-US" dirty="0" smtClean="0"/>
              <a:t>多亏一个东北人</a:t>
            </a:r>
            <a:br>
              <a:rPr lang="zh-CN" altLang="en-US" dirty="0" smtClean="0"/>
            </a:br>
            <a:r>
              <a:rPr lang="zh-CN" altLang="en-US" dirty="0" smtClean="0"/>
              <a:t>送到医院缝五针</a:t>
            </a:r>
            <a:br>
              <a:rPr lang="zh-CN" altLang="en-US" dirty="0" smtClean="0"/>
            </a:br>
            <a:r>
              <a:rPr lang="zh-CN" altLang="en-US" dirty="0" smtClean="0"/>
              <a:t>好了</a:t>
            </a:r>
            <a:br>
              <a:rPr lang="zh-CN" altLang="en-US" dirty="0" smtClean="0"/>
            </a:br>
            <a:r>
              <a:rPr lang="zh-CN" altLang="en-US" dirty="0" smtClean="0"/>
              <a:t>老张请他吃顿饭</a:t>
            </a:r>
            <a:br>
              <a:rPr lang="zh-CN" altLang="en-US" dirty="0" smtClean="0"/>
            </a:br>
            <a:r>
              <a:rPr lang="zh-CN" altLang="en-US" dirty="0" smtClean="0"/>
              <a:t>喝得少了他不干</a:t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他说</a:t>
            </a:r>
            <a:r>
              <a:rPr lang="en-US" altLang="zh-CN" dirty="0" smtClean="0"/>
              <a:t>........</a:t>
            </a:r>
            <a:br>
              <a:rPr lang="en-US" altLang="zh-CN" dirty="0" smtClean="0"/>
            </a:br>
            <a:r>
              <a:rPr lang="zh-CN" altLang="en-US" dirty="0" smtClean="0"/>
              <a:t>俺们那嘎都是东北人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俺们那嘎盛产高丽参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俺们那嘎猪肉炖粉条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俺们都是活雷锋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俺们那嘎没有这种人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撞了车哪能不救人</a:t>
            </a:r>
            <a:r>
              <a:rPr lang="en-US" altLang="zh-CN" dirty="0" smtClean="0"/>
              <a:t>... </a:t>
            </a:r>
            <a:br>
              <a:rPr lang="en-US" altLang="zh-CN" dirty="0" smtClean="0"/>
            </a:br>
            <a:r>
              <a:rPr lang="zh-CN" altLang="en-US" dirty="0" smtClean="0"/>
              <a:t>俺们哪嘎山上有珍蘑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那个人他不是东北人 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zh-CN" altLang="en-US" dirty="0" smtClean="0"/>
              <a:t>翠花上酸菜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面向过程的思维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(Object Oriented)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名词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不可脱离具体的应用环境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类之间的关系</a:t>
            </a:r>
            <a:endParaRPr lang="en-US" altLang="zh-CN" dirty="0" smtClean="0"/>
          </a:p>
          <a:p>
            <a:r>
              <a:rPr lang="zh-CN" altLang="en-US" dirty="0" smtClean="0"/>
              <a:t>隐藏（封装）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降低耦合度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22795</TotalTime>
  <Words>256</Words>
  <Application>Microsoft PowerPoint</Application>
  <PresentationFormat>A4 纸张(210x297 毫米)</PresentationFormat>
  <Paragraphs>62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尚学堂</vt:lpstr>
      <vt:lpstr>晚上：7:30进行测试 8:00正式开始</vt:lpstr>
      <vt:lpstr>网络环境</vt:lpstr>
      <vt:lpstr>Thinking in OO</vt:lpstr>
      <vt:lpstr>Next：</vt:lpstr>
      <vt:lpstr>假设</vt:lpstr>
      <vt:lpstr>谈谈工具</vt:lpstr>
      <vt:lpstr>项目背景</vt:lpstr>
      <vt:lpstr>面向过程的思维</vt:lpstr>
      <vt:lpstr>OO思维(Object Oriented)</vt:lpstr>
      <vt:lpstr>多态</vt:lpstr>
      <vt:lpstr>注意：</vt:lpstr>
      <vt:lpstr>总结</vt:lpstr>
      <vt:lpstr>作业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917</cp:revision>
  <dcterms:created xsi:type="dcterms:W3CDTF">2004-04-26T14:11:23Z</dcterms:created>
  <dcterms:modified xsi:type="dcterms:W3CDTF">2009-08-11T11:31:44Z</dcterms:modified>
</cp:coreProperties>
</file>