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305" r:id="rId2"/>
    <p:sldId id="296" r:id="rId3"/>
    <p:sldId id="288" r:id="rId4"/>
    <p:sldId id="289" r:id="rId5"/>
    <p:sldId id="306" r:id="rId6"/>
    <p:sldId id="307" r:id="rId7"/>
    <p:sldId id="308" r:id="rId8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41" d="100"/>
          <a:sy n="41" d="100"/>
        </p:scale>
        <p:origin x="-486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早</a:t>
            </a:r>
            <a:r>
              <a:rPr lang="zh-CN" altLang="en-US" sz="4400" dirty="0" smtClean="0"/>
              <a:t>上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9:30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10:00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 smtClean="0"/>
              <a:t>设计模式之</a:t>
            </a:r>
            <a:r>
              <a:rPr lang="en-US" altLang="zh-CN" sz="2400" dirty="0" smtClean="0"/>
              <a:t>Strategy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抽丝剥茧策略模式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C&amp;C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接口详细解析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初步具备面向对象的设计思维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了解多态的概念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971550" lvl="1" indent="-457200">
              <a:buFont typeface="+mj-lt"/>
              <a:buAutoNum type="arabicPeriod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所有的讲解参见源码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排序口诀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冒择路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入</a:t>
            </a:r>
            <a:r>
              <a:rPr lang="en-US" altLang="zh-CN" dirty="0" smtClean="0"/>
              <a:t>)</a:t>
            </a:r>
            <a:r>
              <a:rPr lang="zh-CN" altLang="en-US" dirty="0" smtClean="0"/>
              <a:t>兮</a:t>
            </a:r>
            <a:r>
              <a:rPr lang="en-US" altLang="zh-CN" dirty="0" smtClean="0"/>
              <a:t>(</a:t>
            </a:r>
            <a:r>
              <a:rPr lang="zh-CN" altLang="en-US" dirty="0" smtClean="0"/>
              <a:t>希尔</a:t>
            </a:r>
            <a:r>
              <a:rPr lang="en-US" altLang="zh-CN" dirty="0" smtClean="0"/>
              <a:t>)</a:t>
            </a:r>
            <a:r>
              <a:rPr lang="zh-CN" altLang="en-US" dirty="0" smtClean="0"/>
              <a:t>快归堆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封装一下商场的打折策略</a:t>
            </a:r>
            <a:endParaRPr lang="en-US" altLang="zh-CN" dirty="0" smtClean="0"/>
          </a:p>
          <a:p>
            <a:r>
              <a:rPr lang="zh-CN" altLang="en-US" dirty="0" smtClean="0"/>
              <a:t>封装一下</a:t>
            </a:r>
            <a:r>
              <a:rPr lang="zh-CN" altLang="en-US" smtClean="0"/>
              <a:t>坦克的发射炮弹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22911</TotalTime>
  <Words>108</Words>
  <Application>Microsoft PowerPoint</Application>
  <PresentationFormat>A4 纸张(210x297 毫米)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尚学堂</vt:lpstr>
      <vt:lpstr>早上：9:30进行测试 10:00正式开始</vt:lpstr>
      <vt:lpstr>网络环境</vt:lpstr>
      <vt:lpstr>设计模式之Strategy</vt:lpstr>
      <vt:lpstr>假设</vt:lpstr>
      <vt:lpstr>所有的讲解参见源码</vt:lpstr>
      <vt:lpstr>排序口诀</vt:lpstr>
      <vt:lpstr>作业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932</cp:revision>
  <dcterms:created xsi:type="dcterms:W3CDTF">2004-04-26T14:11:23Z</dcterms:created>
  <dcterms:modified xsi:type="dcterms:W3CDTF">2009-08-13T03:14:39Z</dcterms:modified>
</cp:coreProperties>
</file>