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305" r:id="rId2"/>
    <p:sldId id="296" r:id="rId3"/>
    <p:sldId id="288" r:id="rId4"/>
    <p:sldId id="289" r:id="rId5"/>
    <p:sldId id="306" r:id="rId6"/>
    <p:sldId id="308" r:id="rId7"/>
    <p:sldId id="309" r:id="rId8"/>
    <p:sldId id="310" r:id="rId9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41" d="100"/>
          <a:sy n="41" d="100"/>
        </p:scale>
        <p:origin x="-486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jsx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下午：</a:t>
            </a:r>
            <a:r>
              <a:rPr lang="en-US" altLang="zh-CN" sz="4400" dirty="0" smtClean="0"/>
              <a:t>3:30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4:00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 smtClean="0"/>
              <a:t>设计模式之工厂系列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理解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Spring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Bean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工厂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初步具备面向对象的设计思维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了解多态的概念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集合类（容器类）（非必须）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视频第七章</a:t>
            </a:r>
          </a:p>
          <a:p>
            <a:pPr marL="971550" lvl="1" indent="-457200">
              <a:buFont typeface="+mj-lt"/>
              <a:buAutoNum type="arabicPeriod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关于交通工具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只给司机一辆</a:t>
            </a:r>
            <a:r>
              <a:rPr lang="zh-CN" altLang="en-US" dirty="0" smtClean="0"/>
              <a:t>车（单例、多例）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任意定制交通工具的类型和生产过程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系列产品（车、武器、食品补给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bean</a:t>
            </a:r>
            <a:r>
              <a:rPr lang="zh-CN" altLang="en-US" dirty="0" smtClean="0"/>
              <a:t>工厂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基于接口的类型任意定制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一定程度的生产过程定制（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自己阅读观察者模式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http://www.bjsxt.com/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视频下载</a:t>
            </a:r>
            <a:endParaRPr lang="en-US" altLang="zh-CN" dirty="0" smtClean="0"/>
          </a:p>
          <a:p>
            <a:r>
              <a:rPr lang="zh-CN" altLang="en-US" dirty="0" smtClean="0"/>
              <a:t>自行生产坦克系列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适合掌握了坦克项目的同学</a:t>
            </a:r>
            <a:endParaRPr lang="en-US" altLang="zh-CN" dirty="0" smtClean="0"/>
          </a:p>
          <a:p>
            <a:r>
              <a:rPr lang="zh-CN" altLang="en-US" dirty="0" smtClean="0"/>
              <a:t>自学</a:t>
            </a:r>
            <a:r>
              <a:rPr lang="en-US" altLang="zh-CN" dirty="0" smtClean="0"/>
              <a:t>JDOM</a:t>
            </a:r>
          </a:p>
          <a:p>
            <a:pPr lvl="1"/>
            <a:r>
              <a:rPr lang="zh-CN" altLang="en-US" smtClean="0"/>
              <a:t>入门即可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523976" y="1500174"/>
            <a:ext cx="1285884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smtClean="0"/>
              <a:t>Moveable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09596" y="3643314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81232" y="3571876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smtClean="0"/>
              <a:t>Plane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24570" y="1500174"/>
            <a:ext cx="2000264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VihecleFactory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52934" y="3643314"/>
            <a:ext cx="177165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err="1" smtClean="0"/>
              <a:t>CarFactory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81826" y="3571876"/>
            <a:ext cx="1857388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err="1" smtClean="0"/>
              <a:t>PlaneFactory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1" name="直接箭头连接符 10"/>
          <p:cNvCxnSpPr>
            <a:endCxn id="4" idx="2"/>
          </p:cNvCxnSpPr>
          <p:nvPr/>
        </p:nvCxnSpPr>
        <p:spPr bwMode="auto">
          <a:xfrm rot="5400000" flipH="1" flipV="1">
            <a:off x="1095348" y="2786058"/>
            <a:ext cx="1571636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6" idx="0"/>
          </p:cNvCxnSpPr>
          <p:nvPr/>
        </p:nvCxnSpPr>
        <p:spPr bwMode="auto">
          <a:xfrm rot="16200000" flipV="1">
            <a:off x="2012133" y="2745577"/>
            <a:ext cx="1133484" cy="519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5095876" y="2714620"/>
            <a:ext cx="1571636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6596074" y="2714620"/>
            <a:ext cx="1571636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0" y="1142984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738290" y="5000636"/>
            <a:ext cx="121444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broom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596074" y="5143512"/>
            <a:ext cx="214314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err="1" smtClean="0"/>
              <a:t>BroomFactory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38158" y="1285860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09728" y="1214422"/>
            <a:ext cx="928694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24174" y="1285860"/>
            <a:ext cx="78581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9530" y="3643314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66786" y="3643314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66918" y="3643314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024174" y="3643314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52868" y="3571876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24306" y="2571744"/>
            <a:ext cx="78581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rot="5400000" flipH="1" flipV="1">
            <a:off x="59497" y="2678901"/>
            <a:ext cx="164307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0"/>
          </p:cNvCxnSpPr>
          <p:nvPr/>
        </p:nvCxnSpPr>
        <p:spPr bwMode="auto">
          <a:xfrm rot="16200000" flipV="1">
            <a:off x="551228" y="2634846"/>
            <a:ext cx="1562112" cy="454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rot="5400000" flipH="1" flipV="1">
            <a:off x="1488257" y="2678901"/>
            <a:ext cx="164307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6200000" flipV="1">
            <a:off x="2059761" y="2464587"/>
            <a:ext cx="171451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6200000" flipV="1">
            <a:off x="2952736" y="2571744"/>
            <a:ext cx="1571636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rot="16200000" flipV="1">
            <a:off x="3345645" y="2107397"/>
            <a:ext cx="1357322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6310322" y="2928934"/>
            <a:ext cx="1285884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4" name="形状 23"/>
          <p:cNvCxnSpPr>
            <a:stCxn id="22" idx="1"/>
            <a:endCxn id="5" idx="2"/>
          </p:cNvCxnSpPr>
          <p:nvPr/>
        </p:nvCxnSpPr>
        <p:spPr bwMode="auto">
          <a:xfrm rot="10800000" flipV="1">
            <a:off x="702440" y="3357562"/>
            <a:ext cx="5607883" cy="928694"/>
          </a:xfrm>
          <a:prstGeom prst="bentConnector4">
            <a:avLst>
              <a:gd name="adj1" fmla="val 19321"/>
              <a:gd name="adj2" fmla="val 2104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形状 26"/>
          <p:cNvCxnSpPr>
            <a:stCxn id="22" idx="2"/>
            <a:endCxn id="7" idx="2"/>
          </p:cNvCxnSpPr>
          <p:nvPr/>
        </p:nvCxnSpPr>
        <p:spPr bwMode="auto">
          <a:xfrm rot="5400000">
            <a:off x="4506513" y="1839505"/>
            <a:ext cx="500066" cy="4393437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形状 31"/>
          <p:cNvCxnSpPr>
            <a:stCxn id="22" idx="2"/>
            <a:endCxn id="9" idx="2"/>
          </p:cNvCxnSpPr>
          <p:nvPr/>
        </p:nvCxnSpPr>
        <p:spPr bwMode="auto">
          <a:xfrm rot="5400000">
            <a:off x="5435207" y="2696761"/>
            <a:ext cx="428628" cy="2607487"/>
          </a:xfrm>
          <a:prstGeom prst="bentConnector3">
            <a:avLst>
              <a:gd name="adj1" fmla="val 15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8096272" y="3071810"/>
            <a:ext cx="1285884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smtClean="0"/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8" name="直接箭头连接符 37"/>
          <p:cNvCxnSpPr>
            <a:endCxn id="6" idx="3"/>
          </p:cNvCxnSpPr>
          <p:nvPr/>
        </p:nvCxnSpPr>
        <p:spPr bwMode="auto">
          <a:xfrm rot="10800000">
            <a:off x="1952604" y="3964786"/>
            <a:ext cx="6215106" cy="35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7096140" y="1357298"/>
            <a:ext cx="114300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23281</TotalTime>
  <Words>183</Words>
  <Application>Microsoft PowerPoint</Application>
  <PresentationFormat>A4 纸张(210x297 毫米)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尚学堂</vt:lpstr>
      <vt:lpstr>下午：3:30进行测试 4:00正式开始</vt:lpstr>
      <vt:lpstr>网络环境</vt:lpstr>
      <vt:lpstr>设计模式之工厂系列</vt:lpstr>
      <vt:lpstr>假设</vt:lpstr>
      <vt:lpstr>关于交通工具</vt:lpstr>
      <vt:lpstr>作业</vt:lpstr>
      <vt:lpstr>幻灯片 7</vt:lpstr>
      <vt:lpstr>幻灯片 8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964</cp:revision>
  <dcterms:created xsi:type="dcterms:W3CDTF">2004-04-26T14:11:23Z</dcterms:created>
  <dcterms:modified xsi:type="dcterms:W3CDTF">2009-08-17T10:36:48Z</dcterms:modified>
</cp:coreProperties>
</file>