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305" r:id="rId2"/>
    <p:sldId id="296" r:id="rId3"/>
    <p:sldId id="288" r:id="rId4"/>
    <p:sldId id="289" r:id="rId5"/>
    <p:sldId id="306" r:id="rId6"/>
    <p:sldId id="307" r:id="rId7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65" d="100"/>
          <a:sy n="65" d="100"/>
        </p:scale>
        <p:origin x="-24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晚上：</a:t>
            </a:r>
            <a:r>
              <a:rPr lang="en-US" altLang="zh-CN" sz="4400" dirty="0" smtClean="0"/>
              <a:t>19:30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20:00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1024*768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err="1" smtClean="0"/>
              <a:t>ChainOfResponsibility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理解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tomcat filter</a:t>
            </a:r>
          </a:p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理解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struts2 interceptor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初步具备面向对象的设计思维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了解多态的概念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/>
              <a:t>在网上发表信息</a:t>
            </a:r>
            <a:endParaRPr lang="en-US" altLang="zh-CN" dirty="0" smtClean="0"/>
          </a:p>
          <a:p>
            <a:pPr marL="971550" lvl="1" indent="-457200"/>
            <a:r>
              <a:rPr lang="zh-CN" altLang="en-US" dirty="0" smtClean="0"/>
              <a:t>需要检查信息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809596" y="2285992"/>
            <a:ext cx="7429552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66852" y="1857364"/>
            <a:ext cx="500066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09860" y="1857364"/>
            <a:ext cx="500066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38092" y="2571744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809596" y="3214686"/>
            <a:ext cx="7429552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rot="10800000">
            <a:off x="380968" y="3357562"/>
            <a:ext cx="7643866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3524240" y="5643578"/>
            <a:ext cx="150019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2095480" y="4357694"/>
            <a:ext cx="2000264" cy="1428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rot="16200000" flipV="1">
            <a:off x="3059893" y="4536289"/>
            <a:ext cx="1214446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095744" y="2071678"/>
            <a:ext cx="642942" cy="20717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3" name="直接箭头连接符 32"/>
          <p:cNvCxnSpPr>
            <a:endCxn id="31" idx="2"/>
          </p:cNvCxnSpPr>
          <p:nvPr/>
        </p:nvCxnSpPr>
        <p:spPr bwMode="auto">
          <a:xfrm rot="5400000" flipH="1" flipV="1">
            <a:off x="3434942" y="4875620"/>
            <a:ext cx="1714512" cy="250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2166918" y="4143380"/>
            <a:ext cx="1928826" cy="17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16200000" flipV="1">
            <a:off x="2702703" y="4607727"/>
            <a:ext cx="1643074" cy="1000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6200000" flipH="1">
            <a:off x="2952736" y="4500570"/>
            <a:ext cx="1500198" cy="928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3667116" y="4857760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551339</TotalTime>
  <Words>78</Words>
  <Application>Microsoft PowerPoint</Application>
  <PresentationFormat>A4 纸张(210x297 毫米)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尚学堂</vt:lpstr>
      <vt:lpstr>晚上：19:30进行测试 20:00正式开始</vt:lpstr>
      <vt:lpstr>网络环境</vt:lpstr>
      <vt:lpstr>ChainOfResponsibility</vt:lpstr>
      <vt:lpstr>假设</vt:lpstr>
      <vt:lpstr>真实案例</vt:lpstr>
      <vt:lpstr>幻灯片 6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1167</cp:revision>
  <dcterms:created xsi:type="dcterms:W3CDTF">2004-04-26T14:11:23Z</dcterms:created>
  <dcterms:modified xsi:type="dcterms:W3CDTF">2009-08-29T10:48:45Z</dcterms:modified>
</cp:coreProperties>
</file>