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305" r:id="rId2"/>
    <p:sldId id="296" r:id="rId3"/>
    <p:sldId id="288" r:id="rId4"/>
    <p:sldId id="289" r:id="rId5"/>
    <p:sldId id="306" r:id="rId6"/>
    <p:sldId id="308" r:id="rId7"/>
    <p:sldId id="309" r:id="rId8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  <a:srgbClr val="FF6600"/>
    <a:srgbClr val="FF9900"/>
    <a:srgbClr val="663300"/>
    <a:srgbClr val="CC0000"/>
    <a:srgbClr val="80808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433" autoAdjust="0"/>
    <p:restoredTop sz="86614" autoAdjust="0"/>
  </p:normalViewPr>
  <p:slideViewPr>
    <p:cSldViewPr>
      <p:cViewPr varScale="1">
        <p:scale>
          <a:sx n="41" d="100"/>
          <a:sy n="41" d="100"/>
        </p:scale>
        <p:origin x="-486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548281D6-8A42-44AD-A3C5-B8C5FE2977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B3C383EA-3788-4837-80A6-F5C65B227B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ltGray">
          <a:xfrm>
            <a:off x="0" y="0"/>
            <a:ext cx="9906000" cy="169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ltGray">
          <a:xfrm>
            <a:off x="0" y="5164138"/>
            <a:ext cx="9906000" cy="16906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black">
          <a:xfrm flipV="1">
            <a:off x="2019300" y="4078288"/>
            <a:ext cx="0" cy="1081087"/>
          </a:xfrm>
          <a:prstGeom prst="line">
            <a:avLst/>
          </a:prstGeom>
          <a:noFill/>
          <a:ln w="12700">
            <a:solidFill>
              <a:srgbClr val="051AB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85763" y="2493963"/>
            <a:ext cx="8918575" cy="1470025"/>
          </a:xfrm>
          <a:ln>
            <a:noFill/>
          </a:ln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en-US" dirty="0" smtClean="0"/>
              <a:t>001_JavaSE_Path_ClassPath</a:t>
            </a:r>
            <a:endParaRPr lang="en-US" altLang="en-US" dirty="0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2159000" y="4119563"/>
            <a:ext cx="7070725" cy="1384300"/>
          </a:xfrm>
          <a:ln>
            <a:noFill/>
          </a:ln>
        </p:spPr>
        <p:txBody>
          <a:bodyPr/>
          <a:lstStyle>
            <a:lvl1pPr marL="0" indent="0">
              <a:buFont typeface="Wingdings 2" pitchFamily="18" charset="2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dirty="0" smtClean="0"/>
              <a:t>培养</a:t>
            </a:r>
            <a:r>
              <a:rPr lang="en-US" altLang="zh-CN" dirty="0" smtClean="0"/>
              <a:t>happy</a:t>
            </a:r>
            <a:r>
              <a:rPr lang="zh-CN" altLang="en-US" dirty="0" smtClean="0"/>
              <a:t>学习方式</a:t>
            </a:r>
            <a:endParaRPr lang="en-US" altLang="zh-CN" dirty="0" smtClean="0"/>
          </a:p>
          <a:p>
            <a:r>
              <a:rPr lang="zh-CN" altLang="en-US" dirty="0" smtClean="0"/>
              <a:t>以程序员的方式</a:t>
            </a:r>
            <a:endParaRPr lang="en-US" altLang="en-US" dirty="0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65100" y="762000"/>
            <a:ext cx="7011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华文彩云" pitchFamily="2" charset="-122"/>
              </a:rPr>
              <a:t>尚学堂 </a:t>
            </a:r>
            <a:r>
              <a:rPr lang="en-US" altLang="zh-CN" sz="2800" dirty="0" smtClean="0">
                <a:solidFill>
                  <a:schemeClr val="bg1"/>
                </a:solidFill>
                <a:ea typeface="华文彩云" pitchFamily="2" charset="-122"/>
              </a:rPr>
              <a:t>happy java</a:t>
            </a:r>
            <a:r>
              <a:rPr lang="en-US" altLang="zh-CN" sz="2800" baseline="0" dirty="0" smtClean="0">
                <a:solidFill>
                  <a:schemeClr val="bg1"/>
                </a:solidFill>
                <a:ea typeface="华文彩云" pitchFamily="2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sz="2800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网络版</a:t>
            </a:r>
            <a:r>
              <a:rPr lang="en-US" altLang="zh-CN" sz="2800" dirty="0" smtClean="0">
                <a:solidFill>
                  <a:schemeClr val="bg1"/>
                </a:solidFill>
                <a:ea typeface="方正姚体" pitchFamily="2" charset="-122"/>
              </a:rPr>
              <a:t> V1.0</a:t>
            </a:r>
            <a:endParaRPr lang="en-US" altLang="zh-CN" sz="2800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black">
          <a:xfrm>
            <a:off x="165100" y="6324600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rtl="1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方正姚体" pitchFamily="2" charset="-122"/>
              </a:rPr>
              <a:t>授课</a:t>
            </a:r>
            <a:r>
              <a:rPr lang="zh-CN" altLang="en-US" sz="1600" b="1" dirty="0" smtClean="0">
                <a:solidFill>
                  <a:schemeClr val="bg1"/>
                </a:solidFill>
                <a:ea typeface="方正姚体" pitchFamily="2" charset="-122"/>
              </a:rPr>
              <a:t>：马士兵</a:t>
            </a:r>
            <a:endParaRPr lang="en-US" altLang="en-US" sz="1600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black">
          <a:xfrm>
            <a:off x="7399338" y="632460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black">
          <a:xfrm>
            <a:off x="6769100" y="914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7738" y="879475"/>
            <a:ext cx="2368550" cy="5254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913" y="879475"/>
            <a:ext cx="6956425" cy="5254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8913" y="1673225"/>
            <a:ext cx="9477375" cy="4460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ltGray">
          <a:xfrm>
            <a:off x="0" y="6303963"/>
            <a:ext cx="9906000" cy="557212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ltGray">
          <a:xfrm>
            <a:off x="0" y="0"/>
            <a:ext cx="9906000" cy="741363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188913" y="879475"/>
            <a:ext cx="947737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88913" y="1673225"/>
            <a:ext cx="9477375" cy="446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black">
          <a:xfrm>
            <a:off x="1403350" y="30480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black">
          <a:xfrm>
            <a:off x="923925" y="6486525"/>
            <a:ext cx="0" cy="19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03350" y="168275"/>
            <a:ext cx="4286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方正姚体" pitchFamily="2" charset="-122"/>
              </a:rPr>
              <a:t>happy java </a:t>
            </a:r>
            <a:r>
              <a:rPr lang="zh-CN" altLang="en-US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en-US" altLang="zh-CN" baseline="0" dirty="0" smtClean="0">
                <a:solidFill>
                  <a:schemeClr val="bg1"/>
                </a:solidFill>
                <a:ea typeface="方正姚体" pitchFamily="2" charset="-122"/>
              </a:rPr>
              <a:t> </a:t>
            </a:r>
            <a:r>
              <a:rPr lang="zh-CN" altLang="en-US" baseline="0" dirty="0" smtClean="0">
                <a:solidFill>
                  <a:schemeClr val="bg1"/>
                </a:solidFill>
                <a:ea typeface="方正姚体" pitchFamily="2" charset="-122"/>
              </a:rPr>
              <a:t>网络版 </a:t>
            </a:r>
            <a:r>
              <a:rPr lang="en-US" altLang="zh-CN" b="1" dirty="0" smtClean="0">
                <a:solidFill>
                  <a:schemeClr val="bg1"/>
                </a:solidFill>
                <a:ea typeface="方正姚体" pitchFamily="2" charset="-122"/>
              </a:rPr>
              <a:t>V1.0</a:t>
            </a:r>
            <a:endParaRPr lang="en-US" altLang="zh-CN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black">
          <a:xfrm>
            <a:off x="7399338" y="643255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black">
          <a:xfrm>
            <a:off x="6769100" y="152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0" y="904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华文彩云" pitchFamily="2" charset="-122"/>
              </a:rPr>
              <a:t>尚学堂</a:t>
            </a:r>
            <a:endParaRPr lang="zh-CN" altLang="en-US" sz="280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695325"/>
            <a:ext cx="10223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9pPr>
    </p:titleStyle>
    <p:bodyStyle>
      <a:lvl1pPr marL="40005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±"/>
        <a:defRPr>
          <a:solidFill>
            <a:schemeClr val="hlink"/>
          </a:solidFill>
          <a:latin typeface="+mn-lt"/>
          <a:ea typeface="+mn-ea"/>
        </a:defRPr>
      </a:lvl3pPr>
      <a:lvl4pPr marL="1885950" indent="-34290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°"/>
        <a:defRPr>
          <a:solidFill>
            <a:schemeClr val="hlink"/>
          </a:solidFill>
          <a:latin typeface="+mn-lt"/>
          <a:ea typeface="+mn-ea"/>
        </a:defRPr>
      </a:lvl4pPr>
      <a:lvl5pPr marL="23495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jsx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8092" y="2928934"/>
            <a:ext cx="9477375" cy="787400"/>
          </a:xfrm>
        </p:spPr>
        <p:txBody>
          <a:bodyPr/>
          <a:lstStyle/>
          <a:p>
            <a:r>
              <a:rPr lang="zh-CN" altLang="en-US" sz="4400" dirty="0" smtClean="0"/>
              <a:t>早上：</a:t>
            </a:r>
            <a:r>
              <a:rPr lang="en-US" altLang="zh-CN" sz="4400" dirty="0" smtClean="0"/>
              <a:t>9:30</a:t>
            </a:r>
            <a:r>
              <a:rPr lang="zh-CN" altLang="en-US" sz="4400" dirty="0" smtClean="0"/>
              <a:t>进行测试 </a:t>
            </a:r>
            <a:r>
              <a:rPr lang="en-US" altLang="zh-CN" sz="4400" dirty="0" smtClean="0"/>
              <a:t>10:00</a:t>
            </a:r>
            <a:r>
              <a:rPr lang="zh-CN" altLang="en-US" sz="4400" dirty="0" smtClean="0"/>
              <a:t>正式开始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建议先把音量调到最大</a:t>
            </a:r>
            <a:endParaRPr lang="en-US" altLang="zh-CN" dirty="0" smtClean="0"/>
          </a:p>
          <a:p>
            <a:r>
              <a:rPr lang="zh-CN" altLang="en-US" dirty="0" smtClean="0"/>
              <a:t>调整屏幕布局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客户端菜单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调成比</a:t>
            </a:r>
            <a:r>
              <a:rPr lang="en-US" altLang="zh-CN" dirty="0" smtClean="0"/>
              <a:t>800*600</a:t>
            </a:r>
            <a:r>
              <a:rPr lang="zh-CN" altLang="en-US" dirty="0" smtClean="0"/>
              <a:t>更大的分辨率</a:t>
            </a:r>
            <a:endParaRPr lang="en-US" altLang="zh-CN" dirty="0" smtClean="0"/>
          </a:p>
          <a:p>
            <a:r>
              <a:rPr lang="zh-CN" altLang="en-US" dirty="0" smtClean="0"/>
              <a:t>定期讲课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http://www.bjsxt.com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 dirty="0" smtClean="0"/>
              <a:t>设计模式之</a:t>
            </a:r>
            <a:r>
              <a:rPr lang="en-US" altLang="zh-CN" sz="2400" dirty="0" err="1" smtClean="0"/>
              <a:t>Iterator</a:t>
            </a:r>
            <a:endParaRPr lang="zh-CN" altLang="en-US" sz="24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容器与容器遍历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初步具备面向对象的设计思维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了解多态的概念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JDK</a:t>
            </a:r>
            <a:r>
              <a:rPr lang="zh-CN" altLang="en-US" dirty="0" smtClean="0"/>
              <a:t>集合类（容器类）（非必须）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视频第七章</a:t>
            </a:r>
          </a:p>
          <a:p>
            <a:pPr marL="971550" lvl="1" indent="-457200">
              <a:buFont typeface="+mj-lt"/>
              <a:buAutoNum type="arabicPeriod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所有的讲解参见源码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请</a:t>
            </a:r>
            <a:r>
              <a:rPr lang="zh-CN" altLang="en-US" dirty="0" smtClean="0"/>
              <a:t>自己动手写一个可以动态添加对象的容器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考虑容器的可替换性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自己阅读观察者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http://www.bjsxt.com/</a:t>
            </a:r>
            <a:r>
              <a:rPr lang="en-US" altLang="zh-CN" dirty="0" smtClean="0"/>
              <a:t> </a:t>
            </a:r>
            <a:r>
              <a:rPr lang="zh-CN" altLang="en-US" dirty="0" smtClean="0"/>
              <a:t>视频下载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881298" y="3571876"/>
            <a:ext cx="3286148" cy="19288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595414" y="2357430"/>
            <a:ext cx="1143008" cy="5715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381364" y="2143116"/>
            <a:ext cx="857256" cy="7143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23087</TotalTime>
  <Words>118</Words>
  <Application>Microsoft PowerPoint</Application>
  <PresentationFormat>A4 纸张(210x297 毫米)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尚学堂</vt:lpstr>
      <vt:lpstr>早上：9:30进行测试 10:00正式开始</vt:lpstr>
      <vt:lpstr>网络环境</vt:lpstr>
      <vt:lpstr>设计模式之Iterator</vt:lpstr>
      <vt:lpstr>假设</vt:lpstr>
      <vt:lpstr>所有的讲解参见源码</vt:lpstr>
      <vt:lpstr>作业</vt:lpstr>
      <vt:lpstr>幻灯片 7</vt:lpstr>
    </vt:vector>
  </TitlesOfParts>
  <Company>BJSXT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J2SE 之 JAVA概述</dc:title>
  <dc:creator>马士兵</dc:creator>
  <cp:lastModifiedBy>竹笛先生</cp:lastModifiedBy>
  <cp:revision>942</cp:revision>
  <dcterms:created xsi:type="dcterms:W3CDTF">2004-04-26T14:11:23Z</dcterms:created>
  <dcterms:modified xsi:type="dcterms:W3CDTF">2009-08-14T03:28:32Z</dcterms:modified>
</cp:coreProperties>
</file>