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40DFA1-1B80-4E67-A7FA-577D4533D94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zh-CN" altLang="en-US"/>
        </a:p>
      </dgm:t>
    </dgm:pt>
    <dgm:pt modelId="{5E1427C7-B9F8-419E-AA2C-E79587EEAA7A}">
      <dgm:prSet phldrT="[文本]"/>
      <dgm:spPr/>
      <dgm:t>
        <a:bodyPr/>
        <a:lstStyle/>
        <a:p>
          <a:r>
            <a:rPr lang="en-US" altLang="zh-CN" dirty="0" smtClean="0"/>
            <a:t>Document</a:t>
          </a:r>
          <a:r>
            <a:rPr lang="en-US" altLang="zh-CN" baseline="0" dirty="0" smtClean="0"/>
            <a:t> </a:t>
          </a:r>
          <a:r>
            <a:rPr lang="zh-CN" altLang="en-US" baseline="0" dirty="0" smtClean="0"/>
            <a:t>数据插入</a:t>
          </a:r>
          <a:endParaRPr lang="zh-CN" altLang="en-US" dirty="0"/>
        </a:p>
      </dgm:t>
    </dgm:pt>
    <dgm:pt modelId="{F4AE3B22-7484-4979-90BD-F83B48CA59B0}" type="parTrans" cxnId="{3ABD3CC4-217F-4CBB-AB56-FDB9389A508A}">
      <dgm:prSet/>
      <dgm:spPr/>
      <dgm:t>
        <a:bodyPr/>
        <a:lstStyle/>
        <a:p>
          <a:endParaRPr lang="zh-CN" altLang="en-US"/>
        </a:p>
      </dgm:t>
    </dgm:pt>
    <dgm:pt modelId="{92E16A15-3631-4CC7-8A92-1DB2F2CB942D}" type="sibTrans" cxnId="{3ABD3CC4-217F-4CBB-AB56-FDB9389A508A}">
      <dgm:prSet/>
      <dgm:spPr/>
      <dgm:t>
        <a:bodyPr/>
        <a:lstStyle/>
        <a:p>
          <a:endParaRPr lang="zh-CN" altLang="en-US"/>
        </a:p>
      </dgm:t>
    </dgm:pt>
    <dgm:pt modelId="{94B3EDFF-490F-43DF-9A62-41382DAF9D98}">
      <dgm:prSet phldrT="[文本]"/>
      <dgm:spPr/>
      <dgm:t>
        <a:bodyPr/>
        <a:lstStyle/>
        <a:p>
          <a:r>
            <a:rPr lang="en-US" altLang="zh-CN" dirty="0" smtClean="0"/>
            <a:t>Document</a:t>
          </a:r>
          <a:r>
            <a:rPr lang="en-US" altLang="zh-CN" baseline="0" dirty="0" smtClean="0"/>
            <a:t> </a:t>
          </a:r>
          <a:r>
            <a:rPr lang="zh-CN" altLang="en-US" baseline="0" dirty="0" smtClean="0"/>
            <a:t>数据删除</a:t>
          </a:r>
          <a:endParaRPr lang="zh-CN" altLang="en-US" dirty="0"/>
        </a:p>
      </dgm:t>
    </dgm:pt>
    <dgm:pt modelId="{B007AC62-A587-4F6D-A61D-E3BAC71AE3B7}" type="parTrans" cxnId="{74AED4F1-29EF-40D1-982A-C272972C4D3A}">
      <dgm:prSet/>
      <dgm:spPr/>
      <dgm:t>
        <a:bodyPr/>
        <a:lstStyle/>
        <a:p>
          <a:endParaRPr lang="zh-CN" altLang="en-US"/>
        </a:p>
      </dgm:t>
    </dgm:pt>
    <dgm:pt modelId="{31FD6492-A2E2-4832-857E-40EFFFDDDCE2}" type="sibTrans" cxnId="{74AED4F1-29EF-40D1-982A-C272972C4D3A}">
      <dgm:prSet/>
      <dgm:spPr/>
      <dgm:t>
        <a:bodyPr/>
        <a:lstStyle/>
        <a:p>
          <a:endParaRPr lang="zh-CN" altLang="en-US"/>
        </a:p>
      </dgm:t>
    </dgm:pt>
    <dgm:pt modelId="{CAF34F4D-6CF4-47D0-87B8-30348ED5C9FF}">
      <dgm:prSet phldrT="[文本]"/>
      <dgm:spPr/>
      <dgm:t>
        <a:bodyPr/>
        <a:lstStyle/>
        <a:p>
          <a:r>
            <a:rPr lang="en-US" altLang="zh-CN" dirty="0" smtClean="0"/>
            <a:t>Document</a:t>
          </a:r>
          <a:r>
            <a:rPr lang="en-US" altLang="zh-CN" baseline="0" dirty="0" smtClean="0"/>
            <a:t> </a:t>
          </a:r>
          <a:r>
            <a:rPr lang="zh-CN" altLang="en-US" baseline="0" dirty="0" smtClean="0"/>
            <a:t>数据更新</a:t>
          </a:r>
          <a:endParaRPr lang="zh-CN" altLang="en-US" dirty="0"/>
        </a:p>
      </dgm:t>
    </dgm:pt>
    <dgm:pt modelId="{AFE832AE-EA8E-4B43-84CC-882A19CBAA1E}" type="parTrans" cxnId="{BBC91707-8512-4646-B700-0C3CB99F948B}">
      <dgm:prSet/>
      <dgm:spPr/>
      <dgm:t>
        <a:bodyPr/>
        <a:lstStyle/>
        <a:p>
          <a:endParaRPr lang="zh-CN" altLang="en-US"/>
        </a:p>
      </dgm:t>
    </dgm:pt>
    <dgm:pt modelId="{B02C4141-1E70-4505-B874-E438199076DC}" type="sibTrans" cxnId="{BBC91707-8512-4646-B700-0C3CB99F948B}">
      <dgm:prSet/>
      <dgm:spPr/>
      <dgm:t>
        <a:bodyPr/>
        <a:lstStyle/>
        <a:p>
          <a:endParaRPr lang="zh-CN" altLang="en-US"/>
        </a:p>
      </dgm:t>
    </dgm:pt>
    <dgm:pt modelId="{F4781700-3520-45A3-97C0-09241FEC659F}" type="pres">
      <dgm:prSet presAssocID="{0540DFA1-1B80-4E67-A7FA-577D4533D944}" presName="linear" presStyleCnt="0">
        <dgm:presLayoutVars>
          <dgm:dir/>
          <dgm:animLvl val="lvl"/>
          <dgm:resizeHandles val="exact"/>
        </dgm:presLayoutVars>
      </dgm:prSet>
      <dgm:spPr/>
      <dgm:t>
        <a:bodyPr/>
        <a:lstStyle/>
        <a:p>
          <a:endParaRPr lang="zh-CN" altLang="en-US"/>
        </a:p>
      </dgm:t>
    </dgm:pt>
    <dgm:pt modelId="{2FDA771F-B788-4C30-8762-2E8EE1ADDCEE}" type="pres">
      <dgm:prSet presAssocID="{5E1427C7-B9F8-419E-AA2C-E79587EEAA7A}" presName="parentLin" presStyleCnt="0"/>
      <dgm:spPr/>
    </dgm:pt>
    <dgm:pt modelId="{C971FD80-F3C1-4A0D-B8C3-FBA4B7228129}" type="pres">
      <dgm:prSet presAssocID="{5E1427C7-B9F8-419E-AA2C-E79587EEAA7A}" presName="parentLeftMargin" presStyleLbl="node1" presStyleIdx="0" presStyleCnt="3"/>
      <dgm:spPr/>
      <dgm:t>
        <a:bodyPr/>
        <a:lstStyle/>
        <a:p>
          <a:endParaRPr lang="zh-CN" altLang="en-US"/>
        </a:p>
      </dgm:t>
    </dgm:pt>
    <dgm:pt modelId="{9881EE31-A3B9-4B0F-A1E2-5B8E2351E8E7}" type="pres">
      <dgm:prSet presAssocID="{5E1427C7-B9F8-419E-AA2C-E79587EEAA7A}" presName="parentText" presStyleLbl="node1" presStyleIdx="0" presStyleCnt="3">
        <dgm:presLayoutVars>
          <dgm:chMax val="0"/>
          <dgm:bulletEnabled val="1"/>
        </dgm:presLayoutVars>
      </dgm:prSet>
      <dgm:spPr/>
      <dgm:t>
        <a:bodyPr/>
        <a:lstStyle/>
        <a:p>
          <a:endParaRPr lang="zh-CN" altLang="en-US"/>
        </a:p>
      </dgm:t>
    </dgm:pt>
    <dgm:pt modelId="{4EB7D6FA-83AF-4971-8FAC-136CF9F0DAD3}" type="pres">
      <dgm:prSet presAssocID="{5E1427C7-B9F8-419E-AA2C-E79587EEAA7A}" presName="negativeSpace" presStyleCnt="0"/>
      <dgm:spPr/>
    </dgm:pt>
    <dgm:pt modelId="{48948441-BC89-4B59-90DE-CE8A53378A1D}" type="pres">
      <dgm:prSet presAssocID="{5E1427C7-B9F8-419E-AA2C-E79587EEAA7A}" presName="childText" presStyleLbl="conFgAcc1" presStyleIdx="0" presStyleCnt="3">
        <dgm:presLayoutVars>
          <dgm:bulletEnabled val="1"/>
        </dgm:presLayoutVars>
      </dgm:prSet>
      <dgm:spPr/>
    </dgm:pt>
    <dgm:pt modelId="{3D742870-0906-419A-9E45-5665B245C09A}" type="pres">
      <dgm:prSet presAssocID="{92E16A15-3631-4CC7-8A92-1DB2F2CB942D}" presName="spaceBetweenRectangles" presStyleCnt="0"/>
      <dgm:spPr/>
    </dgm:pt>
    <dgm:pt modelId="{601EE2C1-D21D-4C8C-8C65-F6817E9F5BCC}" type="pres">
      <dgm:prSet presAssocID="{94B3EDFF-490F-43DF-9A62-41382DAF9D98}" presName="parentLin" presStyleCnt="0"/>
      <dgm:spPr/>
    </dgm:pt>
    <dgm:pt modelId="{8DC737AE-B647-478D-84E2-77F5D696D8A0}" type="pres">
      <dgm:prSet presAssocID="{94B3EDFF-490F-43DF-9A62-41382DAF9D98}" presName="parentLeftMargin" presStyleLbl="node1" presStyleIdx="0" presStyleCnt="3"/>
      <dgm:spPr/>
      <dgm:t>
        <a:bodyPr/>
        <a:lstStyle/>
        <a:p>
          <a:endParaRPr lang="zh-CN" altLang="en-US"/>
        </a:p>
      </dgm:t>
    </dgm:pt>
    <dgm:pt modelId="{003A4F48-EC2E-4B79-ACF6-B9D1E514690E}" type="pres">
      <dgm:prSet presAssocID="{94B3EDFF-490F-43DF-9A62-41382DAF9D98}" presName="parentText" presStyleLbl="node1" presStyleIdx="1" presStyleCnt="3">
        <dgm:presLayoutVars>
          <dgm:chMax val="0"/>
          <dgm:bulletEnabled val="1"/>
        </dgm:presLayoutVars>
      </dgm:prSet>
      <dgm:spPr/>
      <dgm:t>
        <a:bodyPr/>
        <a:lstStyle/>
        <a:p>
          <a:endParaRPr lang="zh-CN" altLang="en-US"/>
        </a:p>
      </dgm:t>
    </dgm:pt>
    <dgm:pt modelId="{F489DC94-A5B4-47E6-AB52-B95A716B14D8}" type="pres">
      <dgm:prSet presAssocID="{94B3EDFF-490F-43DF-9A62-41382DAF9D98}" presName="negativeSpace" presStyleCnt="0"/>
      <dgm:spPr/>
    </dgm:pt>
    <dgm:pt modelId="{6206BEB0-DBFA-4CAE-A3B3-9609E9EEA00E}" type="pres">
      <dgm:prSet presAssocID="{94B3EDFF-490F-43DF-9A62-41382DAF9D98}" presName="childText" presStyleLbl="conFgAcc1" presStyleIdx="1" presStyleCnt="3">
        <dgm:presLayoutVars>
          <dgm:bulletEnabled val="1"/>
        </dgm:presLayoutVars>
      </dgm:prSet>
      <dgm:spPr/>
    </dgm:pt>
    <dgm:pt modelId="{C5BBF4BA-F48E-48F8-9CB8-1FCDCDE015B8}" type="pres">
      <dgm:prSet presAssocID="{31FD6492-A2E2-4832-857E-40EFFFDDDCE2}" presName="spaceBetweenRectangles" presStyleCnt="0"/>
      <dgm:spPr/>
    </dgm:pt>
    <dgm:pt modelId="{BB0BE1D8-8C21-4603-85E5-5E4EF0535D93}" type="pres">
      <dgm:prSet presAssocID="{CAF34F4D-6CF4-47D0-87B8-30348ED5C9FF}" presName="parentLin" presStyleCnt="0"/>
      <dgm:spPr/>
    </dgm:pt>
    <dgm:pt modelId="{CC7A55F6-A383-4504-BF9C-3DD7BFC7083B}" type="pres">
      <dgm:prSet presAssocID="{CAF34F4D-6CF4-47D0-87B8-30348ED5C9FF}" presName="parentLeftMargin" presStyleLbl="node1" presStyleIdx="1" presStyleCnt="3"/>
      <dgm:spPr/>
      <dgm:t>
        <a:bodyPr/>
        <a:lstStyle/>
        <a:p>
          <a:endParaRPr lang="zh-CN" altLang="en-US"/>
        </a:p>
      </dgm:t>
    </dgm:pt>
    <dgm:pt modelId="{66EB4D87-85AA-4CA1-A0D4-E7C61676419A}" type="pres">
      <dgm:prSet presAssocID="{CAF34F4D-6CF4-47D0-87B8-30348ED5C9FF}" presName="parentText" presStyleLbl="node1" presStyleIdx="2" presStyleCnt="3">
        <dgm:presLayoutVars>
          <dgm:chMax val="0"/>
          <dgm:bulletEnabled val="1"/>
        </dgm:presLayoutVars>
      </dgm:prSet>
      <dgm:spPr/>
      <dgm:t>
        <a:bodyPr/>
        <a:lstStyle/>
        <a:p>
          <a:endParaRPr lang="zh-CN" altLang="en-US"/>
        </a:p>
      </dgm:t>
    </dgm:pt>
    <dgm:pt modelId="{68861ADC-F973-48F7-9AC8-E4C8BEBB566D}" type="pres">
      <dgm:prSet presAssocID="{CAF34F4D-6CF4-47D0-87B8-30348ED5C9FF}" presName="negativeSpace" presStyleCnt="0"/>
      <dgm:spPr/>
    </dgm:pt>
    <dgm:pt modelId="{2381DFB7-0AAD-42A1-87B9-C539C41AAE7E}" type="pres">
      <dgm:prSet presAssocID="{CAF34F4D-6CF4-47D0-87B8-30348ED5C9FF}" presName="childText" presStyleLbl="conFgAcc1" presStyleIdx="2" presStyleCnt="3">
        <dgm:presLayoutVars>
          <dgm:bulletEnabled val="1"/>
        </dgm:presLayoutVars>
      </dgm:prSet>
      <dgm:spPr/>
    </dgm:pt>
  </dgm:ptLst>
  <dgm:cxnLst>
    <dgm:cxn modelId="{26AF8525-6E6E-40A0-9A02-B76B5EF9C506}" type="presOf" srcId="{5E1427C7-B9F8-419E-AA2C-E79587EEAA7A}" destId="{C971FD80-F3C1-4A0D-B8C3-FBA4B7228129}" srcOrd="0" destOrd="0" presId="urn:microsoft.com/office/officeart/2005/8/layout/list1"/>
    <dgm:cxn modelId="{BBC91707-8512-4646-B700-0C3CB99F948B}" srcId="{0540DFA1-1B80-4E67-A7FA-577D4533D944}" destId="{CAF34F4D-6CF4-47D0-87B8-30348ED5C9FF}" srcOrd="2" destOrd="0" parTransId="{AFE832AE-EA8E-4B43-84CC-882A19CBAA1E}" sibTransId="{B02C4141-1E70-4505-B874-E438199076DC}"/>
    <dgm:cxn modelId="{3ABD3CC4-217F-4CBB-AB56-FDB9389A508A}" srcId="{0540DFA1-1B80-4E67-A7FA-577D4533D944}" destId="{5E1427C7-B9F8-419E-AA2C-E79587EEAA7A}" srcOrd="0" destOrd="0" parTransId="{F4AE3B22-7484-4979-90BD-F83B48CA59B0}" sibTransId="{92E16A15-3631-4CC7-8A92-1DB2F2CB942D}"/>
    <dgm:cxn modelId="{A780228F-0320-493F-9CCA-5BE3AE1C8EF6}" type="presOf" srcId="{94B3EDFF-490F-43DF-9A62-41382DAF9D98}" destId="{8DC737AE-B647-478D-84E2-77F5D696D8A0}" srcOrd="0" destOrd="0" presId="urn:microsoft.com/office/officeart/2005/8/layout/list1"/>
    <dgm:cxn modelId="{74AED4F1-29EF-40D1-982A-C272972C4D3A}" srcId="{0540DFA1-1B80-4E67-A7FA-577D4533D944}" destId="{94B3EDFF-490F-43DF-9A62-41382DAF9D98}" srcOrd="1" destOrd="0" parTransId="{B007AC62-A587-4F6D-A61D-E3BAC71AE3B7}" sibTransId="{31FD6492-A2E2-4832-857E-40EFFFDDDCE2}"/>
    <dgm:cxn modelId="{D88E9E5A-83AC-455A-B9EF-1271F1F25204}" type="presOf" srcId="{94B3EDFF-490F-43DF-9A62-41382DAF9D98}" destId="{003A4F48-EC2E-4B79-ACF6-B9D1E514690E}" srcOrd="1" destOrd="0" presId="urn:microsoft.com/office/officeart/2005/8/layout/list1"/>
    <dgm:cxn modelId="{0295756F-FC11-4FE2-ACD0-777E5A0C260B}" type="presOf" srcId="{CAF34F4D-6CF4-47D0-87B8-30348ED5C9FF}" destId="{66EB4D87-85AA-4CA1-A0D4-E7C61676419A}" srcOrd="1" destOrd="0" presId="urn:microsoft.com/office/officeart/2005/8/layout/list1"/>
    <dgm:cxn modelId="{AE80444A-AEDC-4EF4-8C1E-A22DA18835EE}" type="presOf" srcId="{5E1427C7-B9F8-419E-AA2C-E79587EEAA7A}" destId="{9881EE31-A3B9-4B0F-A1E2-5B8E2351E8E7}" srcOrd="1" destOrd="0" presId="urn:microsoft.com/office/officeart/2005/8/layout/list1"/>
    <dgm:cxn modelId="{6F1D615D-843D-4ADC-8BC8-8A0BC8405B65}" type="presOf" srcId="{0540DFA1-1B80-4E67-A7FA-577D4533D944}" destId="{F4781700-3520-45A3-97C0-09241FEC659F}" srcOrd="0" destOrd="0" presId="urn:microsoft.com/office/officeart/2005/8/layout/list1"/>
    <dgm:cxn modelId="{D9353E4E-E4D8-481E-86AB-AB8BE9DAAF2C}" type="presOf" srcId="{CAF34F4D-6CF4-47D0-87B8-30348ED5C9FF}" destId="{CC7A55F6-A383-4504-BF9C-3DD7BFC7083B}" srcOrd="0" destOrd="0" presId="urn:microsoft.com/office/officeart/2005/8/layout/list1"/>
    <dgm:cxn modelId="{22750D06-F950-4D07-9C01-224CEB141246}" type="presParOf" srcId="{F4781700-3520-45A3-97C0-09241FEC659F}" destId="{2FDA771F-B788-4C30-8762-2E8EE1ADDCEE}" srcOrd="0" destOrd="0" presId="urn:microsoft.com/office/officeart/2005/8/layout/list1"/>
    <dgm:cxn modelId="{8BB6F5B5-6DB4-4160-A751-4840519441C1}" type="presParOf" srcId="{2FDA771F-B788-4C30-8762-2E8EE1ADDCEE}" destId="{C971FD80-F3C1-4A0D-B8C3-FBA4B7228129}" srcOrd="0" destOrd="0" presId="urn:microsoft.com/office/officeart/2005/8/layout/list1"/>
    <dgm:cxn modelId="{3035ED2B-C9F2-49B1-B825-B4153D9DDB93}" type="presParOf" srcId="{2FDA771F-B788-4C30-8762-2E8EE1ADDCEE}" destId="{9881EE31-A3B9-4B0F-A1E2-5B8E2351E8E7}" srcOrd="1" destOrd="0" presId="urn:microsoft.com/office/officeart/2005/8/layout/list1"/>
    <dgm:cxn modelId="{A001FB42-817E-4741-A823-D6560701CEA0}" type="presParOf" srcId="{F4781700-3520-45A3-97C0-09241FEC659F}" destId="{4EB7D6FA-83AF-4971-8FAC-136CF9F0DAD3}" srcOrd="1" destOrd="0" presId="urn:microsoft.com/office/officeart/2005/8/layout/list1"/>
    <dgm:cxn modelId="{14B29EB7-A84F-4C7B-B4A0-CF06E265781F}" type="presParOf" srcId="{F4781700-3520-45A3-97C0-09241FEC659F}" destId="{48948441-BC89-4B59-90DE-CE8A53378A1D}" srcOrd="2" destOrd="0" presId="urn:microsoft.com/office/officeart/2005/8/layout/list1"/>
    <dgm:cxn modelId="{82EE133F-3EA4-4918-A753-E62CBA1D0594}" type="presParOf" srcId="{F4781700-3520-45A3-97C0-09241FEC659F}" destId="{3D742870-0906-419A-9E45-5665B245C09A}" srcOrd="3" destOrd="0" presId="urn:microsoft.com/office/officeart/2005/8/layout/list1"/>
    <dgm:cxn modelId="{1C39A85F-7EFE-4DB1-9073-25721B49FA81}" type="presParOf" srcId="{F4781700-3520-45A3-97C0-09241FEC659F}" destId="{601EE2C1-D21D-4C8C-8C65-F6817E9F5BCC}" srcOrd="4" destOrd="0" presId="urn:microsoft.com/office/officeart/2005/8/layout/list1"/>
    <dgm:cxn modelId="{22A20F5B-D8DB-4BF7-A99B-2A9638E52464}" type="presParOf" srcId="{601EE2C1-D21D-4C8C-8C65-F6817E9F5BCC}" destId="{8DC737AE-B647-478D-84E2-77F5D696D8A0}" srcOrd="0" destOrd="0" presId="urn:microsoft.com/office/officeart/2005/8/layout/list1"/>
    <dgm:cxn modelId="{3FBF9D2D-A5FE-4DF3-8892-32EBC8DCC2AA}" type="presParOf" srcId="{601EE2C1-D21D-4C8C-8C65-F6817E9F5BCC}" destId="{003A4F48-EC2E-4B79-ACF6-B9D1E514690E}" srcOrd="1" destOrd="0" presId="urn:microsoft.com/office/officeart/2005/8/layout/list1"/>
    <dgm:cxn modelId="{367B857D-7671-4B8B-A287-B3ACE887B631}" type="presParOf" srcId="{F4781700-3520-45A3-97C0-09241FEC659F}" destId="{F489DC94-A5B4-47E6-AB52-B95A716B14D8}" srcOrd="5" destOrd="0" presId="urn:microsoft.com/office/officeart/2005/8/layout/list1"/>
    <dgm:cxn modelId="{AE1934BF-585A-4D50-81EF-7A1CF1248D7C}" type="presParOf" srcId="{F4781700-3520-45A3-97C0-09241FEC659F}" destId="{6206BEB0-DBFA-4CAE-A3B3-9609E9EEA00E}" srcOrd="6" destOrd="0" presId="urn:microsoft.com/office/officeart/2005/8/layout/list1"/>
    <dgm:cxn modelId="{756EF25B-86DC-4461-91DC-EDB4D750A62F}" type="presParOf" srcId="{F4781700-3520-45A3-97C0-09241FEC659F}" destId="{C5BBF4BA-F48E-48F8-9CB8-1FCDCDE015B8}" srcOrd="7" destOrd="0" presId="urn:microsoft.com/office/officeart/2005/8/layout/list1"/>
    <dgm:cxn modelId="{F2C0407A-67F9-43F6-AC94-C248B27065D4}" type="presParOf" srcId="{F4781700-3520-45A3-97C0-09241FEC659F}" destId="{BB0BE1D8-8C21-4603-85E5-5E4EF0535D93}" srcOrd="8" destOrd="0" presId="urn:microsoft.com/office/officeart/2005/8/layout/list1"/>
    <dgm:cxn modelId="{47EF12D1-D43C-4E64-B6F0-E5EA100066D8}" type="presParOf" srcId="{BB0BE1D8-8C21-4603-85E5-5E4EF0535D93}" destId="{CC7A55F6-A383-4504-BF9C-3DD7BFC7083B}" srcOrd="0" destOrd="0" presId="urn:microsoft.com/office/officeart/2005/8/layout/list1"/>
    <dgm:cxn modelId="{A36BA9EB-47CD-40B1-BAC7-22547006BEA4}" type="presParOf" srcId="{BB0BE1D8-8C21-4603-85E5-5E4EF0535D93}" destId="{66EB4D87-85AA-4CA1-A0D4-E7C61676419A}" srcOrd="1" destOrd="0" presId="urn:microsoft.com/office/officeart/2005/8/layout/list1"/>
    <dgm:cxn modelId="{EB87D494-6D8A-4CEE-9935-5945B22ECAFB}" type="presParOf" srcId="{F4781700-3520-45A3-97C0-09241FEC659F}" destId="{68861ADC-F973-48F7-9AC8-E4C8BEBB566D}" srcOrd="9" destOrd="0" presId="urn:microsoft.com/office/officeart/2005/8/layout/list1"/>
    <dgm:cxn modelId="{713E383E-7BA1-4957-ABF2-C6823F1B37D9}" type="presParOf" srcId="{F4781700-3520-45A3-97C0-09241FEC659F}" destId="{2381DFB7-0AAD-42A1-87B9-C539C41AAE7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948441-BC89-4B59-90DE-CE8A53378A1D}">
      <dsp:nvSpPr>
        <dsp:cNvPr id="0" name=""/>
        <dsp:cNvSpPr/>
      </dsp:nvSpPr>
      <dsp:spPr>
        <a:xfrm>
          <a:off x="0" y="464019"/>
          <a:ext cx="6096000" cy="7812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1EE31-A3B9-4B0F-A1E2-5B8E2351E8E7}">
      <dsp:nvSpPr>
        <dsp:cNvPr id="0" name=""/>
        <dsp:cNvSpPr/>
      </dsp:nvSpPr>
      <dsp:spPr>
        <a:xfrm>
          <a:off x="304800" y="6459"/>
          <a:ext cx="4267200" cy="9151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altLang="zh-CN" sz="3100" kern="1200" dirty="0" smtClean="0"/>
            <a:t>Document</a:t>
          </a:r>
          <a:r>
            <a:rPr lang="en-US" altLang="zh-CN" sz="3100" kern="1200" baseline="0" dirty="0" smtClean="0"/>
            <a:t> </a:t>
          </a:r>
          <a:r>
            <a:rPr lang="zh-CN" altLang="en-US" sz="3100" kern="1200" baseline="0" dirty="0" smtClean="0"/>
            <a:t>数据插入</a:t>
          </a:r>
          <a:endParaRPr lang="zh-CN" altLang="en-US" sz="3100" kern="1200" dirty="0"/>
        </a:p>
      </dsp:txBody>
      <dsp:txXfrm>
        <a:off x="304800" y="6459"/>
        <a:ext cx="4267200" cy="915120"/>
      </dsp:txXfrm>
    </dsp:sp>
    <dsp:sp modelId="{6206BEB0-DBFA-4CAE-A3B3-9609E9EEA00E}">
      <dsp:nvSpPr>
        <dsp:cNvPr id="0" name=""/>
        <dsp:cNvSpPr/>
      </dsp:nvSpPr>
      <dsp:spPr>
        <a:xfrm>
          <a:off x="0" y="1870179"/>
          <a:ext cx="6096000" cy="7812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3A4F48-EC2E-4B79-ACF6-B9D1E514690E}">
      <dsp:nvSpPr>
        <dsp:cNvPr id="0" name=""/>
        <dsp:cNvSpPr/>
      </dsp:nvSpPr>
      <dsp:spPr>
        <a:xfrm>
          <a:off x="304800" y="1412619"/>
          <a:ext cx="4267200" cy="9151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altLang="zh-CN" sz="3100" kern="1200" dirty="0" smtClean="0"/>
            <a:t>Document</a:t>
          </a:r>
          <a:r>
            <a:rPr lang="en-US" altLang="zh-CN" sz="3100" kern="1200" baseline="0" dirty="0" smtClean="0"/>
            <a:t> </a:t>
          </a:r>
          <a:r>
            <a:rPr lang="zh-CN" altLang="en-US" sz="3100" kern="1200" baseline="0" dirty="0" smtClean="0"/>
            <a:t>数据删除</a:t>
          </a:r>
          <a:endParaRPr lang="zh-CN" altLang="en-US" sz="3100" kern="1200" dirty="0"/>
        </a:p>
      </dsp:txBody>
      <dsp:txXfrm>
        <a:off x="304800" y="1412619"/>
        <a:ext cx="4267200" cy="915120"/>
      </dsp:txXfrm>
    </dsp:sp>
    <dsp:sp modelId="{2381DFB7-0AAD-42A1-87B9-C539C41AAE7E}">
      <dsp:nvSpPr>
        <dsp:cNvPr id="0" name=""/>
        <dsp:cNvSpPr/>
      </dsp:nvSpPr>
      <dsp:spPr>
        <a:xfrm>
          <a:off x="0" y="3276340"/>
          <a:ext cx="6096000" cy="7812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B4D87-85AA-4CA1-A0D4-E7C61676419A}">
      <dsp:nvSpPr>
        <dsp:cNvPr id="0" name=""/>
        <dsp:cNvSpPr/>
      </dsp:nvSpPr>
      <dsp:spPr>
        <a:xfrm>
          <a:off x="304800" y="2818780"/>
          <a:ext cx="4267200" cy="9151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altLang="zh-CN" sz="3100" kern="1200" dirty="0" smtClean="0"/>
            <a:t>Document</a:t>
          </a:r>
          <a:r>
            <a:rPr lang="en-US" altLang="zh-CN" sz="3100" kern="1200" baseline="0" dirty="0" smtClean="0"/>
            <a:t> </a:t>
          </a:r>
          <a:r>
            <a:rPr lang="zh-CN" altLang="en-US" sz="3100" kern="1200" baseline="0" dirty="0" smtClean="0"/>
            <a:t>数据更新</a:t>
          </a:r>
          <a:endParaRPr lang="zh-CN" altLang="en-US" sz="3100" kern="1200" dirty="0"/>
        </a:p>
      </dsp:txBody>
      <dsp:txXfrm>
        <a:off x="304800" y="2818780"/>
        <a:ext cx="4267200" cy="915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graphicFrame>
        <p:nvGraphicFramePr>
          <p:cNvPr id="9" name="图示 8"/>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数据插入</a:t>
            </a:r>
            <a:endParaRPr lang="zh-CN" altLang="en-US" sz="2400" dirty="0">
              <a:solidFill>
                <a:schemeClr val="bg1"/>
              </a:solidFill>
            </a:endParaRPr>
          </a:p>
        </p:txBody>
      </p:sp>
      <p:sp>
        <p:nvSpPr>
          <p:cNvPr id="5" name="TextBox 4"/>
          <p:cNvSpPr txBox="1"/>
          <p:nvPr/>
        </p:nvSpPr>
        <p:spPr>
          <a:xfrm>
            <a:off x="428596" y="995306"/>
            <a:ext cx="8358246" cy="2862322"/>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a:t>
            </a:r>
            <a:r>
              <a:rPr lang="zh-CN" altLang="en-US" dirty="0" smtClean="0">
                <a:solidFill>
                  <a:schemeClr val="bg1"/>
                </a:solidFill>
              </a:rPr>
              <a:t>插入文档</a:t>
            </a:r>
            <a:endParaRPr lang="en-US" altLang="zh-CN" dirty="0" smtClean="0">
              <a:solidFill>
                <a:schemeClr val="bg1"/>
              </a:solidFill>
            </a:endParaRPr>
          </a:p>
          <a:p>
            <a:pPr marL="342900" indent="-342900"/>
            <a:r>
              <a:rPr lang="en-US" altLang="zh-CN" dirty="0" smtClean="0">
                <a:solidFill>
                  <a:schemeClr val="bg1"/>
                </a:solidFill>
              </a:rPr>
              <a:t>	  </a:t>
            </a:r>
            <a:r>
              <a:rPr lang="en-US" altLang="zh-CN" dirty="0" smtClean="0">
                <a:solidFill>
                  <a:srgbClr val="FFFF00"/>
                </a:solidFill>
              </a:rPr>
              <a:t>db.[documentName].insert({})</a:t>
            </a:r>
          </a:p>
          <a:p>
            <a:pPr marL="342900" indent="-342900"/>
            <a:r>
              <a:rPr lang="en-US" altLang="zh-CN" dirty="0" smtClean="0">
                <a:solidFill>
                  <a:schemeClr val="bg1"/>
                </a:solidFill>
              </a:rPr>
              <a:t>2.</a:t>
            </a:r>
            <a:r>
              <a:rPr lang="zh-CN" altLang="en-US" dirty="0" smtClean="0">
                <a:solidFill>
                  <a:schemeClr val="bg1"/>
                </a:solidFill>
              </a:rPr>
              <a:t>批量插入文档</a:t>
            </a:r>
            <a:endParaRPr lang="en-US" altLang="zh-CN" dirty="0" smtClean="0">
              <a:solidFill>
                <a:schemeClr val="bg1"/>
              </a:solidFill>
              <a:sym typeface="Wingdings" pitchFamily="2" charset="2"/>
            </a:endParaRPr>
          </a:p>
          <a:p>
            <a:pPr marL="342900" indent="-342900"/>
            <a:r>
              <a:rPr lang="en-US" altLang="zh-CN" dirty="0" smtClean="0">
                <a:solidFill>
                  <a:schemeClr val="bg1"/>
                </a:solidFill>
                <a:sym typeface="Wingdings" pitchFamily="2" charset="2"/>
              </a:rPr>
              <a:t>         </a:t>
            </a:r>
            <a:r>
              <a:rPr lang="en-US" altLang="zh-CN" dirty="0" smtClean="0">
                <a:solidFill>
                  <a:srgbClr val="FFFF00"/>
                </a:solidFill>
                <a:sym typeface="Wingdings" pitchFamily="2" charset="2"/>
              </a:rPr>
              <a:t>shell </a:t>
            </a:r>
            <a:r>
              <a:rPr lang="zh-CN" altLang="en-US" dirty="0" smtClean="0">
                <a:solidFill>
                  <a:srgbClr val="FFFF00"/>
                </a:solidFill>
                <a:sym typeface="Wingdings" pitchFamily="2" charset="2"/>
              </a:rPr>
              <a:t>这样执行是错误的 </a:t>
            </a:r>
            <a:r>
              <a:rPr lang="en-US" altLang="zh-CN" dirty="0" smtClean="0">
                <a:solidFill>
                  <a:schemeClr val="accent6">
                    <a:lumMod val="75000"/>
                  </a:schemeClr>
                </a:solidFill>
                <a:sym typeface="Wingdings" pitchFamily="2" charset="2"/>
              </a:rPr>
              <a:t>db.[documentName].insert([{},{},{},……..])</a:t>
            </a:r>
          </a:p>
          <a:p>
            <a:pPr marL="342900" indent="-342900"/>
            <a:r>
              <a:rPr lang="en-US" altLang="zh-CN" dirty="0" smtClean="0">
                <a:solidFill>
                  <a:srgbClr val="FFFF00"/>
                </a:solidFill>
                <a:sym typeface="Wingdings" pitchFamily="2" charset="2"/>
              </a:rPr>
              <a:t>         shell </a:t>
            </a:r>
            <a:r>
              <a:rPr lang="zh-CN" altLang="en-US" dirty="0" smtClean="0">
                <a:solidFill>
                  <a:srgbClr val="FFFF00"/>
                </a:solidFill>
                <a:sym typeface="Wingdings" pitchFamily="2" charset="2"/>
              </a:rPr>
              <a:t>不支持批量插入</a:t>
            </a:r>
            <a:endParaRPr lang="en-US" altLang="zh-CN" dirty="0" smtClean="0">
              <a:solidFill>
                <a:srgbClr val="FFFF00"/>
              </a:solidFill>
              <a:sym typeface="Wingdings" pitchFamily="2" charset="2"/>
            </a:endParaRPr>
          </a:p>
          <a:p>
            <a:pPr marL="342900" indent="-342900"/>
            <a:r>
              <a:rPr lang="en-US" altLang="zh-CN" dirty="0" smtClean="0">
                <a:solidFill>
                  <a:srgbClr val="FFFF00"/>
                </a:solidFill>
                <a:sym typeface="Wingdings" pitchFamily="2" charset="2"/>
              </a:rPr>
              <a:t>         </a:t>
            </a:r>
            <a:r>
              <a:rPr lang="zh-CN" altLang="en-US" dirty="0" smtClean="0">
                <a:solidFill>
                  <a:srgbClr val="FFFF00"/>
                </a:solidFill>
                <a:sym typeface="Wingdings" pitchFamily="2" charset="2"/>
              </a:rPr>
              <a:t>想完成批量插入可以用</a:t>
            </a:r>
            <a:r>
              <a:rPr lang="en-US" altLang="zh-CN" dirty="0" smtClean="0">
                <a:solidFill>
                  <a:srgbClr val="FFFF00"/>
                </a:solidFill>
                <a:sym typeface="Wingdings" pitchFamily="2" charset="2"/>
              </a:rPr>
              <a:t>mongo</a:t>
            </a:r>
            <a:r>
              <a:rPr lang="zh-CN" altLang="en-US" dirty="0" smtClean="0">
                <a:solidFill>
                  <a:srgbClr val="FFFF00"/>
                </a:solidFill>
                <a:sym typeface="Wingdings" pitchFamily="2" charset="2"/>
              </a:rPr>
              <a:t>的应用驱动或是</a:t>
            </a:r>
            <a:r>
              <a:rPr lang="en-US" altLang="zh-CN" dirty="0" smtClean="0">
                <a:solidFill>
                  <a:srgbClr val="FFFF00"/>
                </a:solidFill>
                <a:sym typeface="Wingdings" pitchFamily="2" charset="2"/>
              </a:rPr>
              <a:t>shell</a:t>
            </a:r>
            <a:r>
              <a:rPr lang="zh-CN" altLang="en-US" dirty="0" smtClean="0">
                <a:solidFill>
                  <a:srgbClr val="FFFF00"/>
                </a:solidFill>
                <a:sym typeface="Wingdings" pitchFamily="2" charset="2"/>
              </a:rPr>
              <a:t>的</a:t>
            </a:r>
            <a:r>
              <a:rPr lang="en-US" altLang="zh-CN" dirty="0" smtClean="0">
                <a:solidFill>
                  <a:srgbClr val="FFFF00"/>
                </a:solidFill>
                <a:sym typeface="Wingdings" pitchFamily="2" charset="2"/>
              </a:rPr>
              <a:t>for</a:t>
            </a:r>
            <a:r>
              <a:rPr lang="zh-CN" altLang="en-US" dirty="0" smtClean="0">
                <a:solidFill>
                  <a:srgbClr val="FFFF00"/>
                </a:solidFill>
                <a:sym typeface="Wingdings" pitchFamily="2" charset="2"/>
              </a:rPr>
              <a:t>循环</a:t>
            </a:r>
            <a:endParaRPr lang="en-US" altLang="zh-CN" dirty="0" smtClean="0">
              <a:solidFill>
                <a:srgbClr val="FFFF00"/>
              </a:solidFill>
              <a:sym typeface="Wingdings" pitchFamily="2" charset="2"/>
            </a:endParaRPr>
          </a:p>
          <a:p>
            <a:pPr marL="342900" indent="-342900"/>
            <a:r>
              <a:rPr lang="en-US" altLang="zh-CN" dirty="0" smtClean="0">
                <a:solidFill>
                  <a:schemeClr val="bg1"/>
                </a:solidFill>
                <a:sym typeface="Wingdings" pitchFamily="2" charset="2"/>
              </a:rPr>
              <a:t>3.Save</a:t>
            </a:r>
            <a:r>
              <a:rPr lang="zh-CN" altLang="en-US" dirty="0" smtClean="0">
                <a:solidFill>
                  <a:schemeClr val="bg1"/>
                </a:solidFill>
                <a:sym typeface="Wingdings" pitchFamily="2" charset="2"/>
              </a:rPr>
              <a:t>操作</a:t>
            </a:r>
            <a:endParaRPr lang="en-US" altLang="zh-CN" dirty="0" smtClean="0">
              <a:solidFill>
                <a:schemeClr val="bg1"/>
              </a:solidFill>
              <a:sym typeface="Wingdings" pitchFamily="2" charset="2"/>
            </a:endParaRPr>
          </a:p>
          <a:p>
            <a:pPr marL="342900" indent="-342900"/>
            <a:r>
              <a:rPr lang="en-US" altLang="zh-CN" dirty="0" smtClean="0">
                <a:solidFill>
                  <a:srgbClr val="FFFF00"/>
                </a:solidFill>
                <a:sym typeface="Wingdings" pitchFamily="2" charset="2"/>
              </a:rPr>
              <a:t>          save</a:t>
            </a:r>
            <a:r>
              <a:rPr lang="zh-CN" altLang="en-US" dirty="0" smtClean="0">
                <a:solidFill>
                  <a:srgbClr val="FFFF00"/>
                </a:solidFill>
                <a:sym typeface="Wingdings" pitchFamily="2" charset="2"/>
              </a:rPr>
              <a:t>操作和</a:t>
            </a:r>
            <a:r>
              <a:rPr lang="en-US" altLang="zh-CN" dirty="0" smtClean="0">
                <a:solidFill>
                  <a:srgbClr val="FFFF00"/>
                </a:solidFill>
                <a:sym typeface="Wingdings" pitchFamily="2" charset="2"/>
              </a:rPr>
              <a:t>insert</a:t>
            </a:r>
            <a:r>
              <a:rPr lang="zh-CN" altLang="en-US" dirty="0" smtClean="0">
                <a:solidFill>
                  <a:srgbClr val="FFFF00"/>
                </a:solidFill>
                <a:sym typeface="Wingdings" pitchFamily="2" charset="2"/>
              </a:rPr>
              <a:t>操作区别在于当遇到</a:t>
            </a:r>
            <a:r>
              <a:rPr lang="en-US" altLang="zh-CN" dirty="0" smtClean="0">
                <a:solidFill>
                  <a:srgbClr val="FFFF00"/>
                </a:solidFill>
                <a:sym typeface="Wingdings" pitchFamily="2" charset="2"/>
              </a:rPr>
              <a:t>_id</a:t>
            </a:r>
            <a:r>
              <a:rPr lang="zh-CN" altLang="en-US" dirty="0" smtClean="0">
                <a:solidFill>
                  <a:srgbClr val="FFFF00"/>
                </a:solidFill>
                <a:sym typeface="Wingdings" pitchFamily="2" charset="2"/>
              </a:rPr>
              <a:t>相同的情况下</a:t>
            </a:r>
            <a:endParaRPr lang="en-US" altLang="zh-CN" dirty="0" smtClean="0">
              <a:solidFill>
                <a:srgbClr val="FFFF00"/>
              </a:solidFill>
              <a:sym typeface="Wingdings" pitchFamily="2" charset="2"/>
            </a:endParaRPr>
          </a:p>
          <a:p>
            <a:pPr marL="342900" indent="-342900"/>
            <a:r>
              <a:rPr lang="en-US" altLang="zh-CN" dirty="0" smtClean="0">
                <a:solidFill>
                  <a:srgbClr val="FFFF00"/>
                </a:solidFill>
                <a:sym typeface="Wingdings" pitchFamily="2" charset="2"/>
              </a:rPr>
              <a:t>          save</a:t>
            </a:r>
            <a:r>
              <a:rPr lang="zh-CN" altLang="en-US" dirty="0" smtClean="0">
                <a:solidFill>
                  <a:srgbClr val="FFFF00"/>
                </a:solidFill>
                <a:sym typeface="Wingdings" pitchFamily="2" charset="2"/>
              </a:rPr>
              <a:t>完成保存操作</a:t>
            </a:r>
            <a:endParaRPr lang="en-US" altLang="zh-CN" dirty="0" smtClean="0">
              <a:solidFill>
                <a:srgbClr val="FFFF00"/>
              </a:solidFill>
              <a:sym typeface="Wingdings" pitchFamily="2" charset="2"/>
            </a:endParaRPr>
          </a:p>
          <a:p>
            <a:pPr marL="342900" indent="-342900"/>
            <a:r>
              <a:rPr lang="en-US" altLang="zh-CN" dirty="0" smtClean="0">
                <a:solidFill>
                  <a:srgbClr val="FFFF00"/>
                </a:solidFill>
                <a:sym typeface="Wingdings" pitchFamily="2" charset="2"/>
              </a:rPr>
              <a:t>          insert</a:t>
            </a:r>
            <a:r>
              <a:rPr lang="zh-CN" altLang="en-US" dirty="0" smtClean="0">
                <a:solidFill>
                  <a:srgbClr val="FFFF00"/>
                </a:solidFill>
                <a:sym typeface="Wingdings" pitchFamily="2" charset="2"/>
              </a:rPr>
              <a:t>则会报错</a:t>
            </a:r>
            <a:endParaRPr lang="zh-CN" altLang="en-US" dirty="0">
              <a:solidFill>
                <a:srgbClr val="FFFF00"/>
              </a:solidFill>
            </a:endParaRPr>
          </a:p>
        </p:txBody>
      </p:sp>
      <p:pic>
        <p:nvPicPr>
          <p:cNvPr id="1029" name="Picture 5" descr="C:\Users\thinkpad\Desktop\{D2A8A01E-3650-4029-9705-59BC9B33F400}.bmp"/>
          <p:cNvPicPr>
            <a:picLocks noChangeAspect="1" noChangeArrowheads="1"/>
          </p:cNvPicPr>
          <p:nvPr/>
        </p:nvPicPr>
        <p:blipFill>
          <a:blip r:embed="rId3" cstate="print"/>
          <a:srcRect/>
          <a:stretch>
            <a:fillRect/>
          </a:stretch>
        </p:blipFill>
        <p:spPr bwMode="auto">
          <a:xfrm>
            <a:off x="1476396" y="3929066"/>
            <a:ext cx="6096000" cy="2762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linds(horizontal)">
                                      <p:cBhvr>
                                        <p:cTn id="23" dur="500"/>
                                        <p:tgtEl>
                                          <p:spTgt spid="5">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blinds(horizontal)">
                                      <p:cBhvr>
                                        <p:cTn id="26" dur="500"/>
                                        <p:tgtEl>
                                          <p:spTgt spid="5">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blinds(horizontal)">
                                      <p:cBhvr>
                                        <p:cTn id="2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数据删除</a:t>
            </a:r>
            <a:endParaRPr lang="zh-CN" altLang="en-US" sz="2400" dirty="0">
              <a:solidFill>
                <a:schemeClr val="bg1"/>
              </a:solidFill>
            </a:endParaRPr>
          </a:p>
        </p:txBody>
      </p:sp>
      <p:sp>
        <p:nvSpPr>
          <p:cNvPr id="5" name="TextBox 4"/>
          <p:cNvSpPr txBox="1"/>
          <p:nvPr/>
        </p:nvSpPr>
        <p:spPr>
          <a:xfrm>
            <a:off x="428596" y="995306"/>
            <a:ext cx="8358246" cy="3416320"/>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a:t>
            </a:r>
            <a:r>
              <a:rPr lang="zh-CN" altLang="en-US" dirty="0" smtClean="0">
                <a:solidFill>
                  <a:schemeClr val="bg1"/>
                </a:solidFill>
              </a:rPr>
              <a:t>删除列表中所有数据</a:t>
            </a:r>
            <a:endParaRPr lang="en-US" altLang="zh-CN" dirty="0" smtClean="0">
              <a:solidFill>
                <a:schemeClr val="bg1"/>
              </a:solidFill>
            </a:endParaRPr>
          </a:p>
          <a:p>
            <a:pPr marL="342900" indent="-342900"/>
            <a:r>
              <a:rPr lang="en-US" altLang="zh-CN" dirty="0" smtClean="0">
                <a:solidFill>
                  <a:srgbClr val="FFFF00"/>
                </a:solidFill>
              </a:rPr>
              <a:t>	  db.[documentName].remove()</a:t>
            </a:r>
          </a:p>
          <a:p>
            <a:pPr marL="342900" indent="-342900"/>
            <a:r>
              <a:rPr lang="en-US" altLang="zh-CN" dirty="0" smtClean="0">
                <a:solidFill>
                  <a:srgbClr val="FFFF00"/>
                </a:solidFill>
              </a:rPr>
              <a:t>         </a:t>
            </a:r>
            <a:r>
              <a:rPr lang="zh-CN" altLang="en-US" dirty="0" smtClean="0">
                <a:solidFill>
                  <a:srgbClr val="FFFF00"/>
                </a:solidFill>
              </a:rPr>
              <a:t>集合的本身和索引不会别删除</a:t>
            </a:r>
            <a:endParaRPr lang="en-US" altLang="zh-CN" dirty="0" smtClean="0">
              <a:solidFill>
                <a:srgbClr val="FFFF00"/>
              </a:solidFill>
            </a:endParaRPr>
          </a:p>
          <a:p>
            <a:pPr marL="342900" indent="-342900"/>
            <a:r>
              <a:rPr lang="en-US" altLang="zh-CN" dirty="0" smtClean="0">
                <a:solidFill>
                  <a:schemeClr val="bg1"/>
                </a:solidFill>
              </a:rPr>
              <a:t>2.</a:t>
            </a:r>
            <a:r>
              <a:rPr lang="zh-CN" altLang="en-US" dirty="0" smtClean="0">
                <a:solidFill>
                  <a:schemeClr val="bg1"/>
                </a:solidFill>
              </a:rPr>
              <a:t>根据条件删除</a:t>
            </a:r>
            <a:endParaRPr lang="en-US" altLang="zh-CN" dirty="0" smtClean="0">
              <a:solidFill>
                <a:schemeClr val="bg1"/>
              </a:solidFill>
            </a:endParaRPr>
          </a:p>
          <a:p>
            <a:pPr marL="342900" indent="-342900"/>
            <a:r>
              <a:rPr lang="en-US" altLang="zh-CN" dirty="0" smtClean="0">
                <a:solidFill>
                  <a:srgbClr val="FFFF00"/>
                </a:solidFill>
              </a:rPr>
              <a:t>        db.[documentName].remove({})</a:t>
            </a:r>
          </a:p>
          <a:p>
            <a:pPr marL="342900" indent="-342900"/>
            <a:r>
              <a:rPr lang="en-US" altLang="zh-CN" dirty="0" smtClean="0">
                <a:solidFill>
                  <a:srgbClr val="FFFF00"/>
                </a:solidFill>
              </a:rPr>
              <a:t>	  </a:t>
            </a:r>
            <a:r>
              <a:rPr lang="zh-CN" altLang="en-US" dirty="0" smtClean="0">
                <a:solidFill>
                  <a:srgbClr val="FFC000"/>
                </a:solidFill>
              </a:rPr>
              <a:t>删除集合</a:t>
            </a:r>
            <a:r>
              <a:rPr lang="en-US" altLang="zh-CN" dirty="0" smtClean="0">
                <a:solidFill>
                  <a:srgbClr val="FFC000"/>
                </a:solidFill>
              </a:rPr>
              <a:t>text</a:t>
            </a:r>
            <a:r>
              <a:rPr lang="zh-CN" altLang="en-US" dirty="0" smtClean="0">
                <a:solidFill>
                  <a:srgbClr val="FFC000"/>
                </a:solidFill>
              </a:rPr>
              <a:t>中</a:t>
            </a:r>
            <a:r>
              <a:rPr lang="en-US" altLang="zh-CN" dirty="0" smtClean="0">
                <a:solidFill>
                  <a:srgbClr val="FFC000"/>
                </a:solidFill>
              </a:rPr>
              <a:t>name</a:t>
            </a:r>
            <a:r>
              <a:rPr lang="zh-CN" altLang="en-US" dirty="0" smtClean="0">
                <a:solidFill>
                  <a:srgbClr val="FFC000"/>
                </a:solidFill>
              </a:rPr>
              <a:t>等于</a:t>
            </a:r>
            <a:r>
              <a:rPr lang="en-US" altLang="zh-CN" dirty="0" smtClean="0">
                <a:solidFill>
                  <a:srgbClr val="FFC000"/>
                </a:solidFill>
              </a:rPr>
              <a:t>uspcat</a:t>
            </a:r>
            <a:r>
              <a:rPr lang="zh-CN" altLang="en-US" dirty="0" smtClean="0">
                <a:solidFill>
                  <a:srgbClr val="FFC000"/>
                </a:solidFill>
              </a:rPr>
              <a:t>的纪录</a:t>
            </a:r>
            <a:endParaRPr lang="en-US" altLang="zh-CN" dirty="0" smtClean="0">
              <a:solidFill>
                <a:srgbClr val="FFC000"/>
              </a:solidFill>
            </a:endParaRPr>
          </a:p>
          <a:p>
            <a:pPr marL="342900" indent="-342900"/>
            <a:r>
              <a:rPr lang="en-US" altLang="zh-CN" dirty="0" smtClean="0">
                <a:solidFill>
                  <a:srgbClr val="FFC000"/>
                </a:solidFill>
              </a:rPr>
              <a:t>        db.text.remove({name:”uspcat”})</a:t>
            </a:r>
          </a:p>
          <a:p>
            <a:pPr marL="342900" indent="-342900"/>
            <a:r>
              <a:rPr lang="en-US" altLang="zh-CN" dirty="0" smtClean="0">
                <a:solidFill>
                  <a:schemeClr val="bg1"/>
                </a:solidFill>
              </a:rPr>
              <a:t>3.</a:t>
            </a:r>
            <a:r>
              <a:rPr lang="zh-CN" altLang="en-US" dirty="0" smtClean="0">
                <a:solidFill>
                  <a:schemeClr val="bg1"/>
                </a:solidFill>
              </a:rPr>
              <a:t>小技巧</a:t>
            </a:r>
            <a:endParaRPr lang="en-US" altLang="zh-CN" dirty="0" smtClean="0">
              <a:solidFill>
                <a:schemeClr val="bg1"/>
              </a:solidFill>
            </a:endParaRPr>
          </a:p>
          <a:p>
            <a:pPr marL="342900" indent="-342900"/>
            <a:r>
              <a:rPr lang="en-US" altLang="zh-CN" dirty="0" smtClean="0">
                <a:solidFill>
                  <a:srgbClr val="FFC000"/>
                </a:solidFill>
              </a:rPr>
              <a:t>        </a:t>
            </a:r>
            <a:r>
              <a:rPr lang="zh-CN" altLang="en-US" dirty="0" smtClean="0">
                <a:solidFill>
                  <a:srgbClr val="FFFF00"/>
                </a:solidFill>
              </a:rPr>
              <a:t>如果你想清楚一个数据量十分庞大的集合</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直接删除该集合并且重新建立索引的办法</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比直接用</a:t>
            </a:r>
            <a:r>
              <a:rPr lang="en-US" altLang="zh-CN" dirty="0" smtClean="0">
                <a:solidFill>
                  <a:srgbClr val="FFFF00"/>
                </a:solidFill>
              </a:rPr>
              <a:t>remove</a:t>
            </a:r>
            <a:r>
              <a:rPr lang="zh-CN" altLang="en-US" dirty="0" smtClean="0">
                <a:solidFill>
                  <a:srgbClr val="FFFF00"/>
                </a:solidFill>
              </a:rPr>
              <a:t>的效率和高很多</a:t>
            </a:r>
            <a:endParaRPr lang="en-US" altLang="zh-CN" dirty="0" smtClean="0">
              <a:solidFill>
                <a:srgbClr val="FFFF00"/>
              </a:solidFill>
            </a:endParaRPr>
          </a:p>
          <a:p>
            <a:pPr marL="342900" indent="-342900"/>
            <a:endParaRPr lang="zh-CN" altLang="en-US"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 calcmode="lin" valueType="num">
                                      <p:cBhvr additive="base">
                                        <p:cTn id="2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 calcmode="lin" valueType="num">
                                      <p:cBhvr additive="base">
                                        <p:cTn id="2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 calcmode="lin" valueType="num">
                                      <p:cBhvr additive="base">
                                        <p:cTn id="30"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 calcmode="lin" valueType="num">
                                      <p:cBhvr additive="base">
                                        <p:cTn id="34"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数据更新</a:t>
            </a:r>
            <a:endParaRPr lang="zh-CN" altLang="en-US" sz="2400" dirty="0">
              <a:solidFill>
                <a:schemeClr val="bg1"/>
              </a:solidFill>
            </a:endParaRPr>
          </a:p>
        </p:txBody>
      </p:sp>
      <p:sp>
        <p:nvSpPr>
          <p:cNvPr id="5" name="TextBox 4"/>
          <p:cNvSpPr txBox="1"/>
          <p:nvPr/>
        </p:nvSpPr>
        <p:spPr>
          <a:xfrm>
            <a:off x="428596" y="995306"/>
            <a:ext cx="8358246" cy="5355312"/>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1.</a:t>
            </a:r>
            <a:r>
              <a:rPr lang="zh-CN" altLang="en-US" dirty="0" smtClean="0">
                <a:solidFill>
                  <a:schemeClr val="bg1"/>
                </a:solidFill>
              </a:rPr>
              <a:t>强硬的文档替换式更新操作</a:t>
            </a:r>
            <a:endParaRPr lang="en-US" altLang="zh-CN" dirty="0" smtClean="0">
              <a:solidFill>
                <a:schemeClr val="bg1"/>
              </a:solidFill>
            </a:endParaRPr>
          </a:p>
          <a:p>
            <a:pPr marL="342900" indent="-342900"/>
            <a:r>
              <a:rPr lang="en-US" altLang="zh-CN" dirty="0" smtClean="0">
                <a:solidFill>
                  <a:schemeClr val="bg1"/>
                </a:solidFill>
              </a:rPr>
              <a:t>	  </a:t>
            </a:r>
            <a:r>
              <a:rPr lang="en-US" altLang="zh-CN" dirty="0" smtClean="0">
                <a:solidFill>
                  <a:srgbClr val="FFFF00"/>
                </a:solidFill>
              </a:rPr>
              <a:t>db.[documentName].update({</a:t>
            </a:r>
            <a:r>
              <a:rPr lang="zh-CN" altLang="en-US" dirty="0" smtClean="0">
                <a:solidFill>
                  <a:srgbClr val="FFFF00"/>
                </a:solidFill>
              </a:rPr>
              <a:t>查询器</a:t>
            </a:r>
            <a:r>
              <a:rPr lang="en-US" altLang="zh-CN" dirty="0" smtClean="0">
                <a:solidFill>
                  <a:srgbClr val="FFFF00"/>
                </a:solidFill>
              </a:rPr>
              <a:t>},{</a:t>
            </a:r>
            <a:r>
              <a:rPr lang="zh-CN" altLang="en-US" dirty="0" smtClean="0">
                <a:solidFill>
                  <a:srgbClr val="FFFF00"/>
                </a:solidFill>
              </a:rPr>
              <a:t>修改器</a:t>
            </a:r>
            <a:r>
              <a:rPr lang="en-US" altLang="zh-CN" dirty="0" smtClean="0">
                <a:solidFill>
                  <a:srgbClr val="FFFF00"/>
                </a:solidFill>
              </a:rPr>
              <a:t>})</a:t>
            </a: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endParaRPr lang="en-US" altLang="zh-CN" dirty="0" smtClean="0">
              <a:solidFill>
                <a:schemeClr val="bg1"/>
              </a:solidFill>
            </a:endParaRPr>
          </a:p>
          <a:p>
            <a:pPr marL="342900" indent="-342900"/>
            <a:r>
              <a:rPr lang="en-US" altLang="zh-CN" dirty="0" smtClean="0">
                <a:solidFill>
                  <a:srgbClr val="FFFF00"/>
                </a:solidFill>
              </a:rPr>
              <a:t>         </a:t>
            </a:r>
            <a:r>
              <a:rPr lang="zh-CN" altLang="en-US" dirty="0" smtClean="0">
                <a:solidFill>
                  <a:srgbClr val="FFFF00"/>
                </a:solidFill>
              </a:rPr>
              <a:t>强硬的更新会用新的文档代替老的文档</a:t>
            </a:r>
            <a:endParaRPr lang="en-US" altLang="zh-CN" dirty="0" smtClean="0">
              <a:solidFill>
                <a:srgbClr val="FFFF00"/>
              </a:solidFill>
            </a:endParaRPr>
          </a:p>
          <a:p>
            <a:pPr marL="342900" indent="-342900"/>
            <a:r>
              <a:rPr lang="en-US" altLang="zh-CN" dirty="0" smtClean="0">
                <a:solidFill>
                  <a:schemeClr val="bg1"/>
                </a:solidFill>
              </a:rPr>
              <a:t>2.</a:t>
            </a:r>
            <a:r>
              <a:rPr lang="zh-CN" altLang="en-US" dirty="0" smtClean="0">
                <a:solidFill>
                  <a:schemeClr val="bg1"/>
                </a:solidFill>
              </a:rPr>
              <a:t>主键冲突的时候会报错并且停止更新操作</a:t>
            </a:r>
            <a:endParaRPr lang="en-US" altLang="zh-CN" dirty="0" smtClean="0">
              <a:solidFill>
                <a:schemeClr val="bg1"/>
              </a:solidFill>
            </a:endParaRPr>
          </a:p>
          <a:p>
            <a:pPr marL="342900" indent="-342900"/>
            <a:r>
              <a:rPr lang="en-US" altLang="zh-CN" dirty="0" smtClean="0">
                <a:solidFill>
                  <a:srgbClr val="FFFF00"/>
                </a:solidFill>
              </a:rPr>
              <a:t>         </a:t>
            </a:r>
            <a:r>
              <a:rPr lang="zh-CN" altLang="en-US" dirty="0" smtClean="0">
                <a:solidFill>
                  <a:srgbClr val="FFFF00"/>
                </a:solidFill>
              </a:rPr>
              <a:t>因为是强硬替换当替换的文档和已有文档</a:t>
            </a:r>
            <a:r>
              <a:rPr lang="en-US" altLang="zh-CN" dirty="0" smtClean="0">
                <a:solidFill>
                  <a:srgbClr val="FFFF00"/>
                </a:solidFill>
              </a:rPr>
              <a:t>ID</a:t>
            </a:r>
            <a:r>
              <a:rPr lang="zh-CN" altLang="en-US" dirty="0" smtClean="0">
                <a:solidFill>
                  <a:srgbClr val="FFFF00"/>
                </a:solidFill>
              </a:rPr>
              <a:t>冲突的时候</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则系统会报错</a:t>
            </a:r>
            <a:endParaRPr lang="en-US" altLang="zh-CN" dirty="0" smtClean="0">
              <a:solidFill>
                <a:srgbClr val="FFFF00"/>
              </a:solidFill>
            </a:endParaRPr>
          </a:p>
          <a:p>
            <a:pPr marL="342900" indent="-342900"/>
            <a:r>
              <a:rPr lang="en-US" altLang="zh-CN" dirty="0" smtClean="0">
                <a:solidFill>
                  <a:schemeClr val="bg1"/>
                </a:solidFill>
              </a:rPr>
              <a:t>3.insertOrUpdate</a:t>
            </a:r>
            <a:r>
              <a:rPr lang="zh-CN" altLang="en-US" dirty="0" smtClean="0">
                <a:solidFill>
                  <a:schemeClr val="bg1"/>
                </a:solidFill>
              </a:rPr>
              <a:t>操作</a:t>
            </a:r>
            <a:endParaRPr lang="en-US" altLang="zh-CN" dirty="0" smtClean="0">
              <a:solidFill>
                <a:schemeClr val="bg1"/>
              </a:solidFill>
            </a:endParaRPr>
          </a:p>
          <a:p>
            <a:pPr marL="342900" indent="-342900"/>
            <a:r>
              <a:rPr lang="en-US" altLang="zh-CN" dirty="0" smtClean="0">
                <a:solidFill>
                  <a:srgbClr val="FFFF00"/>
                </a:solidFill>
              </a:rPr>
              <a:t>         </a:t>
            </a:r>
            <a:r>
              <a:rPr lang="zh-CN" altLang="en-US" dirty="0" smtClean="0">
                <a:solidFill>
                  <a:srgbClr val="FFFF00"/>
                </a:solidFill>
              </a:rPr>
              <a:t>目的</a:t>
            </a:r>
            <a:r>
              <a:rPr lang="en-US" altLang="zh-CN" dirty="0" smtClean="0">
                <a:solidFill>
                  <a:srgbClr val="FFFF00"/>
                </a:solidFill>
              </a:rPr>
              <a:t>:</a:t>
            </a:r>
            <a:r>
              <a:rPr lang="zh-CN" altLang="en-US" dirty="0" smtClean="0">
                <a:solidFill>
                  <a:srgbClr val="FFFF00"/>
                </a:solidFill>
              </a:rPr>
              <a:t>查询器查出来数据就执行更新操作</a:t>
            </a:r>
            <a:r>
              <a:rPr lang="en-US" altLang="zh-CN" dirty="0" smtClean="0">
                <a:solidFill>
                  <a:srgbClr val="FFFF00"/>
                </a:solidFill>
              </a:rPr>
              <a:t>,</a:t>
            </a:r>
            <a:r>
              <a:rPr lang="zh-CN" altLang="en-US" dirty="0" smtClean="0">
                <a:solidFill>
                  <a:srgbClr val="FFFF00"/>
                </a:solidFill>
              </a:rPr>
              <a:t>查不出来就替换操作</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做法</a:t>
            </a:r>
            <a:r>
              <a:rPr lang="en-US" altLang="zh-CN" dirty="0" smtClean="0">
                <a:solidFill>
                  <a:srgbClr val="FFFF00"/>
                </a:solidFill>
              </a:rPr>
              <a:t>:db.[documentName].update({</a:t>
            </a:r>
            <a:r>
              <a:rPr lang="zh-CN" altLang="en-US" dirty="0" smtClean="0">
                <a:solidFill>
                  <a:srgbClr val="FFFF00"/>
                </a:solidFill>
              </a:rPr>
              <a:t>查询器</a:t>
            </a:r>
            <a:r>
              <a:rPr lang="en-US" altLang="zh-CN" dirty="0" smtClean="0">
                <a:solidFill>
                  <a:srgbClr val="FFFF00"/>
                </a:solidFill>
              </a:rPr>
              <a:t>},{</a:t>
            </a:r>
            <a:r>
              <a:rPr lang="zh-CN" altLang="en-US" dirty="0" smtClean="0">
                <a:solidFill>
                  <a:srgbClr val="FFFF00"/>
                </a:solidFill>
              </a:rPr>
              <a:t>修改器</a:t>
            </a:r>
            <a:r>
              <a:rPr lang="en-US" altLang="zh-CN" dirty="0" smtClean="0">
                <a:solidFill>
                  <a:srgbClr val="FFFF00"/>
                </a:solidFill>
              </a:rPr>
              <a:t>},</a:t>
            </a:r>
            <a:r>
              <a:rPr lang="en-US" altLang="zh-CN" dirty="0" smtClean="0">
                <a:solidFill>
                  <a:srgbClr val="FF0000"/>
                </a:solidFill>
              </a:rPr>
              <a:t>true</a:t>
            </a:r>
            <a:r>
              <a:rPr lang="en-US" altLang="zh-CN" dirty="0" smtClean="0">
                <a:solidFill>
                  <a:srgbClr val="FFFF00"/>
                </a:solidFill>
              </a:rPr>
              <a:t>)</a:t>
            </a:r>
          </a:p>
          <a:p>
            <a:pPr marL="342900" indent="-342900"/>
            <a:r>
              <a:rPr lang="en-US" altLang="zh-CN" dirty="0" smtClean="0">
                <a:solidFill>
                  <a:schemeClr val="bg1"/>
                </a:solidFill>
              </a:rPr>
              <a:t>4.</a:t>
            </a:r>
            <a:r>
              <a:rPr lang="zh-CN" altLang="en-US" dirty="0" smtClean="0">
                <a:solidFill>
                  <a:schemeClr val="bg1"/>
                </a:solidFill>
              </a:rPr>
              <a:t>批量更新操作</a:t>
            </a:r>
            <a:endParaRPr lang="en-US" altLang="zh-CN" dirty="0" smtClean="0">
              <a:solidFill>
                <a:schemeClr val="bg1"/>
              </a:solidFill>
            </a:endParaRPr>
          </a:p>
          <a:p>
            <a:pPr marL="342900" indent="-342900"/>
            <a:r>
              <a:rPr lang="en-US" altLang="zh-CN" dirty="0" smtClean="0">
                <a:solidFill>
                  <a:schemeClr val="bg1"/>
                </a:solidFill>
              </a:rPr>
              <a:t>    </a:t>
            </a:r>
            <a:r>
              <a:rPr lang="en-US" altLang="zh-CN" dirty="0" smtClean="0">
                <a:solidFill>
                  <a:srgbClr val="FFFF00"/>
                </a:solidFill>
              </a:rPr>
              <a:t>     </a:t>
            </a:r>
            <a:r>
              <a:rPr lang="zh-CN" altLang="en-US" dirty="0" smtClean="0">
                <a:solidFill>
                  <a:srgbClr val="FFFF00"/>
                </a:solidFill>
              </a:rPr>
              <a:t>默认情况当查询器查询出多条数据的时候默认就修改第一条数据</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如何实现批量修改</a:t>
            </a:r>
            <a:endParaRPr lang="en-US" altLang="zh-CN" dirty="0" smtClean="0">
              <a:solidFill>
                <a:srgbClr val="FFFF00"/>
              </a:solidFill>
            </a:endParaRPr>
          </a:p>
          <a:p>
            <a:pPr marL="342900" indent="-342900"/>
            <a:r>
              <a:rPr lang="en-US" altLang="zh-CN" dirty="0" smtClean="0">
                <a:solidFill>
                  <a:srgbClr val="FFFF00"/>
                </a:solidFill>
              </a:rPr>
              <a:t>         db.[documentName].update({</a:t>
            </a:r>
            <a:r>
              <a:rPr lang="zh-CN" altLang="en-US" dirty="0" smtClean="0">
                <a:solidFill>
                  <a:srgbClr val="FFFF00"/>
                </a:solidFill>
              </a:rPr>
              <a:t>查询器</a:t>
            </a:r>
            <a:r>
              <a:rPr lang="en-US" altLang="zh-CN" dirty="0" smtClean="0">
                <a:solidFill>
                  <a:srgbClr val="FFFF00"/>
                </a:solidFill>
              </a:rPr>
              <a:t>},{</a:t>
            </a:r>
            <a:r>
              <a:rPr lang="zh-CN" altLang="en-US" dirty="0" smtClean="0">
                <a:solidFill>
                  <a:srgbClr val="FFFF00"/>
                </a:solidFill>
              </a:rPr>
              <a:t>修改器</a:t>
            </a:r>
            <a:r>
              <a:rPr lang="en-US" altLang="zh-CN" dirty="0" smtClean="0">
                <a:solidFill>
                  <a:srgbClr val="FFFF00"/>
                </a:solidFill>
              </a:rPr>
              <a:t>},false, </a:t>
            </a:r>
            <a:r>
              <a:rPr lang="en-US" altLang="zh-CN" dirty="0" smtClean="0">
                <a:solidFill>
                  <a:srgbClr val="FF0000"/>
                </a:solidFill>
              </a:rPr>
              <a:t>true</a:t>
            </a:r>
            <a:r>
              <a:rPr lang="en-US" altLang="zh-CN" dirty="0" smtClean="0">
                <a:solidFill>
                  <a:srgbClr val="FFFF00"/>
                </a:solidFill>
              </a:rPr>
              <a:t>)</a:t>
            </a:r>
          </a:p>
          <a:p>
            <a:pPr marL="342900" indent="-342900"/>
            <a:endParaRPr lang="en-US" altLang="zh-CN" dirty="0" smtClean="0">
              <a:solidFill>
                <a:srgbClr val="FFFF00"/>
              </a:solidFill>
            </a:endParaRPr>
          </a:p>
          <a:p>
            <a:pPr marL="342900" indent="-342900"/>
            <a:r>
              <a:rPr lang="en-US" altLang="zh-CN" dirty="0" smtClean="0">
                <a:solidFill>
                  <a:schemeClr val="bg1"/>
                </a:solidFill>
              </a:rPr>
              <a:t>	   </a:t>
            </a:r>
            <a:endParaRPr lang="zh-CN" altLang="en-US" dirty="0">
              <a:solidFill>
                <a:schemeClr val="bg1"/>
              </a:solidFill>
            </a:endParaRPr>
          </a:p>
        </p:txBody>
      </p:sp>
      <p:pic>
        <p:nvPicPr>
          <p:cNvPr id="2051" name="Picture 3" descr="C:\Users\thinkpad\Desktop\{21BBCA39-1962-4418-834F-BBAD29EADAB1}.bmp"/>
          <p:cNvPicPr>
            <a:picLocks noChangeAspect="1" noChangeArrowheads="1"/>
          </p:cNvPicPr>
          <p:nvPr/>
        </p:nvPicPr>
        <p:blipFill>
          <a:blip r:embed="rId3" cstate="print"/>
          <a:srcRect/>
          <a:stretch>
            <a:fillRect/>
          </a:stretch>
        </p:blipFill>
        <p:spPr bwMode="auto">
          <a:xfrm>
            <a:off x="981092" y="1643050"/>
            <a:ext cx="6019800" cy="942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linds(horizontal)">
                                      <p:cBhvr>
                                        <p:cTn id="22" dur="500"/>
                                        <p:tgtEl>
                                          <p:spTgt spid="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blinds(horizontal)">
                                      <p:cBhvr>
                                        <p:cTn id="25" dur="500"/>
                                        <p:tgtEl>
                                          <p:spTgt spid="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11" end="11"/>
                                            </p:txEl>
                                          </p:spTgt>
                                        </p:tgtEl>
                                        <p:attrNameLst>
                                          <p:attrName>style.visibility</p:attrName>
                                        </p:attrNameLst>
                                      </p:cBhvr>
                                      <p:to>
                                        <p:strVal val="visible"/>
                                      </p:to>
                                    </p:set>
                                    <p:animEffect transition="in" filter="blinds(horizontal)">
                                      <p:cBhvr>
                                        <p:cTn id="30" dur="500"/>
                                        <p:tgtEl>
                                          <p:spTgt spid="5">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Effect transition="in" filter="blinds(horizontal)">
                                      <p:cBhvr>
                                        <p:cTn id="33" dur="500"/>
                                        <p:tgtEl>
                                          <p:spTgt spid="5">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14" end="14"/>
                                            </p:txEl>
                                          </p:spTgt>
                                        </p:tgtEl>
                                        <p:attrNameLst>
                                          <p:attrName>style.visibility</p:attrName>
                                        </p:attrNameLst>
                                      </p:cBhvr>
                                      <p:to>
                                        <p:strVal val="visible"/>
                                      </p:to>
                                    </p:set>
                                    <p:animEffect transition="in" filter="blinds(horizontal)">
                                      <p:cBhvr>
                                        <p:cTn id="38" dur="500"/>
                                        <p:tgtEl>
                                          <p:spTgt spid="5">
                                            <p:txEl>
                                              <p:pRg st="14" end="14"/>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animEffect transition="in" filter="blinds(horizontal)">
                                      <p:cBhvr>
                                        <p:cTn id="41" dur="500"/>
                                        <p:tgtEl>
                                          <p:spTgt spid="5">
                                            <p:txEl>
                                              <p:pRg st="15" end="1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
                                            <p:txEl>
                                              <p:pRg st="16" end="16"/>
                                            </p:txEl>
                                          </p:spTgt>
                                        </p:tgtEl>
                                        <p:attrNameLst>
                                          <p:attrName>style.visibility</p:attrName>
                                        </p:attrNameLst>
                                      </p:cBhvr>
                                      <p:to>
                                        <p:strVal val="visible"/>
                                      </p:to>
                                    </p:set>
                                    <p:animEffect transition="in" filter="blinds(horizontal)">
                                      <p:cBhvr>
                                        <p:cTn id="4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数据更新</a:t>
            </a:r>
            <a:endParaRPr lang="zh-CN" altLang="en-US" sz="2400" dirty="0">
              <a:solidFill>
                <a:schemeClr val="bg1"/>
              </a:solidFill>
            </a:endParaRPr>
          </a:p>
        </p:txBody>
      </p:sp>
      <p:sp>
        <p:nvSpPr>
          <p:cNvPr id="5" name="TextBox 4"/>
          <p:cNvSpPr txBox="1"/>
          <p:nvPr/>
        </p:nvSpPr>
        <p:spPr>
          <a:xfrm>
            <a:off x="428596" y="995306"/>
            <a:ext cx="8358246" cy="369332"/>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5.</a:t>
            </a:r>
            <a:r>
              <a:rPr lang="zh-CN" altLang="en-US" dirty="0" smtClean="0">
                <a:solidFill>
                  <a:schemeClr val="bg1"/>
                </a:solidFill>
              </a:rPr>
              <a:t>使用修改器来完成局部更新操作</a:t>
            </a:r>
            <a:endParaRPr lang="en-US" altLang="zh-CN" dirty="0" smtClean="0">
              <a:solidFill>
                <a:schemeClr val="bg1"/>
              </a:solidFill>
            </a:endParaRPr>
          </a:p>
        </p:txBody>
      </p:sp>
      <p:graphicFrame>
        <p:nvGraphicFramePr>
          <p:cNvPr id="6" name="表格 5"/>
          <p:cNvGraphicFramePr>
            <a:graphicFrameLocks noGrp="1"/>
          </p:cNvGraphicFramePr>
          <p:nvPr/>
        </p:nvGraphicFramePr>
        <p:xfrm>
          <a:off x="428596" y="1455182"/>
          <a:ext cx="8358246" cy="4619886"/>
        </p:xfrm>
        <a:graphic>
          <a:graphicData uri="http://schemas.openxmlformats.org/drawingml/2006/table">
            <a:tbl>
              <a:tblPr firstRow="1" bandRow="1">
                <a:tableStyleId>{D7AC3CCA-C797-4891-BE02-D94E43425B78}</a:tableStyleId>
              </a:tblPr>
              <a:tblGrid>
                <a:gridCol w="1785950"/>
                <a:gridCol w="2928958"/>
                <a:gridCol w="3643338"/>
              </a:tblGrid>
              <a:tr h="383979">
                <a:tc>
                  <a:txBody>
                    <a:bodyPr/>
                    <a:lstStyle/>
                    <a:p>
                      <a:pPr algn="ctr"/>
                      <a:r>
                        <a:rPr lang="zh-CN" altLang="en-US" dirty="0" smtClean="0"/>
                        <a:t>修改器名称</a:t>
                      </a:r>
                      <a:endParaRPr lang="zh-CN" altLang="en-US" dirty="0"/>
                    </a:p>
                  </a:txBody>
                  <a:tcPr anchor="ctr"/>
                </a:tc>
                <a:tc>
                  <a:txBody>
                    <a:bodyPr/>
                    <a:lstStyle/>
                    <a:p>
                      <a:pPr algn="ctr"/>
                      <a:r>
                        <a:rPr lang="zh-CN" altLang="en-US" dirty="0" smtClean="0"/>
                        <a:t>语法</a:t>
                      </a:r>
                      <a:endParaRPr lang="zh-CN" altLang="en-US" dirty="0"/>
                    </a:p>
                  </a:txBody>
                  <a:tcPr anchor="ctr"/>
                </a:tc>
                <a:tc>
                  <a:txBody>
                    <a:bodyPr/>
                    <a:lstStyle/>
                    <a:p>
                      <a:pPr algn="ctr"/>
                      <a:r>
                        <a:rPr lang="zh-CN" altLang="en-US" dirty="0" smtClean="0"/>
                        <a:t>案例</a:t>
                      </a:r>
                      <a:endParaRPr lang="zh-CN" altLang="en-US" dirty="0"/>
                    </a:p>
                  </a:txBody>
                  <a:tcPr anchor="ctr"/>
                </a:tc>
              </a:tr>
              <a:tr h="330401">
                <a:tc>
                  <a:txBody>
                    <a:bodyPr/>
                    <a:lstStyle/>
                    <a:p>
                      <a:pPr algn="ctr"/>
                      <a:r>
                        <a:rPr lang="en-US" altLang="zh-CN" dirty="0" smtClean="0"/>
                        <a:t>$set</a:t>
                      </a:r>
                      <a:endParaRPr lang="zh-CN" altLang="en-US" dirty="0"/>
                    </a:p>
                  </a:txBody>
                  <a:tcPr anchor="ctr"/>
                </a:tc>
                <a:tc>
                  <a:txBody>
                    <a:bodyPr/>
                    <a:lstStyle/>
                    <a:p>
                      <a:pPr algn="ctr"/>
                      <a:r>
                        <a:rPr lang="en-US" altLang="zh-CN" dirty="0" smtClean="0"/>
                        <a:t>{$set:{field: value}}</a:t>
                      </a:r>
                      <a:endParaRPr lang="zh-CN" altLang="en-US" dirty="0"/>
                    </a:p>
                  </a:txBody>
                  <a:tcPr anchor="ctr"/>
                </a:tc>
                <a:tc>
                  <a:txBody>
                    <a:bodyPr/>
                    <a:lstStyle/>
                    <a:p>
                      <a:pPr algn="ctr"/>
                      <a:r>
                        <a:rPr lang="en-US" altLang="zh-CN" dirty="0" smtClean="0"/>
                        <a:t>{$set:{name:”uspcat”}}</a:t>
                      </a:r>
                      <a:endParaRPr lang="zh-CN" altLang="en-US" dirty="0"/>
                    </a:p>
                  </a:txBody>
                  <a:tcPr anchor="ctr"/>
                </a:tc>
              </a:tr>
              <a:tr h="232174">
                <a:tc gridSpan="3">
                  <a:txBody>
                    <a:bodyPr/>
                    <a:lstStyle/>
                    <a:p>
                      <a:pPr algn="l"/>
                      <a:r>
                        <a:rPr lang="zh-CN" altLang="en-US" sz="1200" dirty="0" smtClean="0">
                          <a:solidFill>
                            <a:srgbClr val="002060"/>
                          </a:solidFill>
                        </a:rPr>
                        <a:t>它用来指定一个键值对</a:t>
                      </a:r>
                      <a:r>
                        <a:rPr lang="en-US" altLang="zh-CN" sz="1200" dirty="0" smtClean="0">
                          <a:solidFill>
                            <a:srgbClr val="002060"/>
                          </a:solidFill>
                        </a:rPr>
                        <a:t>,</a:t>
                      </a:r>
                      <a:r>
                        <a:rPr lang="zh-CN" altLang="en-US" sz="1200" dirty="0" smtClean="0">
                          <a:solidFill>
                            <a:srgbClr val="002060"/>
                          </a:solidFill>
                        </a:rPr>
                        <a:t>如果存在键就进行修改不存在则进行添加</a:t>
                      </a:r>
                      <a:r>
                        <a:rPr lang="en-US" altLang="zh-CN" sz="1200" dirty="0" smtClean="0">
                          <a:solidFill>
                            <a:srgbClr val="002060"/>
                          </a:solidFill>
                        </a:rPr>
                        <a:t>.</a:t>
                      </a:r>
                      <a:endParaRPr lang="zh-CN" altLang="en-US" sz="120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33263">
                <a:tc>
                  <a:txBody>
                    <a:bodyPr/>
                    <a:lstStyle/>
                    <a:p>
                      <a:pPr algn="ctr"/>
                      <a:r>
                        <a:rPr lang="en-US" sz="1800" b="0" i="0" kern="1200" dirty="0" smtClean="0">
                          <a:solidFill>
                            <a:schemeClr val="dk1"/>
                          </a:solidFill>
                          <a:latin typeface="+mn-lt"/>
                          <a:ea typeface="+mn-ea"/>
                          <a:cs typeface="+mn-cs"/>
                        </a:rPr>
                        <a:t>$inc</a:t>
                      </a:r>
                      <a:endParaRPr lang="zh-CN" altLang="en-US" b="0" dirty="0"/>
                    </a:p>
                  </a:txBody>
                  <a:tcPr anchor="ctr"/>
                </a:tc>
                <a:tc>
                  <a:txBody>
                    <a:bodyPr/>
                    <a:lstStyle/>
                    <a:p>
                      <a:pPr algn="ctr"/>
                      <a:r>
                        <a:rPr lang="en-US" sz="1800" b="0" i="0" kern="1200" dirty="0" smtClean="0">
                          <a:solidFill>
                            <a:schemeClr val="dk1"/>
                          </a:solidFill>
                          <a:latin typeface="+mn-lt"/>
                          <a:ea typeface="+mn-ea"/>
                          <a:cs typeface="+mn-cs"/>
                        </a:rPr>
                        <a:t>{ $inc : { field : value } }</a:t>
                      </a:r>
                      <a:endParaRPr lang="zh-CN" altLang="en-US" dirty="0"/>
                    </a:p>
                  </a:txBody>
                  <a:tcPr anchor="ctr"/>
                </a:tc>
                <a:tc>
                  <a:txBody>
                    <a:bodyPr/>
                    <a:lstStyle/>
                    <a:p>
                      <a:pPr algn="ctr"/>
                      <a:r>
                        <a:rPr lang="en-US" sz="1800" b="0" i="0" kern="1200" dirty="0" smtClean="0">
                          <a:solidFill>
                            <a:schemeClr val="dk1"/>
                          </a:solidFill>
                          <a:latin typeface="+mn-lt"/>
                          <a:ea typeface="+mn-ea"/>
                          <a:cs typeface="+mn-cs"/>
                        </a:rPr>
                        <a:t>{ $inc : { "count" : 1 } } </a:t>
                      </a:r>
                      <a:endParaRPr lang="zh-CN" altLang="en-US" dirty="0"/>
                    </a:p>
                  </a:txBody>
                  <a:tcPr anchor="ctr"/>
                </a:tc>
              </a:tr>
              <a:tr h="145379">
                <a:tc gridSpan="3">
                  <a:txBody>
                    <a:bodyPr/>
                    <a:lstStyle/>
                    <a:p>
                      <a:pPr algn="l"/>
                      <a:r>
                        <a:rPr lang="zh-CN" altLang="en-US" sz="1200" dirty="0" smtClean="0">
                          <a:solidFill>
                            <a:srgbClr val="002060"/>
                          </a:solidFill>
                        </a:rPr>
                        <a:t>只是使用与数字类型</a:t>
                      </a:r>
                      <a:r>
                        <a:rPr lang="en-US" altLang="zh-CN" sz="1200" dirty="0" smtClean="0">
                          <a:solidFill>
                            <a:srgbClr val="002060"/>
                          </a:solidFill>
                        </a:rPr>
                        <a:t>,</a:t>
                      </a:r>
                      <a:r>
                        <a:rPr lang="zh-CN" altLang="en-US" sz="1200" dirty="0" smtClean="0">
                          <a:solidFill>
                            <a:srgbClr val="002060"/>
                          </a:solidFill>
                        </a:rPr>
                        <a:t>他可以为指定的键对应的数字类型的数值进行加减操作</a:t>
                      </a:r>
                      <a:r>
                        <a:rPr lang="en-US" altLang="zh-CN" sz="1200" dirty="0" smtClean="0">
                          <a:solidFill>
                            <a:srgbClr val="002060"/>
                          </a:solidFill>
                        </a:rPr>
                        <a:t>.</a:t>
                      </a:r>
                      <a:endParaRPr lang="zh-CN" altLang="en-US" sz="120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83979">
                <a:tc>
                  <a:txBody>
                    <a:bodyPr/>
                    <a:lstStyle/>
                    <a:p>
                      <a:pPr algn="ctr"/>
                      <a:r>
                        <a:rPr lang="en-US" sz="1800" b="0" i="0" kern="1200" dirty="0" smtClean="0">
                          <a:solidFill>
                            <a:schemeClr val="dk1"/>
                          </a:solidFill>
                          <a:latin typeface="+mn-lt"/>
                          <a:ea typeface="+mn-ea"/>
                          <a:cs typeface="+mn-cs"/>
                        </a:rPr>
                        <a:t> $unset</a:t>
                      </a:r>
                      <a:endParaRPr lang="zh-CN" altLang="en-US" b="0" dirty="0"/>
                    </a:p>
                  </a:txBody>
                  <a:tcPr anchor="ctr"/>
                </a:tc>
                <a:tc>
                  <a:txBody>
                    <a:bodyPr/>
                    <a:lstStyle/>
                    <a:p>
                      <a:pPr algn="ctr"/>
                      <a:r>
                        <a:rPr lang="en-US" sz="1800" b="0" i="0" kern="1200" dirty="0" smtClean="0">
                          <a:solidFill>
                            <a:schemeClr val="dk1"/>
                          </a:solidFill>
                          <a:latin typeface="+mn-lt"/>
                          <a:ea typeface="+mn-ea"/>
                          <a:cs typeface="+mn-cs"/>
                        </a:rPr>
                        <a:t>{ $unset : { field : 1} }</a:t>
                      </a:r>
                      <a:endParaRPr lang="zh-CN" altLang="en-US" dirty="0"/>
                    </a:p>
                  </a:txBody>
                  <a:tcPr anchor="ctr"/>
                </a:tc>
                <a:tc>
                  <a:txBody>
                    <a:bodyPr/>
                    <a:lstStyle/>
                    <a:p>
                      <a:pPr algn="ctr"/>
                      <a:r>
                        <a:rPr lang="en-US" sz="1800" b="0" i="0" kern="1200" dirty="0" smtClean="0">
                          <a:solidFill>
                            <a:schemeClr val="dk1"/>
                          </a:solidFill>
                          <a:latin typeface="+mn-lt"/>
                          <a:ea typeface="+mn-ea"/>
                          <a:cs typeface="+mn-cs"/>
                        </a:rPr>
                        <a:t> { $unset : { “</a:t>
                      </a:r>
                      <a:r>
                        <a:rPr lang="en-US" altLang="zh-CN" sz="1800" b="0" i="0" kern="1200" dirty="0" smtClean="0">
                          <a:solidFill>
                            <a:schemeClr val="dk1"/>
                          </a:solidFill>
                          <a:latin typeface="+mn-lt"/>
                          <a:ea typeface="+mn-ea"/>
                          <a:cs typeface="+mn-cs"/>
                        </a:rPr>
                        <a:t>name</a:t>
                      </a:r>
                      <a:r>
                        <a:rPr lang="en-US" sz="1800" b="0" i="0" kern="1200" dirty="0" smtClean="0">
                          <a:solidFill>
                            <a:schemeClr val="dk1"/>
                          </a:solidFill>
                          <a:latin typeface="+mn-lt"/>
                          <a:ea typeface="+mn-ea"/>
                          <a:cs typeface="+mn-cs"/>
                        </a:rPr>
                        <a:t>":1 }</a:t>
                      </a:r>
                      <a:endParaRPr lang="zh-CN" altLang="en-US" dirty="0"/>
                    </a:p>
                  </a:txBody>
                  <a:tcPr anchor="ctr"/>
                </a:tc>
              </a:tr>
              <a:tr h="237898">
                <a:tc gridSpan="3">
                  <a:txBody>
                    <a:bodyPr/>
                    <a:lstStyle/>
                    <a:p>
                      <a:pPr algn="l"/>
                      <a:r>
                        <a:rPr lang="zh-CN" altLang="en-US" sz="1200" dirty="0" smtClean="0">
                          <a:solidFill>
                            <a:srgbClr val="002060"/>
                          </a:solidFill>
                        </a:rPr>
                        <a:t>他的用法很简单</a:t>
                      </a:r>
                      <a:r>
                        <a:rPr lang="en-US" altLang="zh-CN" sz="1200" dirty="0" smtClean="0">
                          <a:solidFill>
                            <a:srgbClr val="002060"/>
                          </a:solidFill>
                        </a:rPr>
                        <a:t>,</a:t>
                      </a:r>
                      <a:r>
                        <a:rPr lang="zh-CN" altLang="en-US" sz="1200" dirty="0" smtClean="0">
                          <a:solidFill>
                            <a:srgbClr val="002060"/>
                          </a:solidFill>
                        </a:rPr>
                        <a:t>就是删除指定的键</a:t>
                      </a:r>
                      <a:endParaRPr lang="zh-CN" altLang="en-US" sz="120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20768">
                <a:tc>
                  <a:txBody>
                    <a:bodyPr/>
                    <a:lstStyle/>
                    <a:p>
                      <a:pPr algn="ctr"/>
                      <a:r>
                        <a:rPr lang="en-US" sz="1800" b="0" i="0" kern="1200" dirty="0" smtClean="0">
                          <a:solidFill>
                            <a:schemeClr val="dk1"/>
                          </a:solidFill>
                          <a:latin typeface="+mn-lt"/>
                          <a:ea typeface="+mn-ea"/>
                          <a:cs typeface="+mn-cs"/>
                        </a:rPr>
                        <a:t> $push</a:t>
                      </a:r>
                      <a:endParaRPr lang="zh-CN" altLang="en-US" b="0" dirty="0"/>
                    </a:p>
                  </a:txBody>
                  <a:tcPr anchor="ctr"/>
                </a:tc>
                <a:tc>
                  <a:txBody>
                    <a:bodyPr/>
                    <a:lstStyle/>
                    <a:p>
                      <a:pPr algn="ctr"/>
                      <a:r>
                        <a:rPr lang="en-US" dirty="0" smtClean="0"/>
                        <a:t>{ $push : { field : value } }</a:t>
                      </a:r>
                      <a:endParaRPr lang="zh-CN" altLang="en-US" dirty="0"/>
                    </a:p>
                  </a:txBody>
                  <a:tcPr anchor="ctr"/>
                </a:tc>
                <a:tc>
                  <a:txBody>
                    <a:bodyPr/>
                    <a:lstStyle/>
                    <a:p>
                      <a:pPr algn="ctr"/>
                      <a:r>
                        <a:rPr lang="en-US" dirty="0" smtClean="0"/>
                        <a:t>{ $push : { </a:t>
                      </a:r>
                      <a:r>
                        <a:rPr lang="en-US" altLang="zh-CN" dirty="0" smtClean="0"/>
                        <a:t>books</a:t>
                      </a:r>
                      <a:r>
                        <a:rPr lang="en-US" dirty="0" smtClean="0"/>
                        <a:t>:</a:t>
                      </a:r>
                      <a:r>
                        <a:rPr lang="en-US" altLang="zh-CN" dirty="0" smtClean="0"/>
                        <a:t>”JS”</a:t>
                      </a:r>
                      <a:r>
                        <a:rPr lang="en-US" dirty="0" smtClean="0"/>
                        <a:t>}</a:t>
                      </a:r>
                      <a:endParaRPr lang="zh-CN" altLang="en-US" dirty="0"/>
                    </a:p>
                  </a:txBody>
                  <a:tcPr anchor="ctr"/>
                </a:tc>
              </a:tr>
              <a:tr h="320768">
                <a:tc gridSpan="3">
                  <a:txBody>
                    <a:bodyPr/>
                    <a:lstStyle/>
                    <a:p>
                      <a:pPr algn="l"/>
                      <a:r>
                        <a:rPr lang="en-US" altLang="zh-CN" sz="1200" b="0" dirty="0" smtClean="0">
                          <a:solidFill>
                            <a:srgbClr val="002060"/>
                          </a:solidFill>
                        </a:rPr>
                        <a:t>1.</a:t>
                      </a:r>
                      <a:r>
                        <a:rPr lang="zh-CN" altLang="en-US" sz="1200" b="0" dirty="0" smtClean="0">
                          <a:solidFill>
                            <a:srgbClr val="002060"/>
                          </a:solidFill>
                        </a:rPr>
                        <a:t>如果指定的键是数组增追加新的数值</a:t>
                      </a:r>
                      <a:endParaRPr lang="en-US" altLang="zh-CN" sz="1200" b="0" dirty="0" smtClean="0">
                        <a:solidFill>
                          <a:srgbClr val="002060"/>
                        </a:solidFill>
                      </a:endParaRPr>
                    </a:p>
                    <a:p>
                      <a:pPr algn="l"/>
                      <a:r>
                        <a:rPr lang="en-US" altLang="zh-CN" sz="1200" b="0" dirty="0" smtClean="0">
                          <a:solidFill>
                            <a:srgbClr val="002060"/>
                          </a:solidFill>
                        </a:rPr>
                        <a:t>2.</a:t>
                      </a:r>
                      <a:r>
                        <a:rPr lang="zh-CN" altLang="en-US" sz="1200" b="0" dirty="0" smtClean="0">
                          <a:solidFill>
                            <a:srgbClr val="002060"/>
                          </a:solidFill>
                        </a:rPr>
                        <a:t>如果指定的键不是数组则中断当前操作</a:t>
                      </a:r>
                      <a:r>
                        <a:rPr lang="en-US" altLang="zh-CN" sz="1200" b="0" dirty="0" smtClean="0">
                          <a:solidFill>
                            <a:srgbClr val="002060"/>
                          </a:solidFill>
                        </a:rPr>
                        <a:t>Cannot apply $push/$pushAll modifier to non-array</a:t>
                      </a:r>
                    </a:p>
                    <a:p>
                      <a:pPr algn="l"/>
                      <a:r>
                        <a:rPr lang="en-US" altLang="zh-CN" sz="1200" b="0" dirty="0" smtClean="0">
                          <a:solidFill>
                            <a:srgbClr val="002060"/>
                          </a:solidFill>
                        </a:rPr>
                        <a:t>3.</a:t>
                      </a:r>
                      <a:r>
                        <a:rPr lang="zh-CN" altLang="en-US" sz="1200" b="0" dirty="0" smtClean="0">
                          <a:solidFill>
                            <a:srgbClr val="002060"/>
                          </a:solidFill>
                        </a:rPr>
                        <a:t>如果不存在指定的键则创建数组类型的键值对</a:t>
                      </a:r>
                      <a:endParaRPr lang="zh-CN" altLang="en-US" sz="1200" b="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20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 $push</a:t>
                      </a:r>
                      <a:r>
                        <a:rPr lang="en-US" sz="1800" b="0" i="0" kern="1200" dirty="0" smtClean="0">
                          <a:solidFill>
                            <a:schemeClr val="tx1"/>
                          </a:solidFill>
                          <a:latin typeface="+mn-lt"/>
                          <a:ea typeface="+mn-ea"/>
                          <a:cs typeface="+mn-cs"/>
                        </a:rPr>
                        <a:t>All</a:t>
                      </a:r>
                      <a:endParaRPr lang="zh-CN" altLang="en-US" sz="1800" b="0" dirty="0" smtClean="0">
                        <a:solidFill>
                          <a:schemeClr val="tx1"/>
                        </a:solidFill>
                        <a:latin typeface="+mn-lt"/>
                        <a:ea typeface="+mn-ea"/>
                      </a:endParaRPr>
                    </a:p>
                  </a:txBody>
                  <a:tcPr anchor="ctr"/>
                </a:tc>
                <a:tc>
                  <a:txBody>
                    <a:bodyPr/>
                    <a:lstStyle/>
                    <a:p>
                      <a:pPr algn="ctr"/>
                      <a:r>
                        <a:rPr lang="en-US" sz="1800" b="0" i="0" kern="1200" dirty="0" smtClean="0">
                          <a:solidFill>
                            <a:schemeClr val="dk1"/>
                          </a:solidFill>
                          <a:latin typeface="+mn-lt"/>
                          <a:ea typeface="+mn-ea"/>
                          <a:cs typeface="+mn-cs"/>
                        </a:rPr>
                        <a:t>{ $pushAll : { field : array } }</a:t>
                      </a:r>
                      <a:endParaRPr lang="zh-CN" altLang="en-US" sz="1800"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$push : { </a:t>
                      </a:r>
                      <a:r>
                        <a:rPr lang="en-US" altLang="zh-CN" dirty="0" smtClean="0"/>
                        <a:t>books</a:t>
                      </a:r>
                      <a:r>
                        <a:rPr lang="en-US" dirty="0" smtClean="0"/>
                        <a:t>:[“EXTJS”,</a:t>
                      </a:r>
                      <a:r>
                        <a:rPr lang="en-US" altLang="zh-CN" dirty="0" smtClean="0"/>
                        <a:t>”JS”]</a:t>
                      </a:r>
                      <a:r>
                        <a:rPr lang="en-US" dirty="0" smtClean="0"/>
                        <a:t>}</a:t>
                      </a:r>
                      <a:endParaRPr lang="zh-CN" altLang="en-US" dirty="0" smtClean="0"/>
                    </a:p>
                  </a:txBody>
                  <a:tcPr anchor="ctr"/>
                </a:tc>
              </a:tr>
              <a:tr h="280044">
                <a:tc gridSpan="3">
                  <a:txBody>
                    <a:bodyPr/>
                    <a:lstStyle/>
                    <a:p>
                      <a:pPr algn="l"/>
                      <a:r>
                        <a:rPr lang="zh-CN" altLang="en-US" sz="1200" b="0" dirty="0" smtClean="0">
                          <a:solidFill>
                            <a:srgbClr val="002060"/>
                          </a:solidFill>
                          <a:latin typeface="+mn-lt"/>
                          <a:ea typeface="+mn-ea"/>
                        </a:rPr>
                        <a:t>用法和</a:t>
                      </a:r>
                      <a:r>
                        <a:rPr lang="en-US" altLang="zh-CN" sz="1200" b="0" dirty="0" smtClean="0">
                          <a:solidFill>
                            <a:srgbClr val="002060"/>
                          </a:solidFill>
                          <a:latin typeface="+mn-lt"/>
                          <a:ea typeface="+mn-ea"/>
                        </a:rPr>
                        <a:t>$push</a:t>
                      </a:r>
                      <a:r>
                        <a:rPr lang="zh-CN" altLang="en-US" sz="1200" b="0" dirty="0" smtClean="0">
                          <a:solidFill>
                            <a:srgbClr val="002060"/>
                          </a:solidFill>
                          <a:latin typeface="+mn-lt"/>
                          <a:ea typeface="+mn-ea"/>
                        </a:rPr>
                        <a:t>相似他可以体谅添加数组数据</a:t>
                      </a:r>
                      <a:endParaRPr lang="zh-CN" altLang="en-US" sz="1200" b="0" dirty="0">
                        <a:solidFill>
                          <a:srgbClr val="002060"/>
                        </a:solidFill>
                        <a:latin typeface="+mn-lt"/>
                        <a:ea typeface="+mn-ea"/>
                      </a:endParaRPr>
                    </a:p>
                  </a:txBody>
                  <a:tcPr anchor="ctr"/>
                </a:tc>
                <a:tc hMerge="1">
                  <a:txBody>
                    <a:bodyPr/>
                    <a:lstStyle/>
                    <a:p>
                      <a:endParaRPr lang="zh-CN" altLang="en-US"/>
                    </a:p>
                  </a:txBody>
                  <a:tcPr/>
                </a:tc>
                <a:tc hMerge="1">
                  <a:txBody>
                    <a:bodyPr/>
                    <a:lstStyle/>
                    <a:p>
                      <a:endParaRPr lang="zh-CN" altLang="en-US"/>
                    </a:p>
                  </a:txBody>
                  <a:tcPr/>
                </a:tc>
              </a:tr>
              <a:tr h="280044">
                <a:tc>
                  <a:txBody>
                    <a:bodyPr/>
                    <a:lstStyle/>
                    <a:p>
                      <a:pPr algn="ctr"/>
                      <a:r>
                        <a:rPr lang="en-US" altLang="zh-CN" sz="1800" b="0" dirty="0" smtClean="0">
                          <a:solidFill>
                            <a:schemeClr val="tx1"/>
                          </a:solidFill>
                          <a:latin typeface="+mn-lt"/>
                          <a:ea typeface="+mn-ea"/>
                        </a:rPr>
                        <a:t>$addToSet</a:t>
                      </a:r>
                      <a:endParaRPr lang="zh-CN" altLang="en-US" sz="1800" b="0" dirty="0">
                        <a:solidFill>
                          <a:schemeClr val="tx1"/>
                        </a:solidFill>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r>
                        <a:rPr lang="en-US" altLang="zh-CN" sz="1800" b="0" dirty="0" smtClean="0">
                          <a:solidFill>
                            <a:schemeClr val="tx1"/>
                          </a:solidFill>
                          <a:latin typeface="+mn-lt"/>
                          <a:ea typeface="+mn-ea"/>
                        </a:rPr>
                        <a:t>addToSet</a:t>
                      </a:r>
                      <a:r>
                        <a:rPr lang="en-US" dirty="0" smtClean="0"/>
                        <a:t>: { field : value } }</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r>
                        <a:rPr lang="en-US" altLang="zh-CN" sz="1800" b="0" dirty="0" smtClean="0">
                          <a:solidFill>
                            <a:schemeClr val="tx1"/>
                          </a:solidFill>
                          <a:latin typeface="+mn-lt"/>
                          <a:ea typeface="+mn-ea"/>
                        </a:rPr>
                        <a:t>addToSet</a:t>
                      </a:r>
                      <a:r>
                        <a:rPr lang="en-US" dirty="0" smtClean="0"/>
                        <a:t>: { </a:t>
                      </a:r>
                      <a:r>
                        <a:rPr lang="en-US" altLang="zh-CN" dirty="0" smtClean="0"/>
                        <a:t>books</a:t>
                      </a:r>
                      <a:r>
                        <a:rPr lang="en-US" dirty="0" smtClean="0"/>
                        <a:t>:</a:t>
                      </a:r>
                      <a:r>
                        <a:rPr lang="en-US" altLang="zh-CN" dirty="0" smtClean="0"/>
                        <a:t>”JS”</a:t>
                      </a:r>
                      <a:r>
                        <a:rPr lang="en-US" dirty="0" smtClean="0"/>
                        <a:t>}</a:t>
                      </a:r>
                      <a:endParaRPr lang="zh-CN" altLang="en-US" dirty="0" smtClean="0"/>
                    </a:p>
                  </a:txBody>
                  <a:tcPr anchor="ctr"/>
                </a:tc>
              </a:tr>
              <a:tr h="280044">
                <a:tc gridSpan="3">
                  <a:txBody>
                    <a:bodyPr/>
                    <a:lstStyle/>
                    <a:p>
                      <a:pPr algn="l"/>
                      <a:r>
                        <a:rPr lang="zh-CN" altLang="en-US" sz="1200" b="0" dirty="0" smtClean="0">
                          <a:solidFill>
                            <a:srgbClr val="002060"/>
                          </a:solidFill>
                          <a:latin typeface="+mn-lt"/>
                          <a:ea typeface="+mn-ea"/>
                        </a:rPr>
                        <a:t>目标数组存在此项则不操作</a:t>
                      </a:r>
                      <a:r>
                        <a:rPr lang="en-US" altLang="zh-CN" sz="1200" b="0" dirty="0" smtClean="0">
                          <a:solidFill>
                            <a:srgbClr val="002060"/>
                          </a:solidFill>
                          <a:latin typeface="+mn-lt"/>
                          <a:ea typeface="+mn-ea"/>
                        </a:rPr>
                        <a:t>,</a:t>
                      </a:r>
                      <a:r>
                        <a:rPr lang="zh-CN" altLang="en-US" sz="1200" b="0" dirty="0" smtClean="0">
                          <a:solidFill>
                            <a:srgbClr val="002060"/>
                          </a:solidFill>
                          <a:latin typeface="+mn-lt"/>
                          <a:ea typeface="+mn-ea"/>
                        </a:rPr>
                        <a:t>不存在此项则加进去</a:t>
                      </a:r>
                      <a:endParaRPr lang="zh-CN" altLang="en-US" sz="1200" b="0" dirty="0">
                        <a:solidFill>
                          <a:srgbClr val="002060"/>
                        </a:solidFill>
                        <a:latin typeface="+mn-lt"/>
                        <a:ea typeface="+mn-ea"/>
                      </a:endParaRPr>
                    </a:p>
                  </a:txBody>
                  <a:tcPr anchor="ct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数据更新</a:t>
            </a:r>
            <a:endParaRPr lang="zh-CN" altLang="en-US" sz="2400" dirty="0">
              <a:solidFill>
                <a:schemeClr val="bg1"/>
              </a:solidFill>
            </a:endParaRPr>
          </a:p>
        </p:txBody>
      </p:sp>
      <p:sp>
        <p:nvSpPr>
          <p:cNvPr id="5" name="TextBox 4"/>
          <p:cNvSpPr txBox="1"/>
          <p:nvPr/>
        </p:nvSpPr>
        <p:spPr>
          <a:xfrm>
            <a:off x="428596" y="995306"/>
            <a:ext cx="8358246" cy="369332"/>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5.</a:t>
            </a:r>
            <a:r>
              <a:rPr lang="zh-CN" altLang="en-US" dirty="0" smtClean="0">
                <a:solidFill>
                  <a:schemeClr val="bg1"/>
                </a:solidFill>
              </a:rPr>
              <a:t>使用修改器来完成局部更新操作</a:t>
            </a:r>
            <a:endParaRPr lang="en-US" altLang="zh-CN" dirty="0" smtClean="0">
              <a:solidFill>
                <a:schemeClr val="bg1"/>
              </a:solidFill>
            </a:endParaRPr>
          </a:p>
        </p:txBody>
      </p:sp>
      <p:graphicFrame>
        <p:nvGraphicFramePr>
          <p:cNvPr id="6" name="表格 5"/>
          <p:cNvGraphicFramePr>
            <a:graphicFrameLocks noGrp="1"/>
          </p:cNvGraphicFramePr>
          <p:nvPr/>
        </p:nvGraphicFramePr>
        <p:xfrm>
          <a:off x="428596" y="1455182"/>
          <a:ext cx="8358246" cy="3876918"/>
        </p:xfrm>
        <a:graphic>
          <a:graphicData uri="http://schemas.openxmlformats.org/drawingml/2006/table">
            <a:tbl>
              <a:tblPr firstRow="1" bandRow="1">
                <a:tableStyleId>{D7AC3CCA-C797-4891-BE02-D94E43425B78}</a:tableStyleId>
              </a:tblPr>
              <a:tblGrid>
                <a:gridCol w="1785950"/>
                <a:gridCol w="2928958"/>
                <a:gridCol w="3643338"/>
              </a:tblGrid>
              <a:tr h="383979">
                <a:tc>
                  <a:txBody>
                    <a:bodyPr/>
                    <a:lstStyle/>
                    <a:p>
                      <a:pPr algn="ctr"/>
                      <a:r>
                        <a:rPr lang="zh-CN" altLang="en-US" dirty="0" smtClean="0"/>
                        <a:t>修改器名称</a:t>
                      </a:r>
                      <a:endParaRPr lang="zh-CN" altLang="en-US" dirty="0"/>
                    </a:p>
                  </a:txBody>
                  <a:tcPr anchor="ctr"/>
                </a:tc>
                <a:tc>
                  <a:txBody>
                    <a:bodyPr/>
                    <a:lstStyle/>
                    <a:p>
                      <a:pPr algn="ctr"/>
                      <a:r>
                        <a:rPr lang="zh-CN" altLang="en-US" dirty="0" smtClean="0"/>
                        <a:t>语法</a:t>
                      </a:r>
                      <a:endParaRPr lang="zh-CN" altLang="en-US" dirty="0"/>
                    </a:p>
                  </a:txBody>
                  <a:tcPr anchor="ctr"/>
                </a:tc>
                <a:tc>
                  <a:txBody>
                    <a:bodyPr/>
                    <a:lstStyle/>
                    <a:p>
                      <a:pPr algn="ctr"/>
                      <a:r>
                        <a:rPr lang="zh-CN" altLang="en-US" dirty="0" smtClean="0"/>
                        <a:t>案例</a:t>
                      </a:r>
                      <a:endParaRPr lang="zh-CN" altLang="en-US" dirty="0"/>
                    </a:p>
                  </a:txBody>
                  <a:tcPr anchor="ctr"/>
                </a:tc>
              </a:tr>
              <a:tr h="330401">
                <a:tc>
                  <a:txBody>
                    <a:bodyPr/>
                    <a:lstStyle/>
                    <a:p>
                      <a:pPr algn="ctr"/>
                      <a:r>
                        <a:rPr lang="en-US" b="0" dirty="0" smtClean="0"/>
                        <a:t>$pop</a:t>
                      </a:r>
                      <a:endParaRPr lang="zh-CN" altLang="en-US"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b="0" dirty="0" smtClean="0"/>
                        <a:t>pop</a:t>
                      </a:r>
                      <a:r>
                        <a:rPr lang="en-US" altLang="zh-CN" dirty="0" smtClean="0"/>
                        <a:t>:{field: value}}</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b="0" dirty="0" smtClean="0"/>
                        <a:t>pop</a:t>
                      </a:r>
                      <a:r>
                        <a:rPr lang="en-US" altLang="zh-CN" dirty="0" smtClean="0"/>
                        <a:t>:{name:1}} </a:t>
                      </a:r>
                      <a:r>
                        <a:rPr lang="en-US" altLang="zh-CN" dirty="0" smtClean="0">
                          <a:solidFill>
                            <a:srgbClr val="FF0000"/>
                          </a:solidFill>
                        </a:rPr>
                        <a:t>{$</a:t>
                      </a:r>
                      <a:r>
                        <a:rPr lang="en-US" b="0" dirty="0" smtClean="0">
                          <a:solidFill>
                            <a:srgbClr val="FF0000"/>
                          </a:solidFill>
                        </a:rPr>
                        <a:t>pop</a:t>
                      </a:r>
                      <a:r>
                        <a:rPr lang="en-US" altLang="zh-CN" dirty="0" smtClean="0">
                          <a:solidFill>
                            <a:srgbClr val="FF0000"/>
                          </a:solidFill>
                        </a:rPr>
                        <a:t>:{name:-1}}</a:t>
                      </a:r>
                      <a:endParaRPr lang="zh-CN" altLang="en-US" dirty="0" smtClean="0">
                        <a:solidFill>
                          <a:srgbClr val="FF0000"/>
                        </a:solidFill>
                      </a:endParaRPr>
                    </a:p>
                  </a:txBody>
                  <a:tcPr anchor="ctr"/>
                </a:tc>
              </a:tr>
              <a:tr h="232174">
                <a:tc gridSpan="3">
                  <a:txBody>
                    <a:bodyPr/>
                    <a:lstStyle/>
                    <a:p>
                      <a:pPr algn="l"/>
                      <a:r>
                        <a:rPr lang="zh-CN" altLang="en-US" sz="1200" baseline="0" dirty="0" smtClean="0">
                          <a:solidFill>
                            <a:srgbClr val="002060"/>
                          </a:solidFill>
                        </a:rPr>
                        <a:t>从指定数组删除一个值</a:t>
                      </a:r>
                      <a:r>
                        <a:rPr lang="en-US" altLang="zh-CN" sz="1200" baseline="0" dirty="0" smtClean="0">
                          <a:solidFill>
                            <a:srgbClr val="002060"/>
                          </a:solidFill>
                        </a:rPr>
                        <a:t>1</a:t>
                      </a:r>
                      <a:r>
                        <a:rPr lang="zh-CN" altLang="en-US" sz="1200" baseline="0" dirty="0" smtClean="0">
                          <a:solidFill>
                            <a:srgbClr val="002060"/>
                          </a:solidFill>
                        </a:rPr>
                        <a:t>删除最后一个数值</a:t>
                      </a:r>
                      <a:r>
                        <a:rPr lang="en-US" altLang="zh-CN" sz="1200" baseline="0" dirty="0" smtClean="0">
                          <a:solidFill>
                            <a:srgbClr val="002060"/>
                          </a:solidFill>
                        </a:rPr>
                        <a:t>,-1</a:t>
                      </a:r>
                      <a:r>
                        <a:rPr lang="zh-CN" altLang="en-US" sz="1200" baseline="0" dirty="0" smtClean="0">
                          <a:solidFill>
                            <a:srgbClr val="002060"/>
                          </a:solidFill>
                        </a:rPr>
                        <a:t>删除第一个数值</a:t>
                      </a:r>
                      <a:endParaRPr lang="zh-CN" altLang="en-US" sz="120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33263">
                <a:tc>
                  <a:txBody>
                    <a:bodyPr/>
                    <a:lstStyle/>
                    <a:p>
                      <a:pPr algn="ctr"/>
                      <a:r>
                        <a:rPr lang="en-US" b="0" dirty="0" smtClean="0"/>
                        <a:t>$pull</a:t>
                      </a:r>
                      <a:endParaRPr lang="zh-CN" altLang="en-US" b="0" dirty="0"/>
                    </a:p>
                  </a:txBody>
                  <a:tcPr anchor="ctr"/>
                </a:tc>
                <a:tc>
                  <a:txBody>
                    <a:bodyPr/>
                    <a:lstStyle/>
                    <a:p>
                      <a:pPr algn="ctr"/>
                      <a:r>
                        <a:rPr lang="en-US" sz="1800" b="0" i="0" kern="1200" dirty="0" smtClean="0">
                          <a:solidFill>
                            <a:schemeClr val="dk1"/>
                          </a:solidFill>
                          <a:latin typeface="+mn-lt"/>
                          <a:ea typeface="+mn-ea"/>
                          <a:cs typeface="+mn-cs"/>
                        </a:rPr>
                        <a:t>{ $</a:t>
                      </a:r>
                      <a:r>
                        <a:rPr lang="en-US" b="0" dirty="0" smtClean="0"/>
                        <a:t>pull</a:t>
                      </a:r>
                      <a:r>
                        <a:rPr lang="en-US" sz="1800" b="0" i="0" kern="1200" dirty="0" smtClean="0">
                          <a:solidFill>
                            <a:schemeClr val="dk1"/>
                          </a:solidFill>
                          <a:latin typeface="+mn-lt"/>
                          <a:ea typeface="+mn-ea"/>
                          <a:cs typeface="+mn-cs"/>
                        </a:rPr>
                        <a:t>: { field : value } }</a:t>
                      </a:r>
                      <a:endParaRPr lang="zh-CN" altLang="en-US" dirty="0"/>
                    </a:p>
                  </a:txBody>
                  <a:tcPr anchor="ctr"/>
                </a:tc>
                <a:tc>
                  <a:txBody>
                    <a:bodyPr/>
                    <a:lstStyle/>
                    <a:p>
                      <a:pPr algn="ctr"/>
                      <a:r>
                        <a:rPr lang="en-US" sz="1800" b="0" i="0" kern="1200" dirty="0" smtClean="0">
                          <a:solidFill>
                            <a:schemeClr val="dk1"/>
                          </a:solidFill>
                          <a:latin typeface="+mn-lt"/>
                          <a:ea typeface="+mn-ea"/>
                          <a:cs typeface="+mn-cs"/>
                        </a:rPr>
                        <a:t>{ $</a:t>
                      </a:r>
                      <a:r>
                        <a:rPr lang="en-US" b="0" dirty="0" smtClean="0"/>
                        <a:t>pull</a:t>
                      </a:r>
                      <a:r>
                        <a:rPr lang="en-US" sz="1800" b="0" i="0" kern="1200" dirty="0" smtClean="0">
                          <a:solidFill>
                            <a:schemeClr val="dk1"/>
                          </a:solidFill>
                          <a:latin typeface="+mn-lt"/>
                          <a:ea typeface="+mn-ea"/>
                          <a:cs typeface="+mn-cs"/>
                        </a:rPr>
                        <a:t> : { “</a:t>
                      </a:r>
                      <a:r>
                        <a:rPr lang="en-US" altLang="zh-CN" sz="1800" b="0" i="0" kern="1200" dirty="0" smtClean="0">
                          <a:solidFill>
                            <a:schemeClr val="dk1"/>
                          </a:solidFill>
                          <a:latin typeface="+mn-lt"/>
                          <a:ea typeface="+mn-ea"/>
                          <a:cs typeface="+mn-cs"/>
                        </a:rPr>
                        <a:t>book</a:t>
                      </a:r>
                      <a:r>
                        <a:rPr lang="en-US" sz="1800" b="0" i="0" kern="1200" dirty="0" smtClean="0">
                          <a:solidFill>
                            <a:schemeClr val="dk1"/>
                          </a:solidFill>
                          <a:latin typeface="+mn-lt"/>
                          <a:ea typeface="+mn-ea"/>
                          <a:cs typeface="+mn-cs"/>
                        </a:rPr>
                        <a:t>" : </a:t>
                      </a:r>
                      <a:r>
                        <a:rPr lang="en-US" altLang="zh-CN" sz="1800" b="0" i="0" kern="1200" dirty="0" smtClean="0">
                          <a:solidFill>
                            <a:schemeClr val="dk1"/>
                          </a:solidFill>
                          <a:latin typeface="+mn-lt"/>
                          <a:ea typeface="+mn-ea"/>
                          <a:cs typeface="+mn-cs"/>
                        </a:rPr>
                        <a:t>“JS”</a:t>
                      </a:r>
                      <a:r>
                        <a:rPr lang="en-US" sz="1800" b="0" i="0" kern="1200" dirty="0" smtClean="0">
                          <a:solidFill>
                            <a:schemeClr val="dk1"/>
                          </a:solidFill>
                          <a:latin typeface="+mn-lt"/>
                          <a:ea typeface="+mn-ea"/>
                          <a:cs typeface="+mn-cs"/>
                        </a:rPr>
                        <a:t> } } </a:t>
                      </a:r>
                      <a:endParaRPr lang="zh-CN" altLang="en-US" dirty="0"/>
                    </a:p>
                  </a:txBody>
                  <a:tcPr anchor="ctr"/>
                </a:tc>
              </a:tr>
              <a:tr h="145379">
                <a:tc gridSpan="3">
                  <a:txBody>
                    <a:bodyPr/>
                    <a:lstStyle/>
                    <a:p>
                      <a:pPr algn="l"/>
                      <a:r>
                        <a:rPr lang="zh-CN" altLang="en-US" sz="1200" dirty="0" smtClean="0">
                          <a:solidFill>
                            <a:srgbClr val="002060"/>
                          </a:solidFill>
                        </a:rPr>
                        <a:t>删除一个被指定的数值</a:t>
                      </a:r>
                      <a:endParaRPr lang="zh-CN" altLang="en-US" sz="120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839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 </a:t>
                      </a:r>
                      <a:r>
                        <a:rPr lang="en-US" b="0" dirty="0" smtClean="0"/>
                        <a:t>$pull</a:t>
                      </a:r>
                      <a:r>
                        <a:rPr lang="en-US" altLang="zh-CN" b="0" dirty="0" smtClean="0"/>
                        <a:t>All</a:t>
                      </a:r>
                      <a:endParaRPr lang="zh-CN" altLang="en-US" b="0" dirty="0" smtClean="0"/>
                    </a:p>
                  </a:txBody>
                  <a:tcPr anchor="ctr"/>
                </a:tc>
                <a:tc>
                  <a:txBody>
                    <a:bodyPr/>
                    <a:lstStyle/>
                    <a:p>
                      <a:pPr algn="ctr"/>
                      <a:r>
                        <a:rPr lang="en-US" sz="1800" b="0" i="0" kern="1200" dirty="0" smtClean="0">
                          <a:solidFill>
                            <a:schemeClr val="dk1"/>
                          </a:solidFill>
                          <a:latin typeface="+mn-lt"/>
                          <a:ea typeface="+mn-ea"/>
                          <a:cs typeface="+mn-cs"/>
                        </a:rPr>
                        <a:t>{ $</a:t>
                      </a:r>
                      <a:r>
                        <a:rPr lang="en-US" b="0" dirty="0" smtClean="0"/>
                        <a:t>pull</a:t>
                      </a:r>
                      <a:r>
                        <a:rPr lang="en-US" altLang="zh-CN" b="0" dirty="0" smtClean="0"/>
                        <a:t>All</a:t>
                      </a:r>
                      <a:r>
                        <a:rPr lang="en-US" sz="1800" b="0" i="0" kern="1200" dirty="0" smtClean="0">
                          <a:solidFill>
                            <a:schemeClr val="dk1"/>
                          </a:solidFill>
                          <a:latin typeface="+mn-lt"/>
                          <a:ea typeface="+mn-ea"/>
                          <a:cs typeface="+mn-cs"/>
                        </a:rPr>
                        <a:t>: { field : </a:t>
                      </a:r>
                      <a:r>
                        <a:rPr lang="en-US" altLang="zh-CN" sz="1800" b="0" i="0" kern="1200" dirty="0" smtClean="0">
                          <a:solidFill>
                            <a:schemeClr val="dk1"/>
                          </a:solidFill>
                          <a:latin typeface="+mn-lt"/>
                          <a:ea typeface="+mn-ea"/>
                          <a:cs typeface="+mn-cs"/>
                        </a:rPr>
                        <a:t>array</a:t>
                      </a:r>
                      <a:r>
                        <a:rPr lang="en-US" sz="1800" b="0" i="0" kern="1200" dirty="0" smtClean="0">
                          <a:solidFill>
                            <a:schemeClr val="dk1"/>
                          </a:solidFill>
                          <a:latin typeface="+mn-lt"/>
                          <a:ea typeface="+mn-ea"/>
                          <a:cs typeface="+mn-cs"/>
                        </a:rPr>
                        <a:t>} }</a:t>
                      </a:r>
                      <a:endParaRPr lang="zh-CN" altLang="en-US" dirty="0"/>
                    </a:p>
                  </a:txBody>
                  <a:tcPr anchor="ctr"/>
                </a:tc>
                <a:tc>
                  <a:txBody>
                    <a:bodyPr/>
                    <a:lstStyle/>
                    <a:p>
                      <a:pPr algn="ctr"/>
                      <a:r>
                        <a:rPr lang="en-US" sz="1800" b="0" i="0" kern="1200" dirty="0" smtClean="0">
                          <a:solidFill>
                            <a:schemeClr val="dk1"/>
                          </a:solidFill>
                          <a:latin typeface="+mn-lt"/>
                          <a:ea typeface="+mn-ea"/>
                          <a:cs typeface="+mn-cs"/>
                        </a:rPr>
                        <a:t> { $</a:t>
                      </a:r>
                      <a:r>
                        <a:rPr lang="en-US" b="0" dirty="0" smtClean="0"/>
                        <a:t>pull</a:t>
                      </a:r>
                      <a:r>
                        <a:rPr lang="en-US" altLang="zh-CN" b="0" dirty="0" smtClean="0"/>
                        <a:t>All</a:t>
                      </a:r>
                      <a:r>
                        <a:rPr lang="en-US" sz="1800" b="0" i="0" kern="1200" dirty="0" smtClean="0">
                          <a:solidFill>
                            <a:schemeClr val="dk1"/>
                          </a:solidFill>
                          <a:latin typeface="+mn-lt"/>
                          <a:ea typeface="+mn-ea"/>
                          <a:cs typeface="+mn-cs"/>
                        </a:rPr>
                        <a:t>: { “</a:t>
                      </a:r>
                      <a:r>
                        <a:rPr lang="en-US" altLang="zh-CN" sz="1800" b="0" i="0" kern="1200" dirty="0" smtClean="0">
                          <a:solidFill>
                            <a:schemeClr val="dk1"/>
                          </a:solidFill>
                          <a:latin typeface="+mn-lt"/>
                          <a:ea typeface="+mn-ea"/>
                          <a:cs typeface="+mn-cs"/>
                        </a:rPr>
                        <a:t>name</a:t>
                      </a:r>
                      <a:r>
                        <a:rPr lang="en-US" sz="1800" b="0" i="0" kern="1200" dirty="0" smtClean="0">
                          <a:solidFill>
                            <a:schemeClr val="dk1"/>
                          </a:solidFill>
                          <a:latin typeface="+mn-lt"/>
                          <a:ea typeface="+mn-ea"/>
                          <a:cs typeface="+mn-cs"/>
                        </a:rPr>
                        <a:t>":</a:t>
                      </a:r>
                      <a:r>
                        <a:rPr lang="en-US" altLang="zh-CN" sz="1800" b="0" i="0" kern="1200" dirty="0" smtClean="0">
                          <a:solidFill>
                            <a:schemeClr val="dk1"/>
                          </a:solidFill>
                          <a:latin typeface="+mn-lt"/>
                          <a:ea typeface="+mn-ea"/>
                          <a:cs typeface="+mn-cs"/>
                        </a:rPr>
                        <a:t>[“JS”,”JAVA”]</a:t>
                      </a:r>
                      <a:r>
                        <a:rPr lang="en-US" sz="1800" b="0" i="0" kern="1200" dirty="0" smtClean="0">
                          <a:solidFill>
                            <a:schemeClr val="dk1"/>
                          </a:solidFill>
                          <a:latin typeface="+mn-lt"/>
                          <a:ea typeface="+mn-ea"/>
                          <a:cs typeface="+mn-cs"/>
                        </a:rPr>
                        <a:t> }</a:t>
                      </a:r>
                      <a:endParaRPr lang="zh-CN" altLang="en-US" dirty="0"/>
                    </a:p>
                  </a:txBody>
                  <a:tcPr anchor="ctr"/>
                </a:tc>
              </a:tr>
              <a:tr h="237898">
                <a:tc gridSpan="3">
                  <a:txBody>
                    <a:bodyPr/>
                    <a:lstStyle/>
                    <a:p>
                      <a:pPr algn="l"/>
                      <a:r>
                        <a:rPr lang="zh-CN" altLang="en-US" sz="1200" dirty="0" smtClean="0">
                          <a:solidFill>
                            <a:srgbClr val="002060"/>
                          </a:solidFill>
                        </a:rPr>
                        <a:t>一次性删除多个指定的数值</a:t>
                      </a:r>
                      <a:endParaRPr lang="zh-CN" altLang="en-US" sz="120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r h="320768">
                <a:tc>
                  <a:txBody>
                    <a:bodyPr/>
                    <a:lstStyle/>
                    <a:p>
                      <a:pPr algn="ctr"/>
                      <a:r>
                        <a:rPr lang="en-US" sz="1800" b="0" i="0" kern="1200" dirty="0" smtClean="0">
                          <a:solidFill>
                            <a:schemeClr val="dk1"/>
                          </a:solidFill>
                          <a:latin typeface="+mn-lt"/>
                          <a:ea typeface="+mn-ea"/>
                          <a:cs typeface="+mn-cs"/>
                        </a:rPr>
                        <a:t> $</a:t>
                      </a:r>
                      <a:endParaRPr lang="zh-CN" altLang="en-US" b="0" dirty="0"/>
                    </a:p>
                  </a:txBody>
                  <a:tcPr anchor="ctr"/>
                </a:tc>
                <a:tc>
                  <a:txBody>
                    <a:bodyPr/>
                    <a:lstStyle/>
                    <a:p>
                      <a:pPr algn="ctr"/>
                      <a:r>
                        <a:rPr lang="en-US" dirty="0" smtClean="0"/>
                        <a:t>{ $push : { field : value } }</a:t>
                      </a:r>
                      <a:endParaRPr lang="zh-CN" altLang="en-US" dirty="0"/>
                    </a:p>
                  </a:txBody>
                  <a:tcPr anchor="ctr"/>
                </a:tc>
                <a:tc>
                  <a:txBody>
                    <a:bodyPr/>
                    <a:lstStyle/>
                    <a:p>
                      <a:pPr algn="ctr"/>
                      <a:r>
                        <a:rPr lang="en-US" dirty="0" smtClean="0"/>
                        <a:t>{ $push : { </a:t>
                      </a:r>
                      <a:r>
                        <a:rPr lang="en-US" altLang="zh-CN" dirty="0" smtClean="0"/>
                        <a:t>books</a:t>
                      </a:r>
                      <a:r>
                        <a:rPr lang="en-US" dirty="0" smtClean="0"/>
                        <a:t>:</a:t>
                      </a:r>
                      <a:r>
                        <a:rPr lang="en-US" altLang="zh-CN" dirty="0" smtClean="0"/>
                        <a:t>”JS”</a:t>
                      </a:r>
                      <a:r>
                        <a:rPr lang="en-US" dirty="0" smtClean="0"/>
                        <a:t>}</a:t>
                      </a:r>
                      <a:endParaRPr lang="zh-CN" altLang="en-US" dirty="0"/>
                    </a:p>
                  </a:txBody>
                  <a:tcPr anchor="ctr"/>
                </a:tc>
              </a:tr>
              <a:tr h="320768">
                <a:tc gridSpan="3">
                  <a:txBody>
                    <a:bodyPr/>
                    <a:lstStyle/>
                    <a:p>
                      <a:pPr algn="l"/>
                      <a:r>
                        <a:rPr lang="en-US" altLang="zh-CN" sz="1200" b="0" dirty="0" smtClean="0">
                          <a:solidFill>
                            <a:srgbClr val="002060"/>
                          </a:solidFill>
                        </a:rPr>
                        <a:t>1.</a:t>
                      </a:r>
                      <a:r>
                        <a:rPr lang="zh-CN" altLang="en-US" sz="1200" b="0" dirty="0" smtClean="0">
                          <a:solidFill>
                            <a:srgbClr val="002060"/>
                          </a:solidFill>
                        </a:rPr>
                        <a:t>数组定位器</a:t>
                      </a:r>
                      <a:r>
                        <a:rPr lang="en-US" altLang="zh-CN" sz="1200" b="0" dirty="0" smtClean="0">
                          <a:solidFill>
                            <a:srgbClr val="002060"/>
                          </a:solidFill>
                        </a:rPr>
                        <a:t>,</a:t>
                      </a:r>
                      <a:r>
                        <a:rPr lang="zh-CN" altLang="en-US" sz="1200" b="0" dirty="0" smtClean="0">
                          <a:solidFill>
                            <a:srgbClr val="002060"/>
                          </a:solidFill>
                        </a:rPr>
                        <a:t>如果数组有多个数值我们只想对其中一部分进行操作我们就要用到定位器</a:t>
                      </a:r>
                      <a:r>
                        <a:rPr lang="en-US" altLang="zh-CN" sz="1200" b="0" dirty="0" smtClean="0">
                          <a:solidFill>
                            <a:srgbClr val="002060"/>
                          </a:solidFill>
                        </a:rPr>
                        <a:t>($)</a:t>
                      </a:r>
                    </a:p>
                    <a:p>
                      <a:pPr algn="l"/>
                      <a:r>
                        <a:rPr lang="zh-CN" altLang="en-US" sz="1200" b="0" dirty="0" smtClean="0">
                          <a:solidFill>
                            <a:srgbClr val="002060"/>
                          </a:solidFill>
                        </a:rPr>
                        <a:t>例子</a:t>
                      </a:r>
                      <a:r>
                        <a:rPr lang="en-US" altLang="zh-CN" sz="1200" b="0" dirty="0" smtClean="0">
                          <a:solidFill>
                            <a:srgbClr val="002060"/>
                          </a:solidFill>
                        </a:rPr>
                        <a:t>:</a:t>
                      </a:r>
                    </a:p>
                    <a:p>
                      <a:pPr algn="l"/>
                      <a:r>
                        <a:rPr lang="zh-CN" altLang="en-US" sz="1200" b="0" dirty="0" smtClean="0">
                          <a:solidFill>
                            <a:srgbClr val="002060"/>
                          </a:solidFill>
                        </a:rPr>
                        <a:t>例如有文档</a:t>
                      </a:r>
                      <a:r>
                        <a:rPr lang="en-US" altLang="zh-CN" sz="1200" b="0" dirty="0" smtClean="0">
                          <a:solidFill>
                            <a:srgbClr val="002060"/>
                          </a:solidFill>
                        </a:rPr>
                        <a:t>{name:”YFC”,age:27,books:[{type:’JS’,name:”EXTJS4”},{type:”JS”,name:”JQUERY”},{type:”DB”,name:”MONGODB”}]}</a:t>
                      </a:r>
                    </a:p>
                    <a:p>
                      <a:pPr algn="l"/>
                      <a:r>
                        <a:rPr lang="zh-CN" altLang="en-US" sz="1200" b="0" dirty="0" smtClean="0">
                          <a:solidFill>
                            <a:srgbClr val="002060"/>
                          </a:solidFill>
                        </a:rPr>
                        <a:t>我们要把</a:t>
                      </a:r>
                      <a:r>
                        <a:rPr lang="en-US" altLang="zh-CN" sz="1200" b="0" dirty="0" smtClean="0">
                          <a:solidFill>
                            <a:srgbClr val="002060"/>
                          </a:solidFill>
                        </a:rPr>
                        <a:t>type</a:t>
                      </a:r>
                      <a:r>
                        <a:rPr lang="zh-CN" altLang="en-US" sz="1200" b="0" dirty="0" smtClean="0">
                          <a:solidFill>
                            <a:srgbClr val="002060"/>
                          </a:solidFill>
                        </a:rPr>
                        <a:t>等于</a:t>
                      </a:r>
                      <a:r>
                        <a:rPr lang="en-US" altLang="zh-CN" sz="1200" b="0" dirty="0" smtClean="0">
                          <a:solidFill>
                            <a:srgbClr val="002060"/>
                          </a:solidFill>
                        </a:rPr>
                        <a:t>JS</a:t>
                      </a:r>
                      <a:r>
                        <a:rPr lang="zh-CN" altLang="en-US" sz="1200" b="0" dirty="0" smtClean="0">
                          <a:solidFill>
                            <a:srgbClr val="002060"/>
                          </a:solidFill>
                        </a:rPr>
                        <a:t>的文档增加一个相同的作者</a:t>
                      </a:r>
                      <a:r>
                        <a:rPr lang="en-US" altLang="zh-CN" sz="1200" b="0" dirty="0" smtClean="0">
                          <a:solidFill>
                            <a:srgbClr val="002060"/>
                          </a:solidFill>
                        </a:rPr>
                        <a:t>author</a:t>
                      </a:r>
                      <a:r>
                        <a:rPr lang="zh-CN" altLang="en-US" sz="1200" b="0" dirty="0" smtClean="0">
                          <a:solidFill>
                            <a:srgbClr val="002060"/>
                          </a:solidFill>
                        </a:rPr>
                        <a:t>是</a:t>
                      </a:r>
                      <a:r>
                        <a:rPr lang="en-US" altLang="zh-CN" sz="1200" b="0" dirty="0" smtClean="0">
                          <a:solidFill>
                            <a:srgbClr val="002060"/>
                          </a:solidFill>
                        </a:rPr>
                        <a:t>USPCAT</a:t>
                      </a:r>
                    </a:p>
                    <a:p>
                      <a:pPr algn="l"/>
                      <a:r>
                        <a:rPr lang="zh-CN" altLang="en-US" sz="1200" b="0" dirty="0" smtClean="0">
                          <a:solidFill>
                            <a:srgbClr val="002060"/>
                          </a:solidFill>
                        </a:rPr>
                        <a:t>办法</a:t>
                      </a:r>
                      <a:r>
                        <a:rPr lang="en-US" altLang="zh-CN" sz="1200" b="0" dirty="0" smtClean="0">
                          <a:solidFill>
                            <a:srgbClr val="002060"/>
                          </a:solidFill>
                        </a:rPr>
                        <a:t>:</a:t>
                      </a:r>
                    </a:p>
                    <a:p>
                      <a:pPr algn="l"/>
                      <a:r>
                        <a:rPr lang="en-US" altLang="zh-CN" sz="1200" b="0" dirty="0" smtClean="0">
                          <a:solidFill>
                            <a:srgbClr val="002060"/>
                          </a:solidFill>
                        </a:rPr>
                        <a:t>db.text.update({"books.type":"JS"},{$set:{"books</a:t>
                      </a:r>
                      <a:r>
                        <a:rPr lang="en-US" altLang="zh-CN" sz="1200" b="0" dirty="0" smtClean="0">
                          <a:solidFill>
                            <a:srgbClr val="002060"/>
                          </a:solidFill>
                        </a:rPr>
                        <a:t>.$.author</a:t>
                      </a:r>
                      <a:r>
                        <a:rPr lang="en-US" altLang="zh-CN" sz="1200" b="0" dirty="0" smtClean="0">
                          <a:solidFill>
                            <a:srgbClr val="002060"/>
                          </a:solidFill>
                        </a:rPr>
                        <a:t>":"USPCAT"}})</a:t>
                      </a:r>
                      <a:endParaRPr lang="zh-CN" altLang="en-US" sz="1200" b="0" dirty="0">
                        <a:solidFill>
                          <a:srgbClr val="002060"/>
                        </a:solidFill>
                      </a:endParaRPr>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r>
            </a:tbl>
          </a:graphicData>
        </a:graphic>
      </p:graphicFrame>
      <p:sp>
        <p:nvSpPr>
          <p:cNvPr id="7" name="TextBox 6"/>
          <p:cNvSpPr txBox="1"/>
          <p:nvPr/>
        </p:nvSpPr>
        <p:spPr>
          <a:xfrm>
            <a:off x="428596" y="5572140"/>
            <a:ext cx="8358246" cy="369332"/>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rgbClr val="FFFF00"/>
                </a:solidFill>
              </a:rPr>
              <a:t>*</a:t>
            </a:r>
            <a:r>
              <a:rPr lang="zh-CN" altLang="en-US" dirty="0" smtClean="0">
                <a:solidFill>
                  <a:srgbClr val="FFFF00"/>
                </a:solidFill>
              </a:rPr>
              <a:t>切记修改器是放到最外面</a:t>
            </a:r>
            <a:r>
              <a:rPr lang="en-US" altLang="zh-CN" dirty="0" smtClean="0">
                <a:solidFill>
                  <a:srgbClr val="FFFF00"/>
                </a:solidFill>
              </a:rPr>
              <a:t>,</a:t>
            </a:r>
            <a:r>
              <a:rPr lang="zh-CN" altLang="en-US" dirty="0" smtClean="0">
                <a:solidFill>
                  <a:srgbClr val="FFFF00"/>
                </a:solidFill>
              </a:rPr>
              <a:t>后面要学的查询器是放到内层的</a:t>
            </a:r>
            <a:endParaRPr lang="en-US" altLang="zh-CN"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数据更新</a:t>
            </a:r>
            <a:endParaRPr lang="zh-CN" altLang="en-US" sz="2400" dirty="0">
              <a:solidFill>
                <a:schemeClr val="bg1"/>
              </a:solidFill>
            </a:endParaRPr>
          </a:p>
        </p:txBody>
      </p:sp>
      <p:sp>
        <p:nvSpPr>
          <p:cNvPr id="5" name="TextBox 4"/>
          <p:cNvSpPr txBox="1"/>
          <p:nvPr/>
        </p:nvSpPr>
        <p:spPr>
          <a:xfrm>
            <a:off x="428596" y="995306"/>
            <a:ext cx="8358246" cy="923330"/>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6.</a:t>
            </a:r>
            <a:r>
              <a:rPr lang="en-US" altLang="zh-CN" dirty="0" smtClean="0"/>
              <a:t> </a:t>
            </a:r>
            <a:r>
              <a:rPr lang="en-US" altLang="zh-CN" dirty="0" smtClean="0">
                <a:solidFill>
                  <a:schemeClr val="bg1"/>
                </a:solidFill>
              </a:rPr>
              <a:t>$addToSet</a:t>
            </a:r>
            <a:r>
              <a:rPr lang="zh-CN" altLang="en-US" dirty="0" smtClean="0">
                <a:solidFill>
                  <a:schemeClr val="bg1"/>
                </a:solidFill>
              </a:rPr>
              <a:t>与</a:t>
            </a:r>
            <a:r>
              <a:rPr lang="en-US" altLang="zh-CN" dirty="0" smtClean="0">
                <a:solidFill>
                  <a:schemeClr val="bg1"/>
                </a:solidFill>
              </a:rPr>
              <a:t>$each</a:t>
            </a:r>
            <a:r>
              <a:rPr lang="zh-CN" altLang="en-US" dirty="0" smtClean="0">
                <a:solidFill>
                  <a:schemeClr val="bg1"/>
                </a:solidFill>
              </a:rPr>
              <a:t>结合完成批量数组更新</a:t>
            </a:r>
            <a:endParaRPr lang="en-US" altLang="zh-CN" dirty="0" smtClean="0">
              <a:solidFill>
                <a:schemeClr val="bg1"/>
              </a:solidFill>
            </a:endParaRPr>
          </a:p>
          <a:p>
            <a:pPr marL="342900" indent="-342900"/>
            <a:r>
              <a:rPr lang="en-US" altLang="zh-CN" dirty="0" smtClean="0">
                <a:solidFill>
                  <a:schemeClr val="bg1"/>
                </a:solidFill>
              </a:rPr>
              <a:t>	</a:t>
            </a:r>
            <a:r>
              <a:rPr lang="en-US" altLang="zh-CN" dirty="0" smtClean="0">
                <a:solidFill>
                  <a:srgbClr val="FFFF00"/>
                </a:solidFill>
              </a:rPr>
              <a:t>   db.text.update({_id:1000},{$addToSet:{books:{</a:t>
            </a:r>
            <a:r>
              <a:rPr lang="en-US" altLang="zh-CN" dirty="0" smtClean="0">
                <a:solidFill>
                  <a:srgbClr val="FF0000"/>
                </a:solidFill>
              </a:rPr>
              <a:t>$each</a:t>
            </a:r>
            <a:r>
              <a:rPr lang="en-US" altLang="zh-CN" dirty="0" smtClean="0">
                <a:solidFill>
                  <a:srgbClr val="FFFF00"/>
                </a:solidFill>
              </a:rPr>
              <a:t>:[“JS”,”DB”]}}})</a:t>
            </a:r>
          </a:p>
          <a:p>
            <a:pPr marL="342900" indent="-342900"/>
            <a:r>
              <a:rPr lang="en-US" altLang="zh-CN" dirty="0" smtClean="0">
                <a:solidFill>
                  <a:srgbClr val="FFFF00"/>
                </a:solidFill>
              </a:rPr>
              <a:t>          $each</a:t>
            </a:r>
            <a:r>
              <a:rPr lang="zh-CN" altLang="en-US" dirty="0" smtClean="0">
                <a:solidFill>
                  <a:srgbClr val="FFFF00"/>
                </a:solidFill>
              </a:rPr>
              <a:t>会循环后面的数组把每一个数值进行</a:t>
            </a:r>
            <a:r>
              <a:rPr lang="en-US" altLang="zh-CN" dirty="0" smtClean="0">
                <a:solidFill>
                  <a:srgbClr val="FFFF00"/>
                </a:solidFill>
              </a:rPr>
              <a:t>$addToSet</a:t>
            </a:r>
            <a:r>
              <a:rPr lang="zh-CN" altLang="en-US" dirty="0" smtClean="0">
                <a:solidFill>
                  <a:srgbClr val="FFFF00"/>
                </a:solidFill>
              </a:rPr>
              <a:t>操作</a:t>
            </a:r>
          </a:p>
        </p:txBody>
      </p:sp>
      <p:sp>
        <p:nvSpPr>
          <p:cNvPr id="8" name="TextBox 7"/>
          <p:cNvSpPr txBox="1"/>
          <p:nvPr/>
        </p:nvSpPr>
        <p:spPr>
          <a:xfrm>
            <a:off x="428596" y="2000240"/>
            <a:ext cx="8358246" cy="1200329"/>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7.</a:t>
            </a:r>
            <a:r>
              <a:rPr lang="zh-CN" altLang="en-US" dirty="0" smtClean="0">
                <a:solidFill>
                  <a:schemeClr val="bg1"/>
                </a:solidFill>
              </a:rPr>
              <a:t>存在分配与查询效率</a:t>
            </a:r>
            <a:endParaRPr lang="en-US" altLang="zh-CN" dirty="0" smtClean="0">
              <a:solidFill>
                <a:schemeClr val="bg1"/>
              </a:solidFill>
            </a:endParaRPr>
          </a:p>
          <a:p>
            <a:pPr marL="342900" indent="-342900"/>
            <a:r>
              <a:rPr lang="en-US" altLang="zh-CN" dirty="0" smtClean="0">
                <a:solidFill>
                  <a:schemeClr val="bg1"/>
                </a:solidFill>
              </a:rPr>
              <a:t>	   </a:t>
            </a:r>
            <a:r>
              <a:rPr lang="zh-CN" altLang="en-US" dirty="0" smtClean="0">
                <a:solidFill>
                  <a:srgbClr val="FFFF00"/>
                </a:solidFill>
              </a:rPr>
              <a:t>当</a:t>
            </a:r>
            <a:r>
              <a:rPr lang="en-US" altLang="zh-CN" dirty="0" smtClean="0">
                <a:solidFill>
                  <a:srgbClr val="FFFF00"/>
                </a:solidFill>
              </a:rPr>
              <a:t>document</a:t>
            </a:r>
            <a:r>
              <a:rPr lang="zh-CN" altLang="en-US" dirty="0" smtClean="0">
                <a:solidFill>
                  <a:srgbClr val="FFFF00"/>
                </a:solidFill>
              </a:rPr>
              <a:t>被创建的时候</a:t>
            </a:r>
            <a:r>
              <a:rPr lang="en-US" altLang="zh-CN" dirty="0" smtClean="0">
                <a:solidFill>
                  <a:srgbClr val="FFFF00"/>
                </a:solidFill>
              </a:rPr>
              <a:t>DB</a:t>
            </a:r>
            <a:r>
              <a:rPr lang="zh-CN" altLang="en-US" dirty="0" smtClean="0">
                <a:solidFill>
                  <a:srgbClr val="FFFF00"/>
                </a:solidFill>
              </a:rPr>
              <a:t>为其分配没存和预留内存当修改操作</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不超过预留内层的时候则速度非常快反而超过了就要分配新的内存</a:t>
            </a:r>
            <a:endParaRPr lang="en-US" altLang="zh-CN" dirty="0" smtClean="0">
              <a:solidFill>
                <a:srgbClr val="FFFF00"/>
              </a:solidFill>
            </a:endParaRPr>
          </a:p>
          <a:p>
            <a:pPr marL="342900" indent="-342900"/>
            <a:r>
              <a:rPr lang="en-US" altLang="zh-CN" dirty="0" smtClean="0">
                <a:solidFill>
                  <a:srgbClr val="FFFF00"/>
                </a:solidFill>
              </a:rPr>
              <a:t>	    </a:t>
            </a:r>
            <a:r>
              <a:rPr lang="zh-CN" altLang="en-US" dirty="0" smtClean="0">
                <a:solidFill>
                  <a:srgbClr val="FFFF00"/>
                </a:solidFill>
              </a:rPr>
              <a:t>则会消耗时间</a:t>
            </a:r>
            <a:endParaRPr lang="en-US" altLang="zh-CN" dirty="0" smtClean="0">
              <a:solidFill>
                <a:srgbClr val="FFFF00"/>
              </a:solidFill>
            </a:endParaRPr>
          </a:p>
        </p:txBody>
      </p:sp>
      <p:sp>
        <p:nvSpPr>
          <p:cNvPr id="9" name="矩形 8"/>
          <p:cNvSpPr/>
          <p:nvPr/>
        </p:nvSpPr>
        <p:spPr>
          <a:xfrm>
            <a:off x="785786" y="3429000"/>
            <a:ext cx="7072362" cy="7143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57224" y="3500438"/>
            <a:ext cx="4857784" cy="57150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Document</a:t>
            </a:r>
            <a:endParaRPr lang="zh-CN" altLang="en-US" dirty="0">
              <a:solidFill>
                <a:schemeClr val="tx1"/>
              </a:solidFill>
            </a:endParaRPr>
          </a:p>
        </p:txBody>
      </p:sp>
      <p:sp>
        <p:nvSpPr>
          <p:cNvPr id="11" name="矩形 10"/>
          <p:cNvSpPr/>
          <p:nvPr/>
        </p:nvSpPr>
        <p:spPr>
          <a:xfrm>
            <a:off x="5715008" y="3500438"/>
            <a:ext cx="2071702" cy="57150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预留内存</a:t>
            </a:r>
            <a:endParaRPr lang="zh-CN" altLang="en-US" dirty="0">
              <a:solidFill>
                <a:schemeClr val="tx1"/>
              </a:solidFill>
            </a:endParaRPr>
          </a:p>
        </p:txBody>
      </p:sp>
      <p:sp>
        <p:nvSpPr>
          <p:cNvPr id="13" name="矩形 12"/>
          <p:cNvSpPr/>
          <p:nvPr/>
        </p:nvSpPr>
        <p:spPr>
          <a:xfrm>
            <a:off x="785786" y="4357694"/>
            <a:ext cx="7072362" cy="7143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57224" y="4429132"/>
            <a:ext cx="5429288" cy="57150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Document(</a:t>
            </a:r>
            <a:r>
              <a:rPr lang="zh-CN" altLang="en-US" dirty="0" smtClean="0">
                <a:solidFill>
                  <a:schemeClr val="tx1"/>
                </a:solidFill>
              </a:rPr>
              <a:t>这样修改速度很快</a:t>
            </a:r>
            <a:r>
              <a:rPr lang="en-US" altLang="zh-CN" dirty="0" smtClean="0">
                <a:solidFill>
                  <a:schemeClr val="tx1"/>
                </a:solidFill>
              </a:rPr>
              <a:t>)</a:t>
            </a:r>
            <a:endParaRPr lang="zh-CN" altLang="en-US" dirty="0">
              <a:solidFill>
                <a:schemeClr val="tx1"/>
              </a:solidFill>
            </a:endParaRPr>
          </a:p>
        </p:txBody>
      </p:sp>
      <p:sp>
        <p:nvSpPr>
          <p:cNvPr id="15" name="矩形 14"/>
          <p:cNvSpPr/>
          <p:nvPr/>
        </p:nvSpPr>
        <p:spPr>
          <a:xfrm>
            <a:off x="6286512" y="4429132"/>
            <a:ext cx="1500198" cy="57150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预留内存</a:t>
            </a:r>
            <a:endParaRPr lang="zh-CN" altLang="en-US" dirty="0">
              <a:solidFill>
                <a:schemeClr val="tx1"/>
              </a:solidFill>
            </a:endParaRPr>
          </a:p>
        </p:txBody>
      </p:sp>
      <p:sp>
        <p:nvSpPr>
          <p:cNvPr id="17" name="矩形 16"/>
          <p:cNvSpPr/>
          <p:nvPr/>
        </p:nvSpPr>
        <p:spPr>
          <a:xfrm>
            <a:off x="785786" y="5286388"/>
            <a:ext cx="7572428" cy="7143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57224" y="5357826"/>
            <a:ext cx="7429552" cy="57150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Document(</a:t>
            </a:r>
            <a:r>
              <a:rPr lang="zh-CN" altLang="en-US" dirty="0" smtClean="0">
                <a:solidFill>
                  <a:schemeClr val="tx1"/>
                </a:solidFill>
              </a:rPr>
              <a:t>这样修改因为要分配新的内存所以会慢些</a:t>
            </a:r>
            <a:r>
              <a:rPr lang="en-US" altLang="zh-CN" dirty="0" smtClean="0">
                <a:solidFill>
                  <a:schemeClr val="tx1"/>
                </a:solidFill>
              </a:rPr>
              <a:t>)</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hinkpad\Desktop\1.png"/>
          <p:cNvPicPr>
            <a:picLocks noChangeAspect="1" noChangeArrowheads="1"/>
          </p:cNvPicPr>
          <p:nvPr/>
        </p:nvPicPr>
        <p:blipFill>
          <a:blip r:embed="rId2" cstate="print"/>
          <a:srcRect/>
          <a:stretch>
            <a:fillRect/>
          </a:stretch>
        </p:blipFill>
        <p:spPr bwMode="auto">
          <a:xfrm>
            <a:off x="0" y="-18"/>
            <a:ext cx="9144000" cy="857250"/>
          </a:xfrm>
          <a:prstGeom prst="rect">
            <a:avLst/>
          </a:prstGeom>
          <a:noFill/>
        </p:spPr>
      </p:pic>
      <p:sp>
        <p:nvSpPr>
          <p:cNvPr id="4" name="矩形 3"/>
          <p:cNvSpPr/>
          <p:nvPr/>
        </p:nvSpPr>
        <p:spPr>
          <a:xfrm>
            <a:off x="6286512" y="214290"/>
            <a:ext cx="2788264" cy="461665"/>
          </a:xfrm>
          <a:prstGeom prst="rect">
            <a:avLst/>
          </a:prstGeom>
        </p:spPr>
        <p:txBody>
          <a:bodyPr wrap="none">
            <a:spAutoFit/>
          </a:bodyPr>
          <a:lstStyle/>
          <a:p>
            <a:pPr lvl="0"/>
            <a:r>
              <a:rPr lang="en-US" altLang="zh-CN" sz="2400" dirty="0" smtClean="0">
                <a:solidFill>
                  <a:schemeClr val="bg1"/>
                </a:solidFill>
              </a:rPr>
              <a:t>Document </a:t>
            </a:r>
            <a:r>
              <a:rPr lang="zh-CN" altLang="en-US" sz="2400" dirty="0" smtClean="0">
                <a:solidFill>
                  <a:schemeClr val="bg1"/>
                </a:solidFill>
              </a:rPr>
              <a:t>数据更新</a:t>
            </a:r>
            <a:endParaRPr lang="zh-CN" altLang="en-US" sz="2400" dirty="0">
              <a:solidFill>
                <a:schemeClr val="bg1"/>
              </a:solidFill>
            </a:endParaRPr>
          </a:p>
        </p:txBody>
      </p:sp>
      <p:sp>
        <p:nvSpPr>
          <p:cNvPr id="5" name="TextBox 4"/>
          <p:cNvSpPr txBox="1"/>
          <p:nvPr/>
        </p:nvSpPr>
        <p:spPr>
          <a:xfrm>
            <a:off x="428596" y="995306"/>
            <a:ext cx="8358246" cy="5078313"/>
          </a:xfrm>
          <a:prstGeom prst="rect">
            <a:avLst/>
          </a:prstGeom>
          <a:solidFill>
            <a:schemeClr val="tx2">
              <a:lumMod val="75000"/>
            </a:schemeClr>
          </a:solidFill>
          <a:ln>
            <a:solidFill>
              <a:schemeClr val="tx2">
                <a:lumMod val="75000"/>
              </a:schemeClr>
            </a:solidFill>
          </a:ln>
        </p:spPr>
        <p:txBody>
          <a:bodyPr wrap="square" rtlCol="0">
            <a:spAutoFit/>
          </a:bodyPr>
          <a:lstStyle/>
          <a:p>
            <a:pPr marL="342900" indent="-342900"/>
            <a:r>
              <a:rPr lang="en-US" altLang="zh-CN" dirty="0" smtClean="0">
                <a:solidFill>
                  <a:schemeClr val="bg1"/>
                </a:solidFill>
              </a:rPr>
              <a:t>6. runCommand</a:t>
            </a:r>
            <a:r>
              <a:rPr lang="zh-CN" altLang="en-US" dirty="0" smtClean="0">
                <a:solidFill>
                  <a:schemeClr val="bg1"/>
                </a:solidFill>
              </a:rPr>
              <a:t>函数和</a:t>
            </a:r>
            <a:r>
              <a:rPr lang="en-US" altLang="zh-CN" dirty="0" smtClean="0">
                <a:solidFill>
                  <a:schemeClr val="bg1"/>
                </a:solidFill>
              </a:rPr>
              <a:t>findAndModify</a:t>
            </a:r>
            <a:r>
              <a:rPr lang="zh-CN" altLang="en-US" dirty="0" smtClean="0">
                <a:solidFill>
                  <a:schemeClr val="bg1"/>
                </a:solidFill>
              </a:rPr>
              <a:t>函数</a:t>
            </a:r>
            <a:endParaRPr lang="en-US" altLang="zh-CN" dirty="0" smtClean="0">
              <a:solidFill>
                <a:schemeClr val="bg1"/>
              </a:solidFill>
            </a:endParaRPr>
          </a:p>
          <a:p>
            <a:pPr marL="342900" indent="-342900"/>
            <a:r>
              <a:rPr lang="en-US" altLang="zh-CN" dirty="0" smtClean="0">
                <a:solidFill>
                  <a:schemeClr val="bg1"/>
                </a:solidFill>
              </a:rPr>
              <a:t>	</a:t>
            </a:r>
            <a:r>
              <a:rPr lang="en-US" altLang="zh-CN" dirty="0" smtClean="0">
                <a:solidFill>
                  <a:srgbClr val="FFFF00"/>
                </a:solidFill>
              </a:rPr>
              <a:t> runCommand</a:t>
            </a:r>
            <a:r>
              <a:rPr lang="zh-CN" altLang="en-US" dirty="0" smtClean="0">
                <a:solidFill>
                  <a:srgbClr val="FFFF00"/>
                </a:solidFill>
              </a:rPr>
              <a:t>可以执行</a:t>
            </a:r>
            <a:r>
              <a:rPr lang="en-US" altLang="zh-CN" dirty="0" smtClean="0">
                <a:solidFill>
                  <a:srgbClr val="FFFF00"/>
                </a:solidFill>
              </a:rPr>
              <a:t>mongoDB</a:t>
            </a:r>
            <a:r>
              <a:rPr lang="zh-CN" altLang="en-US" dirty="0" smtClean="0">
                <a:solidFill>
                  <a:srgbClr val="FFFF00"/>
                </a:solidFill>
              </a:rPr>
              <a:t>中的特殊函数</a:t>
            </a:r>
            <a:endParaRPr lang="en-US" altLang="zh-CN" dirty="0" smtClean="0">
              <a:solidFill>
                <a:srgbClr val="FFFF00"/>
              </a:solidFill>
            </a:endParaRPr>
          </a:p>
          <a:p>
            <a:pPr marL="342900" indent="-342900"/>
            <a:r>
              <a:rPr lang="en-US" altLang="zh-CN" dirty="0" smtClean="0">
                <a:solidFill>
                  <a:srgbClr val="FFFF00"/>
                </a:solidFill>
              </a:rPr>
              <a:t>	 findAndModify</a:t>
            </a:r>
            <a:r>
              <a:rPr lang="zh-CN" altLang="en-US" dirty="0" smtClean="0">
                <a:solidFill>
                  <a:srgbClr val="FFFF00"/>
                </a:solidFill>
              </a:rPr>
              <a:t>就是特殊函数之一他的用于是返回</a:t>
            </a:r>
            <a:r>
              <a:rPr lang="en-US" altLang="zh-CN" dirty="0" smtClean="0">
                <a:solidFill>
                  <a:srgbClr val="FFFF00"/>
                </a:solidFill>
              </a:rPr>
              <a:t>update</a:t>
            </a:r>
            <a:r>
              <a:rPr lang="zh-CN" altLang="en-US" dirty="0" smtClean="0">
                <a:solidFill>
                  <a:srgbClr val="FFFF00"/>
                </a:solidFill>
              </a:rPr>
              <a:t>或</a:t>
            </a:r>
            <a:r>
              <a:rPr lang="en-US" altLang="zh-CN" dirty="0" smtClean="0">
                <a:solidFill>
                  <a:srgbClr val="FFFF00"/>
                </a:solidFill>
              </a:rPr>
              <a:t>remove</a:t>
            </a:r>
            <a:r>
              <a:rPr lang="zh-CN" altLang="en-US" dirty="0" smtClean="0">
                <a:solidFill>
                  <a:srgbClr val="FFFF00"/>
                </a:solidFill>
              </a:rPr>
              <a:t>后的文档</a:t>
            </a:r>
            <a:endParaRPr lang="en-US" altLang="zh-CN" dirty="0" smtClean="0">
              <a:solidFill>
                <a:srgbClr val="FFFF00"/>
              </a:solidFill>
            </a:endParaRPr>
          </a:p>
          <a:p>
            <a:pPr marL="342900" indent="-342900"/>
            <a:r>
              <a:rPr lang="en-US" altLang="zh-CN" dirty="0" smtClean="0"/>
              <a:t> 	</a:t>
            </a:r>
            <a:r>
              <a:rPr lang="en-US" altLang="zh-CN" dirty="0" smtClean="0">
                <a:solidFill>
                  <a:srgbClr val="FFFF00"/>
                </a:solidFill>
              </a:rPr>
              <a:t> runCommand({“findAndModify”:”processes”,</a:t>
            </a:r>
          </a:p>
          <a:p>
            <a:pPr marL="342900" indent="-342900"/>
            <a:r>
              <a:rPr lang="en-US" altLang="zh-CN" dirty="0" smtClean="0">
                <a:solidFill>
                  <a:srgbClr val="FFFF00"/>
                </a:solidFill>
              </a:rPr>
              <a:t>       	query:{</a:t>
            </a:r>
            <a:r>
              <a:rPr lang="zh-CN" altLang="en-US" dirty="0" smtClean="0">
                <a:solidFill>
                  <a:srgbClr val="FFFF00"/>
                </a:solidFill>
              </a:rPr>
              <a:t>查询器</a:t>
            </a:r>
            <a:r>
              <a:rPr lang="en-US" altLang="zh-CN" dirty="0" smtClean="0">
                <a:solidFill>
                  <a:srgbClr val="FFFF00"/>
                </a:solidFill>
              </a:rPr>
              <a:t>},</a:t>
            </a:r>
          </a:p>
          <a:p>
            <a:pPr marL="342900" indent="-342900"/>
            <a:r>
              <a:rPr lang="en-US" altLang="zh-CN" dirty="0" smtClean="0">
                <a:solidFill>
                  <a:srgbClr val="FFFF00"/>
                </a:solidFill>
              </a:rPr>
              <a:t>		sort{</a:t>
            </a:r>
            <a:r>
              <a:rPr lang="zh-CN" altLang="en-US" dirty="0" smtClean="0">
                <a:solidFill>
                  <a:srgbClr val="FFFF00"/>
                </a:solidFill>
              </a:rPr>
              <a:t>排序</a:t>
            </a:r>
            <a:r>
              <a:rPr lang="en-US" altLang="zh-CN" dirty="0" smtClean="0">
                <a:solidFill>
                  <a:srgbClr val="FFFF00"/>
                </a:solidFill>
              </a:rPr>
              <a:t>},</a:t>
            </a:r>
          </a:p>
          <a:p>
            <a:pPr marL="342900" indent="-342900"/>
            <a:r>
              <a:rPr lang="en-US" altLang="zh-CN" dirty="0" smtClean="0">
                <a:solidFill>
                  <a:srgbClr val="FFFF00"/>
                </a:solidFill>
              </a:rPr>
              <a:t>		 new:true</a:t>
            </a:r>
          </a:p>
          <a:p>
            <a:pPr marL="342900" indent="-342900"/>
            <a:r>
              <a:rPr lang="en-US" altLang="zh-CN" dirty="0" smtClean="0">
                <a:solidFill>
                  <a:srgbClr val="FFFF00"/>
                </a:solidFill>
              </a:rPr>
              <a:t>		</a:t>
            </a:r>
            <a:r>
              <a:rPr lang="en-US" altLang="zh-CN" dirty="0" smtClean="0">
                <a:solidFill>
                  <a:srgbClr val="FF0000"/>
                </a:solidFill>
              </a:rPr>
              <a:t>update:{</a:t>
            </a:r>
            <a:r>
              <a:rPr lang="zh-CN" altLang="en-US" dirty="0" smtClean="0">
                <a:solidFill>
                  <a:srgbClr val="FF0000"/>
                </a:solidFill>
              </a:rPr>
              <a:t>更新器</a:t>
            </a:r>
            <a:r>
              <a:rPr lang="en-US" altLang="zh-CN" dirty="0" smtClean="0">
                <a:solidFill>
                  <a:srgbClr val="FF0000"/>
                </a:solidFill>
              </a:rPr>
              <a:t>},</a:t>
            </a:r>
          </a:p>
          <a:p>
            <a:pPr marL="342900" indent="-342900"/>
            <a:r>
              <a:rPr lang="en-US" altLang="zh-CN" dirty="0" smtClean="0">
                <a:solidFill>
                  <a:srgbClr val="FF0000"/>
                </a:solidFill>
              </a:rPr>
              <a:t>		remove:true</a:t>
            </a:r>
          </a:p>
          <a:p>
            <a:pPr marL="342900" indent="-342900"/>
            <a:r>
              <a:rPr lang="en-US" altLang="zh-CN" dirty="0" smtClean="0">
                <a:solidFill>
                  <a:srgbClr val="FFFF00"/>
                </a:solidFill>
              </a:rPr>
              <a:t>       }).value</a:t>
            </a:r>
          </a:p>
          <a:p>
            <a:pPr marL="342900" indent="-342900"/>
            <a:r>
              <a:rPr lang="en-US" altLang="zh-CN" dirty="0" smtClean="0">
                <a:solidFill>
                  <a:schemeClr val="bg1"/>
                </a:solidFill>
              </a:rPr>
              <a:t>        ps = db.runCommand({</a:t>
            </a:r>
          </a:p>
          <a:p>
            <a:pPr marL="800100" lvl="1" indent="-342900"/>
            <a:r>
              <a:rPr lang="en-US" altLang="zh-CN" dirty="0" smtClean="0">
                <a:solidFill>
                  <a:schemeClr val="bg1"/>
                </a:solidFill>
              </a:rPr>
              <a:t>               "findAndModify":"persons",</a:t>
            </a:r>
          </a:p>
          <a:p>
            <a:pPr marL="800100" lvl="1" indent="-342900"/>
            <a:r>
              <a:rPr lang="en-US" altLang="zh-CN" dirty="0" smtClean="0">
                <a:solidFill>
                  <a:schemeClr val="bg1"/>
                </a:solidFill>
              </a:rPr>
              <a:t>               "query":{"name":"text"},</a:t>
            </a:r>
          </a:p>
          <a:p>
            <a:pPr marL="800100" lvl="1" indent="-342900"/>
            <a:r>
              <a:rPr lang="en-US" altLang="zh-CN" dirty="0" smtClean="0">
                <a:solidFill>
                  <a:schemeClr val="bg1"/>
                </a:solidFill>
              </a:rPr>
              <a:t>		      "update":{"$set":{"email":"1221"}},</a:t>
            </a:r>
          </a:p>
          <a:p>
            <a:pPr marL="800100" lvl="1" indent="-342900"/>
            <a:r>
              <a:rPr lang="en-US" altLang="zh-CN" dirty="0" smtClean="0">
                <a:solidFill>
                  <a:schemeClr val="bg1"/>
                </a:solidFill>
              </a:rPr>
              <a:t>		      "new":true </a:t>
            </a:r>
          </a:p>
          <a:p>
            <a:pPr marL="800100" lvl="1" indent="-342900"/>
            <a:r>
              <a:rPr lang="en-US" altLang="zh-CN" dirty="0" smtClean="0">
                <a:solidFill>
                  <a:schemeClr val="bg1"/>
                </a:solidFill>
              </a:rPr>
              <a:t>}).value</a:t>
            </a:r>
          </a:p>
          <a:p>
            <a:pPr marL="800100" lvl="1" indent="-342900"/>
            <a:r>
              <a:rPr lang="en-US" altLang="zh-CN" dirty="0" smtClean="0">
                <a:solidFill>
                  <a:schemeClr val="bg1"/>
                </a:solidFill>
              </a:rPr>
              <a:t>do_something(</a:t>
            </a:r>
            <a:r>
              <a:rPr lang="en-US" altLang="zh-CN" dirty="0" smtClean="0">
                <a:solidFill>
                  <a:schemeClr val="bg1"/>
                </a:solidFill>
              </a:rPr>
              <a:t>ps</a:t>
            </a:r>
            <a:r>
              <a:rPr lang="en-US" altLang="zh-CN" dirty="0" smtClean="0">
                <a:solidFill>
                  <a:schemeClr val="bg1"/>
                </a:solidFill>
              </a:rPr>
              <a:t>)</a:t>
            </a:r>
          </a:p>
          <a:p>
            <a:pPr marL="800100" lvl="1" indent="-342900"/>
            <a:r>
              <a:rPr lang="en-US" altLang="zh-CN" dirty="0" smtClean="0">
                <a:solidFill>
                  <a:schemeClr val="bg1"/>
                </a:solidFill>
              </a:rPr>
              <a:t>http://www.cppblog.com/byc/archive/2011/07/15/151063.aspx</a:t>
            </a:r>
            <a:endParaRPr lang="zh-CN" altLang="en-US"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599</Words>
  <Application>Microsoft Office PowerPoint</Application>
  <PresentationFormat>全屏显示(4:3)</PresentationFormat>
  <Paragraphs>136</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yunfengcheng</dc:creator>
  <cp:lastModifiedBy>yunfengcheng</cp:lastModifiedBy>
  <cp:revision>711</cp:revision>
  <dcterms:created xsi:type="dcterms:W3CDTF">2012-07-18T09:22:35Z</dcterms:created>
  <dcterms:modified xsi:type="dcterms:W3CDTF">2012-08-07T14:22:51Z</dcterms:modified>
</cp:coreProperties>
</file>