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DFA1-1B80-4E67-A7FA-577D4533D94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E1427C7-B9F8-419E-AA2C-E79587EEAA7A}">
      <dgm:prSet phldrT="[文本]"/>
      <dgm:spPr/>
      <dgm:t>
        <a:bodyPr/>
        <a:lstStyle/>
        <a:p>
          <a:r>
            <a:rPr lang="en-US" altLang="zh-CN" dirty="0" smtClean="0"/>
            <a:t>Count+Distinct+Group</a:t>
          </a:r>
          <a:endParaRPr lang="zh-CN" altLang="en-US" dirty="0"/>
        </a:p>
      </dgm:t>
    </dgm:pt>
    <dgm:pt modelId="{F4AE3B22-7484-4979-90BD-F83B48CA59B0}" type="parTrans" cxnId="{3ABD3CC4-217F-4CBB-AB56-FDB9389A508A}">
      <dgm:prSet/>
      <dgm:spPr/>
      <dgm:t>
        <a:bodyPr/>
        <a:lstStyle/>
        <a:p>
          <a:endParaRPr lang="zh-CN" altLang="en-US"/>
        </a:p>
      </dgm:t>
    </dgm:pt>
    <dgm:pt modelId="{92E16A15-3631-4CC7-8A92-1DB2F2CB942D}" type="sibTrans" cxnId="{3ABD3CC4-217F-4CBB-AB56-FDB9389A508A}">
      <dgm:prSet/>
      <dgm:spPr/>
      <dgm:t>
        <a:bodyPr/>
        <a:lstStyle/>
        <a:p>
          <a:endParaRPr lang="zh-CN" altLang="en-US"/>
        </a:p>
      </dgm:t>
    </dgm:pt>
    <dgm:pt modelId="{94B3EDFF-490F-43DF-9A62-41382DAF9D98}">
      <dgm:prSet phldrT="[文本]"/>
      <dgm:spPr/>
      <dgm:t>
        <a:bodyPr/>
        <a:lstStyle/>
        <a:p>
          <a:r>
            <a:rPr lang="zh-CN" altLang="en-US" dirty="0" smtClean="0"/>
            <a:t>数据库命令操作</a:t>
          </a:r>
          <a:endParaRPr lang="zh-CN" altLang="en-US" dirty="0"/>
        </a:p>
      </dgm:t>
    </dgm:pt>
    <dgm:pt modelId="{B007AC62-A587-4F6D-A61D-E3BAC71AE3B7}" type="parTrans" cxnId="{74AED4F1-29EF-40D1-982A-C272972C4D3A}">
      <dgm:prSet/>
      <dgm:spPr/>
      <dgm:t>
        <a:bodyPr/>
        <a:lstStyle/>
        <a:p>
          <a:endParaRPr lang="zh-CN" altLang="en-US"/>
        </a:p>
      </dgm:t>
    </dgm:pt>
    <dgm:pt modelId="{31FD6492-A2E2-4832-857E-40EFFFDDDCE2}" type="sibTrans" cxnId="{74AED4F1-29EF-40D1-982A-C272972C4D3A}">
      <dgm:prSet/>
      <dgm:spPr/>
      <dgm:t>
        <a:bodyPr/>
        <a:lstStyle/>
        <a:p>
          <a:endParaRPr lang="zh-CN" altLang="en-US"/>
        </a:p>
      </dgm:t>
    </dgm:pt>
    <dgm:pt modelId="{CAF34F4D-6CF4-47D0-87B8-30348ED5C9FF}">
      <dgm:prSet phldrT="[文本]"/>
      <dgm:spPr/>
      <dgm:t>
        <a:bodyPr/>
        <a:lstStyle/>
        <a:p>
          <a:r>
            <a:rPr lang="zh-CN" altLang="en-US" dirty="0" smtClean="0"/>
            <a:t>固定集合特性</a:t>
          </a:r>
          <a:endParaRPr lang="zh-CN" altLang="en-US" dirty="0"/>
        </a:p>
      </dgm:t>
    </dgm:pt>
    <dgm:pt modelId="{AFE832AE-EA8E-4B43-84CC-882A19CBAA1E}" type="parTrans" cxnId="{BBC91707-8512-4646-B700-0C3CB99F948B}">
      <dgm:prSet/>
      <dgm:spPr/>
      <dgm:t>
        <a:bodyPr/>
        <a:lstStyle/>
        <a:p>
          <a:endParaRPr lang="zh-CN" altLang="en-US"/>
        </a:p>
      </dgm:t>
    </dgm:pt>
    <dgm:pt modelId="{B02C4141-1E70-4505-B874-E438199076DC}" type="sibTrans" cxnId="{BBC91707-8512-4646-B700-0C3CB99F948B}">
      <dgm:prSet/>
      <dgm:spPr/>
      <dgm:t>
        <a:bodyPr/>
        <a:lstStyle/>
        <a:p>
          <a:endParaRPr lang="zh-CN" altLang="en-US"/>
        </a:p>
      </dgm:t>
    </dgm:pt>
    <dgm:pt modelId="{3FA683B6-68FF-46BE-9BAC-6FC85C7BBE01}">
      <dgm:prSet phldrT="[文本]"/>
      <dgm:spPr/>
      <dgm:t>
        <a:bodyPr/>
        <a:lstStyle/>
        <a:p>
          <a:r>
            <a:rPr lang="en-US" altLang="zh-CN" dirty="0" smtClean="0"/>
            <a:t>GridFS</a:t>
          </a:r>
          <a:r>
            <a:rPr lang="zh-CN" altLang="en-US" dirty="0" smtClean="0"/>
            <a:t>文件系统</a:t>
          </a:r>
          <a:endParaRPr lang="zh-CN" altLang="en-US" dirty="0"/>
        </a:p>
      </dgm:t>
    </dgm:pt>
    <dgm:pt modelId="{80DF54A9-ACFB-4947-BAB1-BE6B6A34BF11}" type="parTrans" cxnId="{AEC2E185-A374-4C11-BFC0-DEB5AFEBAA3B}">
      <dgm:prSet/>
      <dgm:spPr/>
    </dgm:pt>
    <dgm:pt modelId="{2C9FD6F9-F900-45EC-8AC6-15AB61A95033}" type="sibTrans" cxnId="{AEC2E185-A374-4C11-BFC0-DEB5AFEBAA3B}">
      <dgm:prSet/>
      <dgm:spPr/>
    </dgm:pt>
    <dgm:pt modelId="{57B44158-D015-480E-A914-B7C0D76229A3}">
      <dgm:prSet phldrT="[文本]"/>
      <dgm:spPr/>
      <dgm:t>
        <a:bodyPr/>
        <a:lstStyle/>
        <a:p>
          <a:r>
            <a:rPr lang="zh-CN" altLang="en-US" dirty="0" smtClean="0"/>
            <a:t>补充</a:t>
          </a:r>
          <a:r>
            <a:rPr lang="en-US" altLang="zh-CN" dirty="0" smtClean="0">
              <a:sym typeface="Wingdings" pitchFamily="2" charset="2"/>
            </a:rPr>
            <a:t></a:t>
          </a:r>
          <a:r>
            <a:rPr lang="zh-CN" altLang="en-US" dirty="0" smtClean="0"/>
            <a:t>服务器端脚本</a:t>
          </a:r>
          <a:endParaRPr lang="zh-CN" altLang="en-US" dirty="0"/>
        </a:p>
      </dgm:t>
    </dgm:pt>
    <dgm:pt modelId="{68F9EB54-0867-489F-BBA7-3E96BAF5B42E}" type="parTrans" cxnId="{84485A54-A250-4334-8F20-8A26107F3F39}">
      <dgm:prSet/>
      <dgm:spPr/>
    </dgm:pt>
    <dgm:pt modelId="{40FEF4F4-916D-4DE6-BBB4-912C709B43B2}" type="sibTrans" cxnId="{84485A54-A250-4334-8F20-8A26107F3F39}">
      <dgm:prSet/>
      <dgm:spPr/>
    </dgm:pt>
    <dgm:pt modelId="{F4781700-3520-45A3-97C0-09241FEC659F}" type="pres">
      <dgm:prSet presAssocID="{0540DFA1-1B80-4E67-A7FA-577D4533D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DA771F-B788-4C30-8762-2E8EE1ADDCEE}" type="pres">
      <dgm:prSet presAssocID="{5E1427C7-B9F8-419E-AA2C-E79587EEAA7A}" presName="parentLin" presStyleCnt="0"/>
      <dgm:spPr/>
    </dgm:pt>
    <dgm:pt modelId="{C971FD80-F3C1-4A0D-B8C3-FBA4B7228129}" type="pres">
      <dgm:prSet presAssocID="{5E1427C7-B9F8-419E-AA2C-E79587EEAA7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9881EE31-A3B9-4B0F-A1E2-5B8E2351E8E7}" type="pres">
      <dgm:prSet presAssocID="{5E1427C7-B9F8-419E-AA2C-E79587EEAA7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7D6FA-83AF-4971-8FAC-136CF9F0DAD3}" type="pres">
      <dgm:prSet presAssocID="{5E1427C7-B9F8-419E-AA2C-E79587EEAA7A}" presName="negativeSpace" presStyleCnt="0"/>
      <dgm:spPr/>
    </dgm:pt>
    <dgm:pt modelId="{48948441-BC89-4B59-90DE-CE8A53378A1D}" type="pres">
      <dgm:prSet presAssocID="{5E1427C7-B9F8-419E-AA2C-E79587EEAA7A}" presName="childText" presStyleLbl="conFgAcc1" presStyleIdx="0" presStyleCnt="5">
        <dgm:presLayoutVars>
          <dgm:bulletEnabled val="1"/>
        </dgm:presLayoutVars>
      </dgm:prSet>
      <dgm:spPr/>
    </dgm:pt>
    <dgm:pt modelId="{3D742870-0906-419A-9E45-5665B245C09A}" type="pres">
      <dgm:prSet presAssocID="{92E16A15-3631-4CC7-8A92-1DB2F2CB942D}" presName="spaceBetweenRectangles" presStyleCnt="0"/>
      <dgm:spPr/>
    </dgm:pt>
    <dgm:pt modelId="{601EE2C1-D21D-4C8C-8C65-F6817E9F5BCC}" type="pres">
      <dgm:prSet presAssocID="{94B3EDFF-490F-43DF-9A62-41382DAF9D98}" presName="parentLin" presStyleCnt="0"/>
      <dgm:spPr/>
    </dgm:pt>
    <dgm:pt modelId="{8DC737AE-B647-478D-84E2-77F5D696D8A0}" type="pres">
      <dgm:prSet presAssocID="{94B3EDFF-490F-43DF-9A62-41382DAF9D9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003A4F48-EC2E-4B79-ACF6-B9D1E514690E}" type="pres">
      <dgm:prSet presAssocID="{94B3EDFF-490F-43DF-9A62-41382DAF9D9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9DC94-A5B4-47E6-AB52-B95A716B14D8}" type="pres">
      <dgm:prSet presAssocID="{94B3EDFF-490F-43DF-9A62-41382DAF9D98}" presName="negativeSpace" presStyleCnt="0"/>
      <dgm:spPr/>
    </dgm:pt>
    <dgm:pt modelId="{6206BEB0-DBFA-4CAE-A3B3-9609E9EEA00E}" type="pres">
      <dgm:prSet presAssocID="{94B3EDFF-490F-43DF-9A62-41382DAF9D98}" presName="childText" presStyleLbl="conFgAcc1" presStyleIdx="1" presStyleCnt="5">
        <dgm:presLayoutVars>
          <dgm:bulletEnabled val="1"/>
        </dgm:presLayoutVars>
      </dgm:prSet>
      <dgm:spPr/>
    </dgm:pt>
    <dgm:pt modelId="{C5BBF4BA-F48E-48F8-9CB8-1FCDCDE015B8}" type="pres">
      <dgm:prSet presAssocID="{31FD6492-A2E2-4832-857E-40EFFFDDDCE2}" presName="spaceBetweenRectangles" presStyleCnt="0"/>
      <dgm:spPr/>
    </dgm:pt>
    <dgm:pt modelId="{BB0BE1D8-8C21-4603-85E5-5E4EF0535D93}" type="pres">
      <dgm:prSet presAssocID="{CAF34F4D-6CF4-47D0-87B8-30348ED5C9FF}" presName="parentLin" presStyleCnt="0"/>
      <dgm:spPr/>
    </dgm:pt>
    <dgm:pt modelId="{CC7A55F6-A383-4504-BF9C-3DD7BFC7083B}" type="pres">
      <dgm:prSet presAssocID="{CAF34F4D-6CF4-47D0-87B8-30348ED5C9FF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66EB4D87-85AA-4CA1-A0D4-E7C61676419A}" type="pres">
      <dgm:prSet presAssocID="{CAF34F4D-6CF4-47D0-87B8-30348ED5C9F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61ADC-F973-48F7-9AC8-E4C8BEBB566D}" type="pres">
      <dgm:prSet presAssocID="{CAF34F4D-6CF4-47D0-87B8-30348ED5C9FF}" presName="negativeSpace" presStyleCnt="0"/>
      <dgm:spPr/>
    </dgm:pt>
    <dgm:pt modelId="{2381DFB7-0AAD-42A1-87B9-C539C41AAE7E}" type="pres">
      <dgm:prSet presAssocID="{CAF34F4D-6CF4-47D0-87B8-30348ED5C9FF}" presName="childText" presStyleLbl="conFgAcc1" presStyleIdx="2" presStyleCnt="5">
        <dgm:presLayoutVars>
          <dgm:bulletEnabled val="1"/>
        </dgm:presLayoutVars>
      </dgm:prSet>
      <dgm:spPr/>
    </dgm:pt>
    <dgm:pt modelId="{4C464013-8116-4908-93DC-230293EE4968}" type="pres">
      <dgm:prSet presAssocID="{B02C4141-1E70-4505-B874-E438199076DC}" presName="spaceBetweenRectangles" presStyleCnt="0"/>
      <dgm:spPr/>
    </dgm:pt>
    <dgm:pt modelId="{DF9464AE-EBA8-41D0-92CE-8777A9208DFC}" type="pres">
      <dgm:prSet presAssocID="{3FA683B6-68FF-46BE-9BAC-6FC85C7BBE01}" presName="parentLin" presStyleCnt="0"/>
      <dgm:spPr/>
    </dgm:pt>
    <dgm:pt modelId="{7C389F2D-0427-4B30-A38A-E1EAAB438C6D}" type="pres">
      <dgm:prSet presAssocID="{3FA683B6-68FF-46BE-9BAC-6FC85C7BBE0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D234F793-A950-4B26-A599-D64B6161FFC2}" type="pres">
      <dgm:prSet presAssocID="{3FA683B6-68FF-46BE-9BAC-6FC85C7BBE0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83533-DBA8-439B-A2B1-CA81E838118E}" type="pres">
      <dgm:prSet presAssocID="{3FA683B6-68FF-46BE-9BAC-6FC85C7BBE01}" presName="negativeSpace" presStyleCnt="0"/>
      <dgm:spPr/>
    </dgm:pt>
    <dgm:pt modelId="{6230EB88-E0C7-416B-B32E-B15ACE9AFB9A}" type="pres">
      <dgm:prSet presAssocID="{3FA683B6-68FF-46BE-9BAC-6FC85C7BBE01}" presName="childText" presStyleLbl="conFgAcc1" presStyleIdx="3" presStyleCnt="5">
        <dgm:presLayoutVars>
          <dgm:bulletEnabled val="1"/>
        </dgm:presLayoutVars>
      </dgm:prSet>
      <dgm:spPr/>
    </dgm:pt>
    <dgm:pt modelId="{410F4E04-097C-41D9-BA6D-2261C17FBED4}" type="pres">
      <dgm:prSet presAssocID="{2C9FD6F9-F900-45EC-8AC6-15AB61A95033}" presName="spaceBetweenRectangles" presStyleCnt="0"/>
      <dgm:spPr/>
    </dgm:pt>
    <dgm:pt modelId="{1CA67899-1278-4723-A60A-9EE291F4B066}" type="pres">
      <dgm:prSet presAssocID="{57B44158-D015-480E-A914-B7C0D76229A3}" presName="parentLin" presStyleCnt="0"/>
      <dgm:spPr/>
    </dgm:pt>
    <dgm:pt modelId="{B0C32D89-0270-460B-B8EA-CA7D0A0066F1}" type="pres">
      <dgm:prSet presAssocID="{57B44158-D015-480E-A914-B7C0D76229A3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0772ED9F-5455-4FAE-9914-0D85EA7E4E6B}" type="pres">
      <dgm:prSet presAssocID="{57B44158-D015-480E-A914-B7C0D76229A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00A63-01DA-4CB9-B02C-E7E6467EFAEB}" type="pres">
      <dgm:prSet presAssocID="{57B44158-D015-480E-A914-B7C0D76229A3}" presName="negativeSpace" presStyleCnt="0"/>
      <dgm:spPr/>
    </dgm:pt>
    <dgm:pt modelId="{78EF913F-118F-4877-B662-C70740BBE004}" type="pres">
      <dgm:prSet presAssocID="{57B44158-D015-480E-A914-B7C0D76229A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6AF8525-6E6E-40A0-9A02-B76B5EF9C506}" type="presOf" srcId="{5E1427C7-B9F8-419E-AA2C-E79587EEAA7A}" destId="{C971FD80-F3C1-4A0D-B8C3-FBA4B7228129}" srcOrd="0" destOrd="0" presId="urn:microsoft.com/office/officeart/2005/8/layout/list1"/>
    <dgm:cxn modelId="{BBC91707-8512-4646-B700-0C3CB99F948B}" srcId="{0540DFA1-1B80-4E67-A7FA-577D4533D944}" destId="{CAF34F4D-6CF4-47D0-87B8-30348ED5C9FF}" srcOrd="2" destOrd="0" parTransId="{AFE832AE-EA8E-4B43-84CC-882A19CBAA1E}" sibTransId="{B02C4141-1E70-4505-B874-E438199076DC}"/>
    <dgm:cxn modelId="{3ABD3CC4-217F-4CBB-AB56-FDB9389A508A}" srcId="{0540DFA1-1B80-4E67-A7FA-577D4533D944}" destId="{5E1427C7-B9F8-419E-AA2C-E79587EEAA7A}" srcOrd="0" destOrd="0" parTransId="{F4AE3B22-7484-4979-90BD-F83B48CA59B0}" sibTransId="{92E16A15-3631-4CC7-8A92-1DB2F2CB942D}"/>
    <dgm:cxn modelId="{84485A54-A250-4334-8F20-8A26107F3F39}" srcId="{0540DFA1-1B80-4E67-A7FA-577D4533D944}" destId="{57B44158-D015-480E-A914-B7C0D76229A3}" srcOrd="4" destOrd="0" parTransId="{68F9EB54-0867-489F-BBA7-3E96BAF5B42E}" sibTransId="{40FEF4F4-916D-4DE6-BBB4-912C709B43B2}"/>
    <dgm:cxn modelId="{A780228F-0320-493F-9CCA-5BE3AE1C8EF6}" type="presOf" srcId="{94B3EDFF-490F-43DF-9A62-41382DAF9D98}" destId="{8DC737AE-B647-478D-84E2-77F5D696D8A0}" srcOrd="0" destOrd="0" presId="urn:microsoft.com/office/officeart/2005/8/layout/list1"/>
    <dgm:cxn modelId="{AEC2E185-A374-4C11-BFC0-DEB5AFEBAA3B}" srcId="{0540DFA1-1B80-4E67-A7FA-577D4533D944}" destId="{3FA683B6-68FF-46BE-9BAC-6FC85C7BBE01}" srcOrd="3" destOrd="0" parTransId="{80DF54A9-ACFB-4947-BAB1-BE6B6A34BF11}" sibTransId="{2C9FD6F9-F900-45EC-8AC6-15AB61A95033}"/>
    <dgm:cxn modelId="{B4236432-ED05-409A-94DC-251808AB92DA}" type="presOf" srcId="{3FA683B6-68FF-46BE-9BAC-6FC85C7BBE01}" destId="{D234F793-A950-4B26-A599-D64B6161FFC2}" srcOrd="1" destOrd="0" presId="urn:microsoft.com/office/officeart/2005/8/layout/list1"/>
    <dgm:cxn modelId="{74AED4F1-29EF-40D1-982A-C272972C4D3A}" srcId="{0540DFA1-1B80-4E67-A7FA-577D4533D944}" destId="{94B3EDFF-490F-43DF-9A62-41382DAF9D98}" srcOrd="1" destOrd="0" parTransId="{B007AC62-A587-4F6D-A61D-E3BAC71AE3B7}" sibTransId="{31FD6492-A2E2-4832-857E-40EFFFDDDCE2}"/>
    <dgm:cxn modelId="{2CFFDD85-BFC4-49D4-80BF-C249426D0599}" type="presOf" srcId="{3FA683B6-68FF-46BE-9BAC-6FC85C7BBE01}" destId="{7C389F2D-0427-4B30-A38A-E1EAAB438C6D}" srcOrd="0" destOrd="0" presId="urn:microsoft.com/office/officeart/2005/8/layout/list1"/>
    <dgm:cxn modelId="{8A1243AB-B8DC-4FD0-AB7A-D85CFBD26BA8}" type="presOf" srcId="{57B44158-D015-480E-A914-B7C0D76229A3}" destId="{0772ED9F-5455-4FAE-9914-0D85EA7E4E6B}" srcOrd="1" destOrd="0" presId="urn:microsoft.com/office/officeart/2005/8/layout/list1"/>
    <dgm:cxn modelId="{D88E9E5A-83AC-455A-B9EF-1271F1F25204}" type="presOf" srcId="{94B3EDFF-490F-43DF-9A62-41382DAF9D98}" destId="{003A4F48-EC2E-4B79-ACF6-B9D1E514690E}" srcOrd="1" destOrd="0" presId="urn:microsoft.com/office/officeart/2005/8/layout/list1"/>
    <dgm:cxn modelId="{0295756F-FC11-4FE2-ACD0-777E5A0C260B}" type="presOf" srcId="{CAF34F4D-6CF4-47D0-87B8-30348ED5C9FF}" destId="{66EB4D87-85AA-4CA1-A0D4-E7C61676419A}" srcOrd="1" destOrd="0" presId="urn:microsoft.com/office/officeart/2005/8/layout/list1"/>
    <dgm:cxn modelId="{7EC52521-CCBD-43B9-A4E2-91AF4C83CB52}" type="presOf" srcId="{57B44158-D015-480E-A914-B7C0D76229A3}" destId="{B0C32D89-0270-460B-B8EA-CA7D0A0066F1}" srcOrd="0" destOrd="0" presId="urn:microsoft.com/office/officeart/2005/8/layout/list1"/>
    <dgm:cxn modelId="{AE80444A-AEDC-4EF4-8C1E-A22DA18835EE}" type="presOf" srcId="{5E1427C7-B9F8-419E-AA2C-E79587EEAA7A}" destId="{9881EE31-A3B9-4B0F-A1E2-5B8E2351E8E7}" srcOrd="1" destOrd="0" presId="urn:microsoft.com/office/officeart/2005/8/layout/list1"/>
    <dgm:cxn modelId="{6F1D615D-843D-4ADC-8BC8-8A0BC8405B65}" type="presOf" srcId="{0540DFA1-1B80-4E67-A7FA-577D4533D944}" destId="{F4781700-3520-45A3-97C0-09241FEC659F}" srcOrd="0" destOrd="0" presId="urn:microsoft.com/office/officeart/2005/8/layout/list1"/>
    <dgm:cxn modelId="{D9353E4E-E4D8-481E-86AB-AB8BE9DAAF2C}" type="presOf" srcId="{CAF34F4D-6CF4-47D0-87B8-30348ED5C9FF}" destId="{CC7A55F6-A383-4504-BF9C-3DD7BFC7083B}" srcOrd="0" destOrd="0" presId="urn:microsoft.com/office/officeart/2005/8/layout/list1"/>
    <dgm:cxn modelId="{22750D06-F950-4D07-9C01-224CEB141246}" type="presParOf" srcId="{F4781700-3520-45A3-97C0-09241FEC659F}" destId="{2FDA771F-B788-4C30-8762-2E8EE1ADDCEE}" srcOrd="0" destOrd="0" presId="urn:microsoft.com/office/officeart/2005/8/layout/list1"/>
    <dgm:cxn modelId="{8BB6F5B5-6DB4-4160-A751-4840519441C1}" type="presParOf" srcId="{2FDA771F-B788-4C30-8762-2E8EE1ADDCEE}" destId="{C971FD80-F3C1-4A0D-B8C3-FBA4B7228129}" srcOrd="0" destOrd="0" presId="urn:microsoft.com/office/officeart/2005/8/layout/list1"/>
    <dgm:cxn modelId="{3035ED2B-C9F2-49B1-B825-B4153D9DDB93}" type="presParOf" srcId="{2FDA771F-B788-4C30-8762-2E8EE1ADDCEE}" destId="{9881EE31-A3B9-4B0F-A1E2-5B8E2351E8E7}" srcOrd="1" destOrd="0" presId="urn:microsoft.com/office/officeart/2005/8/layout/list1"/>
    <dgm:cxn modelId="{A001FB42-817E-4741-A823-D6560701CEA0}" type="presParOf" srcId="{F4781700-3520-45A3-97C0-09241FEC659F}" destId="{4EB7D6FA-83AF-4971-8FAC-136CF9F0DAD3}" srcOrd="1" destOrd="0" presId="urn:microsoft.com/office/officeart/2005/8/layout/list1"/>
    <dgm:cxn modelId="{14B29EB7-A84F-4C7B-B4A0-CF06E265781F}" type="presParOf" srcId="{F4781700-3520-45A3-97C0-09241FEC659F}" destId="{48948441-BC89-4B59-90DE-CE8A53378A1D}" srcOrd="2" destOrd="0" presId="urn:microsoft.com/office/officeart/2005/8/layout/list1"/>
    <dgm:cxn modelId="{82EE133F-3EA4-4918-A753-E62CBA1D0594}" type="presParOf" srcId="{F4781700-3520-45A3-97C0-09241FEC659F}" destId="{3D742870-0906-419A-9E45-5665B245C09A}" srcOrd="3" destOrd="0" presId="urn:microsoft.com/office/officeart/2005/8/layout/list1"/>
    <dgm:cxn modelId="{1C39A85F-7EFE-4DB1-9073-25721B49FA81}" type="presParOf" srcId="{F4781700-3520-45A3-97C0-09241FEC659F}" destId="{601EE2C1-D21D-4C8C-8C65-F6817E9F5BCC}" srcOrd="4" destOrd="0" presId="urn:microsoft.com/office/officeart/2005/8/layout/list1"/>
    <dgm:cxn modelId="{22A20F5B-D8DB-4BF7-A99B-2A9638E52464}" type="presParOf" srcId="{601EE2C1-D21D-4C8C-8C65-F6817E9F5BCC}" destId="{8DC737AE-B647-478D-84E2-77F5D696D8A0}" srcOrd="0" destOrd="0" presId="urn:microsoft.com/office/officeart/2005/8/layout/list1"/>
    <dgm:cxn modelId="{3FBF9D2D-A5FE-4DF3-8892-32EBC8DCC2AA}" type="presParOf" srcId="{601EE2C1-D21D-4C8C-8C65-F6817E9F5BCC}" destId="{003A4F48-EC2E-4B79-ACF6-B9D1E514690E}" srcOrd="1" destOrd="0" presId="urn:microsoft.com/office/officeart/2005/8/layout/list1"/>
    <dgm:cxn modelId="{367B857D-7671-4B8B-A287-B3ACE887B631}" type="presParOf" srcId="{F4781700-3520-45A3-97C0-09241FEC659F}" destId="{F489DC94-A5B4-47E6-AB52-B95A716B14D8}" srcOrd="5" destOrd="0" presId="urn:microsoft.com/office/officeart/2005/8/layout/list1"/>
    <dgm:cxn modelId="{AE1934BF-585A-4D50-81EF-7A1CF1248D7C}" type="presParOf" srcId="{F4781700-3520-45A3-97C0-09241FEC659F}" destId="{6206BEB0-DBFA-4CAE-A3B3-9609E9EEA00E}" srcOrd="6" destOrd="0" presId="urn:microsoft.com/office/officeart/2005/8/layout/list1"/>
    <dgm:cxn modelId="{756EF25B-86DC-4461-91DC-EDB4D750A62F}" type="presParOf" srcId="{F4781700-3520-45A3-97C0-09241FEC659F}" destId="{C5BBF4BA-F48E-48F8-9CB8-1FCDCDE015B8}" srcOrd="7" destOrd="0" presId="urn:microsoft.com/office/officeart/2005/8/layout/list1"/>
    <dgm:cxn modelId="{F2C0407A-67F9-43F6-AC94-C248B27065D4}" type="presParOf" srcId="{F4781700-3520-45A3-97C0-09241FEC659F}" destId="{BB0BE1D8-8C21-4603-85E5-5E4EF0535D93}" srcOrd="8" destOrd="0" presId="urn:microsoft.com/office/officeart/2005/8/layout/list1"/>
    <dgm:cxn modelId="{47EF12D1-D43C-4E64-B6F0-E5EA100066D8}" type="presParOf" srcId="{BB0BE1D8-8C21-4603-85E5-5E4EF0535D93}" destId="{CC7A55F6-A383-4504-BF9C-3DD7BFC7083B}" srcOrd="0" destOrd="0" presId="urn:microsoft.com/office/officeart/2005/8/layout/list1"/>
    <dgm:cxn modelId="{A36BA9EB-47CD-40B1-BAC7-22547006BEA4}" type="presParOf" srcId="{BB0BE1D8-8C21-4603-85E5-5E4EF0535D93}" destId="{66EB4D87-85AA-4CA1-A0D4-E7C61676419A}" srcOrd="1" destOrd="0" presId="urn:microsoft.com/office/officeart/2005/8/layout/list1"/>
    <dgm:cxn modelId="{EB87D494-6D8A-4CEE-9935-5945B22ECAFB}" type="presParOf" srcId="{F4781700-3520-45A3-97C0-09241FEC659F}" destId="{68861ADC-F973-48F7-9AC8-E4C8BEBB566D}" srcOrd="9" destOrd="0" presId="urn:microsoft.com/office/officeart/2005/8/layout/list1"/>
    <dgm:cxn modelId="{713E383E-7BA1-4957-ABF2-C6823F1B37D9}" type="presParOf" srcId="{F4781700-3520-45A3-97C0-09241FEC659F}" destId="{2381DFB7-0AAD-42A1-87B9-C539C41AAE7E}" srcOrd="10" destOrd="0" presId="urn:microsoft.com/office/officeart/2005/8/layout/list1"/>
    <dgm:cxn modelId="{CD9C2AEF-89C0-48C4-8151-1C565352EF41}" type="presParOf" srcId="{F4781700-3520-45A3-97C0-09241FEC659F}" destId="{4C464013-8116-4908-93DC-230293EE4968}" srcOrd="11" destOrd="0" presId="urn:microsoft.com/office/officeart/2005/8/layout/list1"/>
    <dgm:cxn modelId="{D6311CED-6778-4D89-9EB2-BD38546623BC}" type="presParOf" srcId="{F4781700-3520-45A3-97C0-09241FEC659F}" destId="{DF9464AE-EBA8-41D0-92CE-8777A9208DFC}" srcOrd="12" destOrd="0" presId="urn:microsoft.com/office/officeart/2005/8/layout/list1"/>
    <dgm:cxn modelId="{F0D958DE-A682-4B52-A01F-6D66BF9A464D}" type="presParOf" srcId="{DF9464AE-EBA8-41D0-92CE-8777A9208DFC}" destId="{7C389F2D-0427-4B30-A38A-E1EAAB438C6D}" srcOrd="0" destOrd="0" presId="urn:microsoft.com/office/officeart/2005/8/layout/list1"/>
    <dgm:cxn modelId="{0F76812B-C7DA-4A2A-92B8-A4A215DCFA10}" type="presParOf" srcId="{DF9464AE-EBA8-41D0-92CE-8777A9208DFC}" destId="{D234F793-A950-4B26-A599-D64B6161FFC2}" srcOrd="1" destOrd="0" presId="urn:microsoft.com/office/officeart/2005/8/layout/list1"/>
    <dgm:cxn modelId="{5A6DEBC4-6DD1-4E85-9890-9C8A7C4DEA56}" type="presParOf" srcId="{F4781700-3520-45A3-97C0-09241FEC659F}" destId="{83283533-DBA8-439B-A2B1-CA81E838118E}" srcOrd="13" destOrd="0" presId="urn:microsoft.com/office/officeart/2005/8/layout/list1"/>
    <dgm:cxn modelId="{591365C1-1AF4-44ED-88F1-EACCDA7EA997}" type="presParOf" srcId="{F4781700-3520-45A3-97C0-09241FEC659F}" destId="{6230EB88-E0C7-416B-B32E-B15ACE9AFB9A}" srcOrd="14" destOrd="0" presId="urn:microsoft.com/office/officeart/2005/8/layout/list1"/>
    <dgm:cxn modelId="{1490BC1A-EBA3-4D3E-817F-92B022567AE6}" type="presParOf" srcId="{F4781700-3520-45A3-97C0-09241FEC659F}" destId="{410F4E04-097C-41D9-BA6D-2261C17FBED4}" srcOrd="15" destOrd="0" presId="urn:microsoft.com/office/officeart/2005/8/layout/list1"/>
    <dgm:cxn modelId="{E2A569C3-9976-4EAE-8369-FC4F4CB76CDD}" type="presParOf" srcId="{F4781700-3520-45A3-97C0-09241FEC659F}" destId="{1CA67899-1278-4723-A60A-9EE291F4B066}" srcOrd="16" destOrd="0" presId="urn:microsoft.com/office/officeart/2005/8/layout/list1"/>
    <dgm:cxn modelId="{3B705AD6-5D12-4ED5-810E-F07D09F4F40C}" type="presParOf" srcId="{1CA67899-1278-4723-A60A-9EE291F4B066}" destId="{B0C32D89-0270-460B-B8EA-CA7D0A0066F1}" srcOrd="0" destOrd="0" presId="urn:microsoft.com/office/officeart/2005/8/layout/list1"/>
    <dgm:cxn modelId="{8B1A0BF9-929D-4BAE-99D1-7AE29A7C38A1}" type="presParOf" srcId="{1CA67899-1278-4723-A60A-9EE291F4B066}" destId="{0772ED9F-5455-4FAE-9914-0D85EA7E4E6B}" srcOrd="1" destOrd="0" presId="urn:microsoft.com/office/officeart/2005/8/layout/list1"/>
    <dgm:cxn modelId="{FD4897C3-DD5E-48BF-A9FD-8E1DB73DFEFC}" type="presParOf" srcId="{F4781700-3520-45A3-97C0-09241FEC659F}" destId="{A7C00A63-01DA-4CB9-B02C-E7E6467EFAEB}" srcOrd="17" destOrd="0" presId="urn:microsoft.com/office/officeart/2005/8/layout/list1"/>
    <dgm:cxn modelId="{19B4610B-5A38-4ACC-9B14-2820E42EA967}" type="presParOf" srcId="{F4781700-3520-45A3-97C0-09241FEC659F}" destId="{78EF913F-118F-4877-B662-C70740BBE0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948441-BC89-4B59-90DE-CE8A53378A1D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1EE31-A3B9-4B0F-A1E2-5B8E2351E8E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Count+Distinct+Group</a:t>
          </a:r>
          <a:endParaRPr lang="zh-CN" altLang="en-US" sz="1800" kern="1200" dirty="0"/>
        </a:p>
      </dsp:txBody>
      <dsp:txXfrm>
        <a:off x="304800" y="39399"/>
        <a:ext cx="4267200" cy="531360"/>
      </dsp:txXfrm>
    </dsp:sp>
    <dsp:sp modelId="{6206BEB0-DBFA-4CAE-A3B3-9609E9EEA00E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A4F48-EC2E-4B79-ACF6-B9D1E514690E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数据库命令操作</a:t>
          </a:r>
          <a:endParaRPr lang="zh-CN" altLang="en-US" sz="1800" kern="1200" dirty="0"/>
        </a:p>
      </dsp:txBody>
      <dsp:txXfrm>
        <a:off x="304800" y="855879"/>
        <a:ext cx="4267200" cy="531360"/>
      </dsp:txXfrm>
    </dsp:sp>
    <dsp:sp modelId="{2381DFB7-0AAD-42A1-87B9-C539C41AAE7E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B4D87-85AA-4CA1-A0D4-E7C61676419A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固定集合特性</a:t>
          </a:r>
          <a:endParaRPr lang="zh-CN" altLang="en-US" sz="1800" kern="1200" dirty="0"/>
        </a:p>
      </dsp:txBody>
      <dsp:txXfrm>
        <a:off x="304800" y="1672359"/>
        <a:ext cx="4267200" cy="531360"/>
      </dsp:txXfrm>
    </dsp:sp>
    <dsp:sp modelId="{6230EB88-E0C7-416B-B32E-B15ACE9AFB9A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4F793-A950-4B26-A599-D64B6161FFC2}">
      <dsp:nvSpPr>
        <dsp:cNvPr id="0" name=""/>
        <dsp:cNvSpPr/>
      </dsp:nvSpPr>
      <dsp:spPr>
        <a:xfrm>
          <a:off x="304800" y="2488839"/>
          <a:ext cx="4267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GridFS</a:t>
          </a:r>
          <a:r>
            <a:rPr lang="zh-CN" altLang="en-US" sz="1800" kern="1200" dirty="0" smtClean="0"/>
            <a:t>文件系统</a:t>
          </a:r>
          <a:endParaRPr lang="zh-CN" altLang="en-US" sz="1800" kern="1200" dirty="0"/>
        </a:p>
      </dsp:txBody>
      <dsp:txXfrm>
        <a:off x="304800" y="2488839"/>
        <a:ext cx="4267200" cy="531360"/>
      </dsp:txXfrm>
    </dsp:sp>
    <dsp:sp modelId="{78EF913F-118F-4877-B662-C70740BBE004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2ED9F-5455-4FAE-9914-0D85EA7E4E6B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补充</a:t>
          </a:r>
          <a:r>
            <a:rPr lang="en-US" altLang="zh-CN" sz="1800" kern="1200" dirty="0" smtClean="0">
              <a:sym typeface="Wingdings" pitchFamily="2" charset="2"/>
            </a:rPr>
            <a:t></a:t>
          </a:r>
          <a:r>
            <a:rPr lang="zh-CN" altLang="en-US" sz="1800" kern="1200" dirty="0" smtClean="0"/>
            <a:t>服务器端脚本</a:t>
          </a:r>
          <a:endParaRPr lang="zh-CN" altLang="en-US" sz="1800" kern="1200" dirty="0"/>
        </a:p>
      </dsp:txBody>
      <dsp:txXfrm>
        <a:off x="304800" y="3305320"/>
        <a:ext cx="4267200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42A-CECF-4263-A5A1-C8B80B6CD044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D067-C2C6-4230-B0C5-C9129A1D28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D067-C2C6-4230-B0C5-C9129A1D28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19178" y="14285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服务器端脚本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416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1.Eval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服务器端运行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en-US" altLang="zh-CN" dirty="0" smtClean="0">
                <a:solidFill>
                  <a:srgbClr val="FFFF00"/>
                </a:solidFill>
              </a:rPr>
              <a:t>db.eval("function(name){ return name}","uspcat")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2.Javascript</a:t>
            </a:r>
            <a:r>
              <a:rPr lang="zh-CN" altLang="en-US" dirty="0" smtClean="0">
                <a:solidFill>
                  <a:schemeClr val="bg1"/>
                </a:solidFill>
              </a:rPr>
              <a:t>的存储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2.1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在服务上保存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变量活着函数共全局调用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1.</a:t>
            </a:r>
            <a:r>
              <a:rPr lang="zh-CN" altLang="en-US" dirty="0" smtClean="0">
                <a:solidFill>
                  <a:srgbClr val="FFFF00"/>
                </a:solidFill>
              </a:rPr>
              <a:t>把变量加载到特殊集合</a:t>
            </a:r>
            <a:r>
              <a:rPr lang="en-US" altLang="zh-CN" dirty="0" smtClean="0">
                <a:solidFill>
                  <a:srgbClr val="FFFF00"/>
                </a:solidFill>
              </a:rPr>
              <a:t>system.js</a:t>
            </a:r>
            <a:r>
              <a:rPr lang="zh-CN" altLang="en-US" dirty="0" smtClean="0">
                <a:solidFill>
                  <a:srgbClr val="FFFF00"/>
                </a:solidFill>
              </a:rPr>
              <a:t>中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db.system.js.insert({_id:name,value:”uspcat”})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2.</a:t>
            </a:r>
            <a:r>
              <a:rPr lang="zh-CN" altLang="en-US" dirty="0" smtClean="0">
                <a:solidFill>
                  <a:srgbClr val="FFFF00"/>
                </a:solidFill>
              </a:rPr>
              <a:t>调用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db.eval("return  name;")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System.js</a:t>
            </a:r>
            <a:r>
              <a:rPr lang="zh-CN" altLang="en-US" dirty="0" smtClean="0">
                <a:solidFill>
                  <a:schemeClr val="bg1"/>
                </a:solidFill>
              </a:rPr>
              <a:t>相当于</a:t>
            </a:r>
            <a:r>
              <a:rPr lang="en-US" altLang="zh-CN" dirty="0" smtClean="0">
                <a:solidFill>
                  <a:schemeClr val="bg1"/>
                </a:solidFill>
              </a:rPr>
              <a:t>Oracle</a:t>
            </a:r>
            <a:r>
              <a:rPr lang="zh-CN" altLang="en-US" dirty="0" smtClean="0">
                <a:solidFill>
                  <a:schemeClr val="bg1"/>
                </a:solidFill>
              </a:rPr>
              <a:t>中的存储过程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因为</a:t>
            </a:r>
            <a:r>
              <a:rPr lang="en-US" altLang="zh-CN" dirty="0" smtClean="0">
                <a:solidFill>
                  <a:schemeClr val="bg1"/>
                </a:solidFill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</a:rPr>
              <a:t>不单单可以写变量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还可以写函数体也就是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000760" y="142852"/>
            <a:ext cx="302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Count+Distinct+Group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6323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1.Count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请查询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persons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中美国学生的人数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 err="1" smtClean="0">
                <a:solidFill>
                  <a:srgbClr val="FFFF00"/>
                </a:solidFill>
              </a:rPr>
              <a:t>db.persons.find</a:t>
            </a:r>
            <a:r>
              <a:rPr lang="en-US" altLang="zh-CN" dirty="0" smtClean="0">
                <a:solidFill>
                  <a:srgbClr val="FFFF00"/>
                </a:solidFill>
              </a:rPr>
              <a:t>({country:"USA"}).count()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2.Distinct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请查询出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persons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中一共有多少个国家分别是什么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db.runCommand({distinct:"persons“ , key:"country"}).values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3.Group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db.runCommand({group:{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	           ns:</a:t>
            </a:r>
            <a:r>
              <a:rPr lang="zh-CN" altLang="en-US" dirty="0" smtClean="0">
                <a:solidFill>
                  <a:schemeClr val="bg1"/>
                </a:solidFill>
              </a:rPr>
              <a:t>集合名字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Key:</a:t>
            </a:r>
            <a:r>
              <a:rPr lang="zh-CN" altLang="en-US" dirty="0" smtClean="0">
                <a:solidFill>
                  <a:schemeClr val="bg1"/>
                </a:solidFill>
              </a:rPr>
              <a:t>分组的键对象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Initial:</a:t>
            </a:r>
            <a:r>
              <a:rPr lang="zh-CN" altLang="en-US" dirty="0" smtClean="0">
                <a:solidFill>
                  <a:schemeClr val="bg1"/>
                </a:solidFill>
              </a:rPr>
              <a:t>初始化累加器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$reduce:</a:t>
            </a:r>
            <a:r>
              <a:rPr lang="zh-CN" altLang="en-US" dirty="0" smtClean="0">
                <a:solidFill>
                  <a:schemeClr val="bg1"/>
                </a:solidFill>
              </a:rPr>
              <a:t>组分解器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Condition:</a:t>
            </a:r>
            <a:r>
              <a:rPr lang="zh-CN" altLang="en-US" dirty="0" smtClean="0">
                <a:solidFill>
                  <a:schemeClr val="bg1"/>
                </a:solidFill>
              </a:rPr>
              <a:t>条件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marL="1257300" lvl="2" indent="-342900"/>
            <a:r>
              <a:rPr lang="en-US" altLang="zh-CN" dirty="0" smtClean="0">
                <a:solidFill>
                  <a:schemeClr val="bg1"/>
                </a:solidFill>
              </a:rPr>
              <a:t>Finalize:</a:t>
            </a:r>
            <a:r>
              <a:rPr lang="zh-CN" altLang="en-US" dirty="0" smtClean="0">
                <a:solidFill>
                  <a:schemeClr val="bg1"/>
                </a:solidFill>
              </a:rPr>
              <a:t>组完成器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}})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分组首先会按照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进行分组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每组的 每一个文档全要执行</a:t>
            </a:r>
            <a:r>
              <a:rPr lang="en-US" altLang="zh-CN" dirty="0" smtClean="0">
                <a:solidFill>
                  <a:schemeClr val="bg1"/>
                </a:solidFill>
              </a:rPr>
              <a:t>$reduce</a:t>
            </a:r>
            <a:r>
              <a:rPr lang="zh-CN" altLang="en-US" dirty="0" smtClean="0">
                <a:solidFill>
                  <a:schemeClr val="bg1"/>
                </a:solidFill>
              </a:rPr>
              <a:t>的方法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他接收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个参数一个是组内本条记录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一个是累加器数据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请查出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persons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中每个国家学生数学成绩最好的学生信息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必须在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90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以上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000760" y="142852"/>
            <a:ext cx="302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Count+Distinct+Group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db.runCommand({group:{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ns:"persons",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key:{"country":</a:t>
            </a:r>
            <a:r>
              <a:rPr lang="en-US" altLang="zh-CN" b="1" dirty="0" smtClean="0">
                <a:solidFill>
                  <a:srgbClr val="FFFF00"/>
                </a:solidFill>
              </a:rPr>
              <a:t>true},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initial:{m:0},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$reduce:</a:t>
            </a:r>
            <a:r>
              <a:rPr lang="en-US" altLang="zh-CN" b="1" dirty="0" smtClean="0">
                <a:solidFill>
                  <a:srgbClr val="FFFF00"/>
                </a:solidFill>
              </a:rPr>
              <a:t>function(doc,prev){</a:t>
            </a:r>
          </a:p>
          <a:p>
            <a:pPr lvl="2"/>
            <a:r>
              <a:rPr lang="en-US" altLang="zh-CN" b="1" dirty="0" smtClean="0">
                <a:solidFill>
                  <a:srgbClr val="FFFF00"/>
                </a:solidFill>
              </a:rPr>
              <a:t>if(doc.m &gt; prev.m){</a:t>
            </a:r>
          </a:p>
          <a:p>
            <a:pPr lvl="3"/>
            <a:r>
              <a:rPr lang="en-US" altLang="zh-CN" dirty="0" smtClean="0">
                <a:solidFill>
                  <a:srgbClr val="FFFF00"/>
                </a:solidFill>
              </a:rPr>
              <a:t>prev.m = doc.m;</a:t>
            </a:r>
          </a:p>
          <a:p>
            <a:pPr lvl="3"/>
            <a:r>
              <a:rPr lang="en-US" altLang="zh-CN" dirty="0" smtClean="0">
                <a:solidFill>
                  <a:srgbClr val="FFFF00"/>
                </a:solidFill>
              </a:rPr>
              <a:t>prev.name = doc.name;</a:t>
            </a:r>
          </a:p>
          <a:p>
            <a:pPr lvl="3"/>
            <a:r>
              <a:rPr lang="en-US" altLang="zh-CN" dirty="0" smtClean="0">
                <a:solidFill>
                  <a:srgbClr val="FFFF00"/>
                </a:solidFill>
              </a:rPr>
              <a:t>prev.country = doc.country;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},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condition:{m:{$gt:90}}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}})   </a:t>
            </a: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3.2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要求基础之上吧没个人的信息链接起来写一个描述赋值到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上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finalize:</a:t>
            </a:r>
            <a:r>
              <a:rPr lang="en-US" altLang="zh-CN" b="1" dirty="0" smtClean="0">
                <a:solidFill>
                  <a:srgbClr val="FFFF00"/>
                </a:solidFill>
              </a:rPr>
              <a:t>function(prev){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prev.m = prev.name+" Math scores "+</a:t>
            </a:r>
            <a:r>
              <a:rPr lang="en-US" altLang="zh-CN" dirty="0" err="1" smtClean="0">
                <a:solidFill>
                  <a:srgbClr val="FFFF00"/>
                </a:solidFill>
              </a:rPr>
              <a:t>prev.m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000760" y="142852"/>
            <a:ext cx="302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Count+Distinct+Group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用函数格式化分组的键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4.1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如果集合中出现键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Counrty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counTry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同时存在那分组有点麻烦这要如何解决呢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$keyf:</a:t>
            </a:r>
            <a:r>
              <a:rPr lang="en-US" altLang="zh-CN" b="1" dirty="0" smtClean="0">
                <a:solidFill>
                  <a:srgbClr val="FFFF00"/>
                </a:solidFill>
              </a:rPr>
              <a:t>function(doc){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                return {country:doc.counTry}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},…..</a:t>
            </a:r>
            <a:endParaRPr lang="en-US" altLang="zh-CN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19178" y="14285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数据库命令操作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命令执行器</a:t>
            </a:r>
            <a:r>
              <a:rPr lang="en-US" altLang="zh-CN" dirty="0" smtClean="0">
                <a:solidFill>
                  <a:schemeClr val="bg1"/>
                </a:solidFill>
              </a:rPr>
              <a:t>runCommand</a:t>
            </a: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 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用命令执行完成一次删除表的操作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db.runCommand({drop:"map"})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{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        "</a:t>
            </a:r>
            <a:r>
              <a:rPr lang="en-US" altLang="zh-CN" dirty="0" err="1" smtClean="0">
                <a:solidFill>
                  <a:srgbClr val="FFFF00"/>
                </a:solidFill>
              </a:rPr>
              <a:t>nIndexesWas</a:t>
            </a:r>
            <a:r>
              <a:rPr lang="en-US" altLang="zh-CN" dirty="0" smtClean="0">
                <a:solidFill>
                  <a:srgbClr val="FFFF00"/>
                </a:solidFill>
              </a:rPr>
              <a:t>" : 2,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        "</a:t>
            </a:r>
            <a:r>
              <a:rPr lang="en-US" altLang="zh-CN" dirty="0" err="1" smtClean="0">
                <a:solidFill>
                  <a:srgbClr val="FFFF00"/>
                </a:solidFill>
              </a:rPr>
              <a:t>msg</a:t>
            </a:r>
            <a:r>
              <a:rPr lang="en-US" altLang="zh-CN" dirty="0" smtClean="0">
                <a:solidFill>
                  <a:srgbClr val="FFFF00"/>
                </a:solidFill>
              </a:rPr>
              <a:t>" : "indexes dropped for collection",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        "ns" : "foobar.map",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        "ok" : 1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如何查询</a:t>
            </a:r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</a:rPr>
              <a:t>为我们提供的命令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1.</a:t>
            </a:r>
            <a:r>
              <a:rPr lang="zh-CN" altLang="en-US" dirty="0" smtClean="0">
                <a:solidFill>
                  <a:srgbClr val="FFFF00"/>
                </a:solidFill>
              </a:rPr>
              <a:t>在</a:t>
            </a:r>
            <a:r>
              <a:rPr lang="en-US" altLang="zh-CN" dirty="0" smtClean="0">
                <a:solidFill>
                  <a:srgbClr val="FFFF00"/>
                </a:solidFill>
              </a:rPr>
              <a:t>shell</a:t>
            </a:r>
            <a:r>
              <a:rPr lang="zh-CN" altLang="en-US" dirty="0" smtClean="0">
                <a:solidFill>
                  <a:srgbClr val="FFFF00"/>
                </a:solidFill>
              </a:rPr>
              <a:t>中执行 </a:t>
            </a:r>
            <a:r>
              <a:rPr lang="en-US" altLang="zh-CN" dirty="0" err="1" smtClean="0">
                <a:solidFill>
                  <a:srgbClr val="FFFF00"/>
                </a:solidFill>
              </a:rPr>
              <a:t>db.listCommands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2.</a:t>
            </a:r>
            <a:r>
              <a:rPr lang="zh-CN" altLang="en-US" dirty="0" smtClean="0">
                <a:solidFill>
                  <a:srgbClr val="FFFF00"/>
                </a:solidFill>
              </a:rPr>
              <a:t>访问网址</a:t>
            </a:r>
            <a:r>
              <a:rPr lang="en-US" dirty="0" smtClean="0">
                <a:solidFill>
                  <a:srgbClr val="FFFF00"/>
                </a:solidFill>
              </a:rPr>
              <a:t>http://localhost:28017/_commands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常用命令举例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 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查询服务器版本号和主机操作系统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db.runCommand({buildInfo:1})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3.2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查询执行集合的详细信息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大小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空间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索引等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db.runCommand({collStats:"persons"})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3.3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查看操作本集合最后一次错误信息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db.runCommand({getLastError:"persons"})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19178" y="14285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固定集合特性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固定集合概念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0034" y="2142322"/>
            <a:ext cx="3286148" cy="3286942"/>
            <a:chOff x="642910" y="1714488"/>
            <a:chExt cx="3286148" cy="3286942"/>
          </a:xfrm>
        </p:grpSpPr>
        <p:sp>
          <p:nvSpPr>
            <p:cNvPr id="6" name="同心圆 5"/>
            <p:cNvSpPr/>
            <p:nvPr/>
          </p:nvSpPr>
          <p:spPr>
            <a:xfrm>
              <a:off x="642910" y="1714488"/>
              <a:ext cx="3286148" cy="3286148"/>
            </a:xfrm>
            <a:prstGeom prst="don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1"/>
              <a:endCxn id="6" idx="5"/>
            </p:cNvCxnSpPr>
            <p:nvPr/>
          </p:nvCxnSpPr>
          <p:spPr>
            <a:xfrm rot="16200000" flipH="1">
              <a:off x="1124155" y="2195734"/>
              <a:ext cx="2323658" cy="232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0"/>
              <a:endCxn id="6" idx="4"/>
            </p:cNvCxnSpPr>
            <p:nvPr/>
          </p:nvCxnSpPr>
          <p:spPr>
            <a:xfrm rot="16200000" flipH="1">
              <a:off x="642910" y="3357562"/>
              <a:ext cx="328614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7"/>
              <a:endCxn id="6" idx="3"/>
            </p:cNvCxnSpPr>
            <p:nvPr/>
          </p:nvCxnSpPr>
          <p:spPr>
            <a:xfrm rot="16200000" flipH="1" flipV="1">
              <a:off x="1124155" y="2195734"/>
              <a:ext cx="2323658" cy="232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6"/>
              <a:endCxn id="6" idx="2"/>
            </p:cNvCxnSpPr>
            <p:nvPr/>
          </p:nvCxnSpPr>
          <p:spPr>
            <a:xfrm flipH="1">
              <a:off x="642910" y="3357562"/>
              <a:ext cx="328614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500166" y="2571744"/>
              <a:ext cx="1571636" cy="1571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428074"/>
            <a:ext cx="500066" cy="49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3071016"/>
            <a:ext cx="506531" cy="60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3999710"/>
            <a:ext cx="571504" cy="59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5984" y="4642652"/>
            <a:ext cx="571498" cy="55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728" y="4714090"/>
            <a:ext cx="574622" cy="43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3999710"/>
            <a:ext cx="576261" cy="55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728" y="2428074"/>
            <a:ext cx="571504" cy="45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786" y="3071016"/>
            <a:ext cx="523874" cy="4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组合 48"/>
          <p:cNvGrpSpPr/>
          <p:nvPr/>
        </p:nvGrpSpPr>
        <p:grpSpPr>
          <a:xfrm>
            <a:off x="5072066" y="2214554"/>
            <a:ext cx="3286148" cy="3286942"/>
            <a:chOff x="642910" y="1714488"/>
            <a:chExt cx="3286148" cy="3286942"/>
          </a:xfrm>
        </p:grpSpPr>
        <p:sp>
          <p:nvSpPr>
            <p:cNvPr id="50" name="同心圆 49"/>
            <p:cNvSpPr/>
            <p:nvPr/>
          </p:nvSpPr>
          <p:spPr>
            <a:xfrm>
              <a:off x="642910" y="1714488"/>
              <a:ext cx="3286148" cy="3286148"/>
            </a:xfrm>
            <a:prstGeom prst="don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>
              <a:stCxn id="50" idx="1"/>
              <a:endCxn id="50" idx="5"/>
            </p:cNvCxnSpPr>
            <p:nvPr/>
          </p:nvCxnSpPr>
          <p:spPr>
            <a:xfrm rot="16200000" flipH="1">
              <a:off x="1124155" y="2195734"/>
              <a:ext cx="2323658" cy="232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50" idx="0"/>
              <a:endCxn id="50" idx="4"/>
            </p:cNvCxnSpPr>
            <p:nvPr/>
          </p:nvCxnSpPr>
          <p:spPr>
            <a:xfrm rot="16200000" flipH="1">
              <a:off x="642910" y="3357562"/>
              <a:ext cx="328614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0" idx="7"/>
              <a:endCxn id="50" idx="3"/>
            </p:cNvCxnSpPr>
            <p:nvPr/>
          </p:nvCxnSpPr>
          <p:spPr>
            <a:xfrm rot="16200000" flipH="1" flipV="1">
              <a:off x="1124155" y="2195734"/>
              <a:ext cx="2323658" cy="232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6"/>
              <a:endCxn id="50" idx="2"/>
            </p:cNvCxnSpPr>
            <p:nvPr/>
          </p:nvCxnSpPr>
          <p:spPr>
            <a:xfrm flipH="1">
              <a:off x="642910" y="3357562"/>
              <a:ext cx="328614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1500166" y="2571744"/>
              <a:ext cx="1571636" cy="1571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3143248"/>
            <a:ext cx="500066" cy="49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4071942"/>
            <a:ext cx="506531" cy="60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29454" y="4714884"/>
            <a:ext cx="520216" cy="54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4714884"/>
            <a:ext cx="571498" cy="55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6380" y="4143380"/>
            <a:ext cx="574622" cy="43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86380" y="3143248"/>
            <a:ext cx="576261" cy="55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2143116"/>
            <a:ext cx="571504" cy="45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29322" y="2500306"/>
            <a:ext cx="523874" cy="4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20" y="1571612"/>
            <a:ext cx="538256" cy="5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下弧形箭头 64"/>
          <p:cNvSpPr/>
          <p:nvPr/>
        </p:nvSpPr>
        <p:spPr>
          <a:xfrm rot="19829564" flipH="1" flipV="1">
            <a:off x="2407381" y="1656333"/>
            <a:ext cx="1491363" cy="4286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29454" y="2500306"/>
            <a:ext cx="538256" cy="5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下弧形箭头 67"/>
          <p:cNvSpPr/>
          <p:nvPr/>
        </p:nvSpPr>
        <p:spPr>
          <a:xfrm rot="675121" flipH="1" flipV="1">
            <a:off x="4997679" y="1761718"/>
            <a:ext cx="1568868" cy="518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19178" y="14285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固定集合特性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48013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固定特性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 smtClean="0">
                <a:solidFill>
                  <a:srgbClr val="FFFF00"/>
                </a:solidFill>
              </a:rPr>
              <a:t>2.1</a:t>
            </a:r>
            <a:r>
              <a:rPr lang="zh-CN" altLang="en-US" dirty="0" smtClean="0">
                <a:solidFill>
                  <a:srgbClr val="FFFF00"/>
                </a:solidFill>
              </a:rPr>
              <a:t>固定集合默认是没有索引的就算是</a:t>
            </a:r>
            <a:r>
              <a:rPr lang="en-US" altLang="zh-CN" dirty="0" smtClean="0">
                <a:solidFill>
                  <a:srgbClr val="FFFF00"/>
                </a:solidFill>
              </a:rPr>
              <a:t>_id</a:t>
            </a:r>
            <a:r>
              <a:rPr lang="zh-CN" altLang="en-US" dirty="0" smtClean="0">
                <a:solidFill>
                  <a:srgbClr val="FFFF00"/>
                </a:solidFill>
              </a:rPr>
              <a:t>也是没有索引的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2.2</a:t>
            </a:r>
            <a:r>
              <a:rPr lang="zh-CN" altLang="en-US" dirty="0" smtClean="0">
                <a:solidFill>
                  <a:srgbClr val="FFFF00"/>
                </a:solidFill>
              </a:rPr>
              <a:t>由于不需分配新的空间他的插入速度是非常快的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2.3</a:t>
            </a:r>
            <a:r>
              <a:rPr lang="zh-CN" altLang="en-US" dirty="0" smtClean="0">
                <a:solidFill>
                  <a:srgbClr val="FFFF00"/>
                </a:solidFill>
              </a:rPr>
              <a:t>固定集合的顺是确定的导致查询速度是非常快的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2.4</a:t>
            </a:r>
            <a:r>
              <a:rPr lang="zh-CN" altLang="en-US" dirty="0" smtClean="0">
                <a:solidFill>
                  <a:srgbClr val="FFFF00"/>
                </a:solidFill>
              </a:rPr>
              <a:t>最适合的是应用就是日志管理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创建固定集合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创建一个新的固定集合要求大小是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个字节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可以存储文档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个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db.createCollection("mycoll",{size:100,capped:true,max:10})</a:t>
            </a: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3.2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把一个普通集合转换成固定集合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</a:rPr>
              <a:t>db.runCommand({convertToCapped:”persons”,size:100000})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反向排序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默认是插入顺序排序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4.1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查询固定集合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mycoll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并且反响排序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</a:rPr>
              <a:t>db.mycoll.find().sort({$natural:-1})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</a:rPr>
              <a:t>尾部游标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可惜</a:t>
            </a:r>
            <a:r>
              <a:rPr lang="en-US" altLang="zh-CN" dirty="0" smtClean="0">
                <a:solidFill>
                  <a:schemeClr val="bg1"/>
                </a:solidFill>
              </a:rPr>
              <a:t>shell</a:t>
            </a:r>
            <a:r>
              <a:rPr lang="zh-CN" altLang="en-US" dirty="0" smtClean="0">
                <a:solidFill>
                  <a:schemeClr val="bg1"/>
                </a:solidFill>
              </a:rPr>
              <a:t>不支持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</a:rPr>
              <a:t>等驱动是支持的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5.1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尾部游标概念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</a:t>
            </a:r>
            <a:r>
              <a:rPr lang="zh-CN" altLang="en-US" dirty="0" smtClean="0">
                <a:solidFill>
                  <a:srgbClr val="FFFF00"/>
                </a:solidFill>
              </a:rPr>
              <a:t>这是个特殊的只能用到固定级和身上的游标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他在没有结果的时候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</a:t>
            </a:r>
            <a:r>
              <a:rPr lang="zh-CN" altLang="en-US" dirty="0" smtClean="0">
                <a:solidFill>
                  <a:srgbClr val="FFFF00"/>
                </a:solidFill>
              </a:rPr>
              <a:t>也不回自动销毁他是一直等待结果的到来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19178" y="142852"/>
            <a:ext cx="225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chemeClr val="bg1"/>
                </a:solidFill>
              </a:rPr>
              <a:t>GridFS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文件系统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6323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概念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GridFS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</a:rPr>
              <a:t>自带的文件系统他用二进制的形式存储文件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zh-CN" altLang="en-US" dirty="0" smtClean="0">
                <a:solidFill>
                  <a:schemeClr val="bg1"/>
                </a:solidFill>
              </a:rPr>
              <a:t>大型文件系统的绝大多是特性</a:t>
            </a:r>
            <a:r>
              <a:rPr lang="en-US" altLang="zh-CN" dirty="0" smtClean="0">
                <a:solidFill>
                  <a:schemeClr val="bg1"/>
                </a:solidFill>
              </a:rPr>
              <a:t>GridFS</a:t>
            </a:r>
            <a:r>
              <a:rPr lang="zh-CN" altLang="en-US" dirty="0" smtClean="0">
                <a:solidFill>
                  <a:schemeClr val="bg1"/>
                </a:solidFill>
              </a:rPr>
              <a:t>全可以完成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利用的工具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GridFS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GridFS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的所有功能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cmd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mongofiles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3.2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上传一个文件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</a:t>
            </a:r>
            <a:r>
              <a:rPr lang="en-US" altLang="zh-CN" dirty="0" smtClean="0">
                <a:solidFill>
                  <a:srgbClr val="FFFF00"/>
                </a:solidFill>
              </a:rPr>
              <a:t>mongofiles -d foobar -l "E:\a.txt" put "a.txt“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3.3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GridFS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的文件存储状态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</a:t>
            </a:r>
            <a:r>
              <a:rPr lang="zh-CN" altLang="en-US" dirty="0" smtClean="0">
                <a:solidFill>
                  <a:srgbClr val="FFFF00"/>
                </a:solidFill>
              </a:rPr>
              <a:t>利用</a:t>
            </a:r>
            <a:r>
              <a:rPr lang="en-US" altLang="zh-CN" dirty="0" smtClean="0">
                <a:solidFill>
                  <a:srgbClr val="FFFF00"/>
                </a:solidFill>
              </a:rPr>
              <a:t>VUE</a:t>
            </a:r>
            <a:r>
              <a:rPr lang="zh-CN" altLang="en-US" dirty="0" smtClean="0">
                <a:solidFill>
                  <a:srgbClr val="FFFF00"/>
                </a:solidFill>
              </a:rPr>
              <a:t>查看</a:t>
            </a: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   </a:t>
            </a:r>
            <a:r>
              <a:rPr lang="zh-CN" altLang="en-US" dirty="0" smtClean="0">
                <a:solidFill>
                  <a:srgbClr val="FFFF00"/>
                </a:solidFill>
              </a:rPr>
              <a:t>集合查看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     db.fs.chunks.find() 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db.fs.files.find() </a:t>
            </a:r>
            <a:r>
              <a:rPr lang="zh-CN" altLang="en-US" dirty="0" smtClean="0">
                <a:solidFill>
                  <a:srgbClr val="FFFF00"/>
                </a:solidFill>
              </a:rPr>
              <a:t>存储了文件系统的所有文件信息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214554"/>
            <a:ext cx="1543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643446"/>
            <a:ext cx="6905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6519178" y="142852"/>
            <a:ext cx="225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chemeClr val="bg1"/>
                </a:solidFill>
              </a:rPr>
              <a:t>GridFS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文件系统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20313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3.4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查看文件内容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C:\Users\thinkpad&gt;</a:t>
            </a:r>
            <a:r>
              <a:rPr lang="en-US" altLang="zh-CN" dirty="0" err="1" smtClean="0">
                <a:solidFill>
                  <a:srgbClr val="FFFF00"/>
                </a:solidFill>
              </a:rPr>
              <a:t>mongofiles</a:t>
            </a:r>
            <a:r>
              <a:rPr lang="en-US" altLang="zh-CN" dirty="0" smtClean="0">
                <a:solidFill>
                  <a:srgbClr val="FFFF00"/>
                </a:solidFill>
              </a:rPr>
              <a:t> -d </a:t>
            </a:r>
            <a:r>
              <a:rPr lang="en-US" altLang="zh-CN" dirty="0" err="1" smtClean="0">
                <a:solidFill>
                  <a:srgbClr val="FFFF00"/>
                </a:solidFill>
              </a:rPr>
              <a:t>foobar</a:t>
            </a:r>
            <a:r>
              <a:rPr lang="en-US" altLang="zh-CN" dirty="0" smtClean="0">
                <a:solidFill>
                  <a:srgbClr val="FFFF00"/>
                </a:solidFill>
              </a:rPr>
              <a:t> get "a.txt“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VUE</a:t>
            </a:r>
            <a:r>
              <a:rPr lang="zh-CN" altLang="en-US" dirty="0" smtClean="0">
                <a:solidFill>
                  <a:srgbClr val="FFFF00"/>
                </a:solidFill>
              </a:rPr>
              <a:t>可以查看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en-US" altLang="zh-CN" dirty="0" smtClean="0">
                <a:solidFill>
                  <a:srgbClr val="00B0F0"/>
                </a:solidFill>
              </a:rPr>
              <a:t>shell</a:t>
            </a:r>
            <a:r>
              <a:rPr lang="zh-CN" altLang="en-US" dirty="0" smtClean="0">
                <a:solidFill>
                  <a:srgbClr val="00B0F0"/>
                </a:solidFill>
              </a:rPr>
              <a:t>无法打开文件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3.5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查看所有文件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mongofiles -d foobar list</a:t>
            </a: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3.5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删除已经存在的文件</a:t>
            </a:r>
            <a:r>
              <a:rPr lang="en-US" altLang="zh-CN" b="1" dirty="0" smtClean="0">
                <a:solidFill>
                  <a:srgbClr val="00B0F0"/>
                </a:solidFill>
              </a:rPr>
              <a:t>VUE</a:t>
            </a:r>
            <a:r>
              <a:rPr lang="zh-CN" altLang="en-US" b="1" dirty="0" smtClean="0">
                <a:solidFill>
                  <a:srgbClr val="00B0F0"/>
                </a:solidFill>
              </a:rPr>
              <a:t>中操作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mongofiles -d foobar delete 'a.txt'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800</Words>
  <Application>Microsoft Office PowerPoint</Application>
  <PresentationFormat>全屏显示(4:3)</PresentationFormat>
  <Paragraphs>134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1803</cp:revision>
  <dcterms:created xsi:type="dcterms:W3CDTF">2012-07-18T09:22:35Z</dcterms:created>
  <dcterms:modified xsi:type="dcterms:W3CDTF">2012-08-14T14:03:02Z</dcterms:modified>
</cp:coreProperties>
</file>