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DFA1-1B80-4E67-A7FA-577D4533D9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E1427C7-B9F8-419E-AA2C-E79587EEAA7A}">
      <dgm:prSet phldrT="[文本]"/>
      <dgm:spPr/>
      <dgm:t>
        <a:bodyPr/>
        <a:lstStyle/>
        <a:p>
          <a:r>
            <a:rPr lang="en-US" altLang="zh-CN" dirty="0" smtClean="0"/>
            <a:t>mongoDB </a:t>
          </a:r>
          <a:r>
            <a:rPr lang="zh-CN" altLang="en-US" dirty="0" smtClean="0"/>
            <a:t>启动配置祥讲</a:t>
          </a:r>
          <a:endParaRPr lang="zh-CN" altLang="en-US" dirty="0"/>
        </a:p>
      </dgm:t>
    </dgm:pt>
    <dgm:pt modelId="{F4AE3B22-7484-4979-90BD-F83B48CA59B0}" type="par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2E16A15-3631-4CC7-8A92-1DB2F2CB942D}" type="sib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4B3EDFF-490F-43DF-9A62-41382DAF9D98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,</a:t>
          </a:r>
          <a:r>
            <a:rPr lang="zh-CN" altLang="en-US" dirty="0" smtClean="0"/>
            <a:t>导入</a:t>
          </a:r>
          <a:r>
            <a:rPr lang="en-US" altLang="zh-CN" dirty="0" smtClean="0"/>
            <a:t>,</a:t>
          </a:r>
          <a:r>
            <a:rPr lang="zh-CN" altLang="en-US" dirty="0" smtClean="0"/>
            <a:t>运行时备份</a:t>
          </a:r>
          <a:endParaRPr lang="zh-CN" altLang="en-US" dirty="0"/>
        </a:p>
      </dgm:t>
    </dgm:pt>
    <dgm:pt modelId="{B007AC62-A587-4F6D-A61D-E3BAC71AE3B7}" type="par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31FD6492-A2E2-4832-857E-40EFFFDDDCE2}" type="sib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CAF34F4D-6CF4-47D0-87B8-30348ED5C9FF}">
      <dgm:prSet phldrT="[文本]"/>
      <dgm:spPr/>
      <dgm:t>
        <a:bodyPr/>
        <a:lstStyle/>
        <a:p>
          <a:r>
            <a:rPr lang="en-US" altLang="zh-CN" dirty="0" smtClean="0"/>
            <a:t>Fsync</a:t>
          </a:r>
          <a:r>
            <a:rPr lang="zh-CN" altLang="en-US" dirty="0" smtClean="0"/>
            <a:t>锁</a:t>
          </a:r>
          <a:r>
            <a:rPr lang="en-US" altLang="zh-CN" dirty="0" smtClean="0"/>
            <a:t>,</a:t>
          </a:r>
          <a:r>
            <a:rPr lang="zh-CN" altLang="en-US" dirty="0" smtClean="0"/>
            <a:t>数据修复</a:t>
          </a:r>
          <a:endParaRPr lang="zh-CN" altLang="en-US" dirty="0"/>
        </a:p>
      </dgm:t>
    </dgm:pt>
    <dgm:pt modelId="{AFE832AE-EA8E-4B43-84CC-882A19CBAA1E}" type="par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B02C4141-1E70-4505-B874-E438199076DC}" type="sib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A1159CA0-ABB0-49E4-80DB-787FF0F2E709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r>
            <a:rPr lang="en-US" altLang="zh-CN" dirty="0" smtClean="0"/>
            <a:t>,</a:t>
          </a:r>
          <a:r>
            <a:rPr lang="zh-CN" altLang="en-US" dirty="0" smtClean="0"/>
            <a:t>安全认证</a:t>
          </a:r>
          <a:endParaRPr lang="zh-CN" altLang="en-US" dirty="0"/>
        </a:p>
      </dgm:t>
    </dgm:pt>
    <dgm:pt modelId="{3441B0AE-1809-4B88-AA3B-97106592982D}" type="parTrans" cxnId="{36E21F60-A287-4F1C-9485-EA2CCF199F86}">
      <dgm:prSet/>
      <dgm:spPr/>
    </dgm:pt>
    <dgm:pt modelId="{99A1ACD3-C0E4-4BA0-B5AA-1027C5D87C68}" type="sibTrans" cxnId="{36E21F60-A287-4F1C-9485-EA2CCF199F86}">
      <dgm:prSet/>
      <dgm:spPr/>
    </dgm:pt>
    <dgm:pt modelId="{F4781700-3520-45A3-97C0-09241FEC659F}" type="pres">
      <dgm:prSet presAssocID="{0540DFA1-1B80-4E67-A7FA-577D4533D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DA771F-B788-4C30-8762-2E8EE1ADDCEE}" type="pres">
      <dgm:prSet presAssocID="{5E1427C7-B9F8-419E-AA2C-E79587EEAA7A}" presName="parentLin" presStyleCnt="0"/>
      <dgm:spPr/>
    </dgm:pt>
    <dgm:pt modelId="{C971FD80-F3C1-4A0D-B8C3-FBA4B7228129}" type="pres">
      <dgm:prSet presAssocID="{5E1427C7-B9F8-419E-AA2C-E79587EEAA7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881EE31-A3B9-4B0F-A1E2-5B8E2351E8E7}" type="pres">
      <dgm:prSet presAssocID="{5E1427C7-B9F8-419E-AA2C-E79587EEAA7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7D6FA-83AF-4971-8FAC-136CF9F0DAD3}" type="pres">
      <dgm:prSet presAssocID="{5E1427C7-B9F8-419E-AA2C-E79587EEAA7A}" presName="negativeSpace" presStyleCnt="0"/>
      <dgm:spPr/>
    </dgm:pt>
    <dgm:pt modelId="{48948441-BC89-4B59-90DE-CE8A53378A1D}" type="pres">
      <dgm:prSet presAssocID="{5E1427C7-B9F8-419E-AA2C-E79587EEAA7A}" presName="childText" presStyleLbl="conFgAcc1" presStyleIdx="0" presStyleCnt="4">
        <dgm:presLayoutVars>
          <dgm:bulletEnabled val="1"/>
        </dgm:presLayoutVars>
      </dgm:prSet>
      <dgm:spPr/>
    </dgm:pt>
    <dgm:pt modelId="{3D742870-0906-419A-9E45-5665B245C09A}" type="pres">
      <dgm:prSet presAssocID="{92E16A15-3631-4CC7-8A92-1DB2F2CB942D}" presName="spaceBetweenRectangles" presStyleCnt="0"/>
      <dgm:spPr/>
    </dgm:pt>
    <dgm:pt modelId="{601EE2C1-D21D-4C8C-8C65-F6817E9F5BCC}" type="pres">
      <dgm:prSet presAssocID="{94B3EDFF-490F-43DF-9A62-41382DAF9D98}" presName="parentLin" presStyleCnt="0"/>
      <dgm:spPr/>
    </dgm:pt>
    <dgm:pt modelId="{8DC737AE-B647-478D-84E2-77F5D696D8A0}" type="pres">
      <dgm:prSet presAssocID="{94B3EDFF-490F-43DF-9A62-41382DAF9D9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03A4F48-EC2E-4B79-ACF6-B9D1E514690E}" type="pres">
      <dgm:prSet presAssocID="{94B3EDFF-490F-43DF-9A62-41382DAF9D9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9DC94-A5B4-47E6-AB52-B95A716B14D8}" type="pres">
      <dgm:prSet presAssocID="{94B3EDFF-490F-43DF-9A62-41382DAF9D98}" presName="negativeSpace" presStyleCnt="0"/>
      <dgm:spPr/>
    </dgm:pt>
    <dgm:pt modelId="{6206BEB0-DBFA-4CAE-A3B3-9609E9EEA00E}" type="pres">
      <dgm:prSet presAssocID="{94B3EDFF-490F-43DF-9A62-41382DAF9D98}" presName="childText" presStyleLbl="conFgAcc1" presStyleIdx="1" presStyleCnt="4">
        <dgm:presLayoutVars>
          <dgm:bulletEnabled val="1"/>
        </dgm:presLayoutVars>
      </dgm:prSet>
      <dgm:spPr/>
    </dgm:pt>
    <dgm:pt modelId="{C5BBF4BA-F48E-48F8-9CB8-1FCDCDE015B8}" type="pres">
      <dgm:prSet presAssocID="{31FD6492-A2E2-4832-857E-40EFFFDDDCE2}" presName="spaceBetweenRectangles" presStyleCnt="0"/>
      <dgm:spPr/>
    </dgm:pt>
    <dgm:pt modelId="{BB0BE1D8-8C21-4603-85E5-5E4EF0535D93}" type="pres">
      <dgm:prSet presAssocID="{CAF34F4D-6CF4-47D0-87B8-30348ED5C9FF}" presName="parentLin" presStyleCnt="0"/>
      <dgm:spPr/>
    </dgm:pt>
    <dgm:pt modelId="{CC7A55F6-A383-4504-BF9C-3DD7BFC7083B}" type="pres">
      <dgm:prSet presAssocID="{CAF34F4D-6CF4-47D0-87B8-30348ED5C9FF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66EB4D87-85AA-4CA1-A0D4-E7C61676419A}" type="pres">
      <dgm:prSet presAssocID="{CAF34F4D-6CF4-47D0-87B8-30348ED5C9F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61ADC-F973-48F7-9AC8-E4C8BEBB566D}" type="pres">
      <dgm:prSet presAssocID="{CAF34F4D-6CF4-47D0-87B8-30348ED5C9FF}" presName="negativeSpace" presStyleCnt="0"/>
      <dgm:spPr/>
    </dgm:pt>
    <dgm:pt modelId="{2381DFB7-0AAD-42A1-87B9-C539C41AAE7E}" type="pres">
      <dgm:prSet presAssocID="{CAF34F4D-6CF4-47D0-87B8-30348ED5C9FF}" presName="childText" presStyleLbl="conFgAcc1" presStyleIdx="2" presStyleCnt="4">
        <dgm:presLayoutVars>
          <dgm:bulletEnabled val="1"/>
        </dgm:presLayoutVars>
      </dgm:prSet>
      <dgm:spPr/>
    </dgm:pt>
    <dgm:pt modelId="{4C464013-8116-4908-93DC-230293EE4968}" type="pres">
      <dgm:prSet presAssocID="{B02C4141-1E70-4505-B874-E438199076DC}" presName="spaceBetweenRectangles" presStyleCnt="0"/>
      <dgm:spPr/>
    </dgm:pt>
    <dgm:pt modelId="{214B3918-4FDC-46EA-9008-3BBA88B7C400}" type="pres">
      <dgm:prSet presAssocID="{A1159CA0-ABB0-49E4-80DB-787FF0F2E709}" presName="parentLin" presStyleCnt="0"/>
      <dgm:spPr/>
    </dgm:pt>
    <dgm:pt modelId="{9014A927-6B9C-476D-83F9-940B4F05B2F3}" type="pres">
      <dgm:prSet presAssocID="{A1159CA0-ABB0-49E4-80DB-787FF0F2E709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059F0B28-2CA2-42B0-ACEE-2ED94AFB71EC}" type="pres">
      <dgm:prSet presAssocID="{A1159CA0-ABB0-49E4-80DB-787FF0F2E70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63ECC-C017-4C1D-BCFA-F69292AC39B9}" type="pres">
      <dgm:prSet presAssocID="{A1159CA0-ABB0-49E4-80DB-787FF0F2E709}" presName="negativeSpace" presStyleCnt="0"/>
      <dgm:spPr/>
    </dgm:pt>
    <dgm:pt modelId="{F3E79142-F9AC-4E46-B71B-B67B8697FD63}" type="pres">
      <dgm:prSet presAssocID="{A1159CA0-ABB0-49E4-80DB-787FF0F2E7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AF8525-6E6E-40A0-9A02-B76B5EF9C506}" type="presOf" srcId="{5E1427C7-B9F8-419E-AA2C-E79587EEAA7A}" destId="{C971FD80-F3C1-4A0D-B8C3-FBA4B7228129}" srcOrd="0" destOrd="0" presId="urn:microsoft.com/office/officeart/2005/8/layout/list1"/>
    <dgm:cxn modelId="{BBC91707-8512-4646-B700-0C3CB99F948B}" srcId="{0540DFA1-1B80-4E67-A7FA-577D4533D944}" destId="{CAF34F4D-6CF4-47D0-87B8-30348ED5C9FF}" srcOrd="2" destOrd="0" parTransId="{AFE832AE-EA8E-4B43-84CC-882A19CBAA1E}" sibTransId="{B02C4141-1E70-4505-B874-E438199076DC}"/>
    <dgm:cxn modelId="{3ABD3CC4-217F-4CBB-AB56-FDB9389A508A}" srcId="{0540DFA1-1B80-4E67-A7FA-577D4533D944}" destId="{5E1427C7-B9F8-419E-AA2C-E79587EEAA7A}" srcOrd="0" destOrd="0" parTransId="{F4AE3B22-7484-4979-90BD-F83B48CA59B0}" sibTransId="{92E16A15-3631-4CC7-8A92-1DB2F2CB942D}"/>
    <dgm:cxn modelId="{A780228F-0320-493F-9CCA-5BE3AE1C8EF6}" type="presOf" srcId="{94B3EDFF-490F-43DF-9A62-41382DAF9D98}" destId="{8DC737AE-B647-478D-84E2-77F5D696D8A0}" srcOrd="0" destOrd="0" presId="urn:microsoft.com/office/officeart/2005/8/layout/list1"/>
    <dgm:cxn modelId="{36E21F60-A287-4F1C-9485-EA2CCF199F86}" srcId="{0540DFA1-1B80-4E67-A7FA-577D4533D944}" destId="{A1159CA0-ABB0-49E4-80DB-787FF0F2E709}" srcOrd="3" destOrd="0" parTransId="{3441B0AE-1809-4B88-AA3B-97106592982D}" sibTransId="{99A1ACD3-C0E4-4BA0-B5AA-1027C5D87C68}"/>
    <dgm:cxn modelId="{74AED4F1-29EF-40D1-982A-C272972C4D3A}" srcId="{0540DFA1-1B80-4E67-A7FA-577D4533D944}" destId="{94B3EDFF-490F-43DF-9A62-41382DAF9D98}" srcOrd="1" destOrd="0" parTransId="{B007AC62-A587-4F6D-A61D-E3BAC71AE3B7}" sibTransId="{31FD6492-A2E2-4832-857E-40EFFFDDDCE2}"/>
    <dgm:cxn modelId="{8EE918C2-5BCF-401F-80A3-A4BCA11E66B2}" type="presOf" srcId="{A1159CA0-ABB0-49E4-80DB-787FF0F2E709}" destId="{9014A927-6B9C-476D-83F9-940B4F05B2F3}" srcOrd="0" destOrd="0" presId="urn:microsoft.com/office/officeart/2005/8/layout/list1"/>
    <dgm:cxn modelId="{D88E9E5A-83AC-455A-B9EF-1271F1F25204}" type="presOf" srcId="{94B3EDFF-490F-43DF-9A62-41382DAF9D98}" destId="{003A4F48-EC2E-4B79-ACF6-B9D1E514690E}" srcOrd="1" destOrd="0" presId="urn:microsoft.com/office/officeart/2005/8/layout/list1"/>
    <dgm:cxn modelId="{0295756F-FC11-4FE2-ACD0-777E5A0C260B}" type="presOf" srcId="{CAF34F4D-6CF4-47D0-87B8-30348ED5C9FF}" destId="{66EB4D87-85AA-4CA1-A0D4-E7C61676419A}" srcOrd="1" destOrd="0" presId="urn:microsoft.com/office/officeart/2005/8/layout/list1"/>
    <dgm:cxn modelId="{AE80444A-AEDC-4EF4-8C1E-A22DA18835EE}" type="presOf" srcId="{5E1427C7-B9F8-419E-AA2C-E79587EEAA7A}" destId="{9881EE31-A3B9-4B0F-A1E2-5B8E2351E8E7}" srcOrd="1" destOrd="0" presId="urn:microsoft.com/office/officeart/2005/8/layout/list1"/>
    <dgm:cxn modelId="{24BE93B4-3A10-40E1-BD7A-6708EC0CEADF}" type="presOf" srcId="{A1159CA0-ABB0-49E4-80DB-787FF0F2E709}" destId="{059F0B28-2CA2-42B0-ACEE-2ED94AFB71EC}" srcOrd="1" destOrd="0" presId="urn:microsoft.com/office/officeart/2005/8/layout/list1"/>
    <dgm:cxn modelId="{6F1D615D-843D-4ADC-8BC8-8A0BC8405B65}" type="presOf" srcId="{0540DFA1-1B80-4E67-A7FA-577D4533D944}" destId="{F4781700-3520-45A3-97C0-09241FEC659F}" srcOrd="0" destOrd="0" presId="urn:microsoft.com/office/officeart/2005/8/layout/list1"/>
    <dgm:cxn modelId="{D9353E4E-E4D8-481E-86AB-AB8BE9DAAF2C}" type="presOf" srcId="{CAF34F4D-6CF4-47D0-87B8-30348ED5C9FF}" destId="{CC7A55F6-A383-4504-BF9C-3DD7BFC7083B}" srcOrd="0" destOrd="0" presId="urn:microsoft.com/office/officeart/2005/8/layout/list1"/>
    <dgm:cxn modelId="{22750D06-F950-4D07-9C01-224CEB141246}" type="presParOf" srcId="{F4781700-3520-45A3-97C0-09241FEC659F}" destId="{2FDA771F-B788-4C30-8762-2E8EE1ADDCEE}" srcOrd="0" destOrd="0" presId="urn:microsoft.com/office/officeart/2005/8/layout/list1"/>
    <dgm:cxn modelId="{8BB6F5B5-6DB4-4160-A751-4840519441C1}" type="presParOf" srcId="{2FDA771F-B788-4C30-8762-2E8EE1ADDCEE}" destId="{C971FD80-F3C1-4A0D-B8C3-FBA4B7228129}" srcOrd="0" destOrd="0" presId="urn:microsoft.com/office/officeart/2005/8/layout/list1"/>
    <dgm:cxn modelId="{3035ED2B-C9F2-49B1-B825-B4153D9DDB93}" type="presParOf" srcId="{2FDA771F-B788-4C30-8762-2E8EE1ADDCEE}" destId="{9881EE31-A3B9-4B0F-A1E2-5B8E2351E8E7}" srcOrd="1" destOrd="0" presId="urn:microsoft.com/office/officeart/2005/8/layout/list1"/>
    <dgm:cxn modelId="{A001FB42-817E-4741-A823-D6560701CEA0}" type="presParOf" srcId="{F4781700-3520-45A3-97C0-09241FEC659F}" destId="{4EB7D6FA-83AF-4971-8FAC-136CF9F0DAD3}" srcOrd="1" destOrd="0" presId="urn:microsoft.com/office/officeart/2005/8/layout/list1"/>
    <dgm:cxn modelId="{14B29EB7-A84F-4C7B-B4A0-CF06E265781F}" type="presParOf" srcId="{F4781700-3520-45A3-97C0-09241FEC659F}" destId="{48948441-BC89-4B59-90DE-CE8A53378A1D}" srcOrd="2" destOrd="0" presId="urn:microsoft.com/office/officeart/2005/8/layout/list1"/>
    <dgm:cxn modelId="{82EE133F-3EA4-4918-A753-E62CBA1D0594}" type="presParOf" srcId="{F4781700-3520-45A3-97C0-09241FEC659F}" destId="{3D742870-0906-419A-9E45-5665B245C09A}" srcOrd="3" destOrd="0" presId="urn:microsoft.com/office/officeart/2005/8/layout/list1"/>
    <dgm:cxn modelId="{1C39A85F-7EFE-4DB1-9073-25721B49FA81}" type="presParOf" srcId="{F4781700-3520-45A3-97C0-09241FEC659F}" destId="{601EE2C1-D21D-4C8C-8C65-F6817E9F5BCC}" srcOrd="4" destOrd="0" presId="urn:microsoft.com/office/officeart/2005/8/layout/list1"/>
    <dgm:cxn modelId="{22A20F5B-D8DB-4BF7-A99B-2A9638E52464}" type="presParOf" srcId="{601EE2C1-D21D-4C8C-8C65-F6817E9F5BCC}" destId="{8DC737AE-B647-478D-84E2-77F5D696D8A0}" srcOrd="0" destOrd="0" presId="urn:microsoft.com/office/officeart/2005/8/layout/list1"/>
    <dgm:cxn modelId="{3FBF9D2D-A5FE-4DF3-8892-32EBC8DCC2AA}" type="presParOf" srcId="{601EE2C1-D21D-4C8C-8C65-F6817E9F5BCC}" destId="{003A4F48-EC2E-4B79-ACF6-B9D1E514690E}" srcOrd="1" destOrd="0" presId="urn:microsoft.com/office/officeart/2005/8/layout/list1"/>
    <dgm:cxn modelId="{367B857D-7671-4B8B-A287-B3ACE887B631}" type="presParOf" srcId="{F4781700-3520-45A3-97C0-09241FEC659F}" destId="{F489DC94-A5B4-47E6-AB52-B95A716B14D8}" srcOrd="5" destOrd="0" presId="urn:microsoft.com/office/officeart/2005/8/layout/list1"/>
    <dgm:cxn modelId="{AE1934BF-585A-4D50-81EF-7A1CF1248D7C}" type="presParOf" srcId="{F4781700-3520-45A3-97C0-09241FEC659F}" destId="{6206BEB0-DBFA-4CAE-A3B3-9609E9EEA00E}" srcOrd="6" destOrd="0" presId="urn:microsoft.com/office/officeart/2005/8/layout/list1"/>
    <dgm:cxn modelId="{756EF25B-86DC-4461-91DC-EDB4D750A62F}" type="presParOf" srcId="{F4781700-3520-45A3-97C0-09241FEC659F}" destId="{C5BBF4BA-F48E-48F8-9CB8-1FCDCDE015B8}" srcOrd="7" destOrd="0" presId="urn:microsoft.com/office/officeart/2005/8/layout/list1"/>
    <dgm:cxn modelId="{F2C0407A-67F9-43F6-AC94-C248B27065D4}" type="presParOf" srcId="{F4781700-3520-45A3-97C0-09241FEC659F}" destId="{BB0BE1D8-8C21-4603-85E5-5E4EF0535D93}" srcOrd="8" destOrd="0" presId="urn:microsoft.com/office/officeart/2005/8/layout/list1"/>
    <dgm:cxn modelId="{47EF12D1-D43C-4E64-B6F0-E5EA100066D8}" type="presParOf" srcId="{BB0BE1D8-8C21-4603-85E5-5E4EF0535D93}" destId="{CC7A55F6-A383-4504-BF9C-3DD7BFC7083B}" srcOrd="0" destOrd="0" presId="urn:microsoft.com/office/officeart/2005/8/layout/list1"/>
    <dgm:cxn modelId="{A36BA9EB-47CD-40B1-BAC7-22547006BEA4}" type="presParOf" srcId="{BB0BE1D8-8C21-4603-85E5-5E4EF0535D93}" destId="{66EB4D87-85AA-4CA1-A0D4-E7C61676419A}" srcOrd="1" destOrd="0" presId="urn:microsoft.com/office/officeart/2005/8/layout/list1"/>
    <dgm:cxn modelId="{EB87D494-6D8A-4CEE-9935-5945B22ECAFB}" type="presParOf" srcId="{F4781700-3520-45A3-97C0-09241FEC659F}" destId="{68861ADC-F973-48F7-9AC8-E4C8BEBB566D}" srcOrd="9" destOrd="0" presId="urn:microsoft.com/office/officeart/2005/8/layout/list1"/>
    <dgm:cxn modelId="{713E383E-7BA1-4957-ABF2-C6823F1B37D9}" type="presParOf" srcId="{F4781700-3520-45A3-97C0-09241FEC659F}" destId="{2381DFB7-0AAD-42A1-87B9-C539C41AAE7E}" srcOrd="10" destOrd="0" presId="urn:microsoft.com/office/officeart/2005/8/layout/list1"/>
    <dgm:cxn modelId="{EE70C7DB-D161-4B95-B041-5701A29E2BF4}" type="presParOf" srcId="{F4781700-3520-45A3-97C0-09241FEC659F}" destId="{4C464013-8116-4908-93DC-230293EE4968}" srcOrd="11" destOrd="0" presId="urn:microsoft.com/office/officeart/2005/8/layout/list1"/>
    <dgm:cxn modelId="{C3086D12-D9F7-411B-9F54-7568F957C915}" type="presParOf" srcId="{F4781700-3520-45A3-97C0-09241FEC659F}" destId="{214B3918-4FDC-46EA-9008-3BBA88B7C400}" srcOrd="12" destOrd="0" presId="urn:microsoft.com/office/officeart/2005/8/layout/list1"/>
    <dgm:cxn modelId="{6CD72F4E-7794-4187-8071-CF534C67DFD0}" type="presParOf" srcId="{214B3918-4FDC-46EA-9008-3BBA88B7C400}" destId="{9014A927-6B9C-476D-83F9-940B4F05B2F3}" srcOrd="0" destOrd="0" presId="urn:microsoft.com/office/officeart/2005/8/layout/list1"/>
    <dgm:cxn modelId="{72C7D420-AC2F-4156-A521-E3A216806ABC}" type="presParOf" srcId="{214B3918-4FDC-46EA-9008-3BBA88B7C400}" destId="{059F0B28-2CA2-42B0-ACEE-2ED94AFB71EC}" srcOrd="1" destOrd="0" presId="urn:microsoft.com/office/officeart/2005/8/layout/list1"/>
    <dgm:cxn modelId="{C702B756-D570-4776-AD2E-EF57BBC1CC27}" type="presParOf" srcId="{F4781700-3520-45A3-97C0-09241FEC659F}" destId="{3D563ECC-C017-4C1D-BCFA-F69292AC39B9}" srcOrd="13" destOrd="0" presId="urn:microsoft.com/office/officeart/2005/8/layout/list1"/>
    <dgm:cxn modelId="{E4A44298-1B7C-47FE-8565-9900307A162C}" type="presParOf" srcId="{F4781700-3520-45A3-97C0-09241FEC659F}" destId="{F3E79142-F9AC-4E46-B71B-B67B8697FD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948441-BC89-4B59-90DE-CE8A53378A1D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1EE31-A3B9-4B0F-A1E2-5B8E2351E8E7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mongoDB </a:t>
          </a:r>
          <a:r>
            <a:rPr lang="zh-CN" altLang="en-US" sz="2300" kern="1200" dirty="0" smtClean="0"/>
            <a:t>启动配置祥讲</a:t>
          </a:r>
          <a:endParaRPr lang="zh-CN" altLang="en-US" sz="2300" kern="1200" dirty="0"/>
        </a:p>
      </dsp:txBody>
      <dsp:txXfrm>
        <a:off x="304800" y="7539"/>
        <a:ext cx="4267200" cy="678960"/>
      </dsp:txXfrm>
    </dsp:sp>
    <dsp:sp modelId="{6206BEB0-DBFA-4CAE-A3B3-9609E9EEA00E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A4F48-EC2E-4B79-ACF6-B9D1E514690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导出</a:t>
          </a:r>
          <a:r>
            <a:rPr lang="en-US" altLang="zh-CN" sz="2300" kern="1200" dirty="0" smtClean="0"/>
            <a:t>,</a:t>
          </a:r>
          <a:r>
            <a:rPr lang="zh-CN" altLang="en-US" sz="2300" kern="1200" dirty="0" smtClean="0"/>
            <a:t>导入</a:t>
          </a:r>
          <a:r>
            <a:rPr lang="en-US" altLang="zh-CN" sz="2300" kern="1200" dirty="0" smtClean="0"/>
            <a:t>,</a:t>
          </a:r>
          <a:r>
            <a:rPr lang="zh-CN" altLang="en-US" sz="2300" kern="1200" dirty="0" smtClean="0"/>
            <a:t>运行时备份</a:t>
          </a:r>
          <a:endParaRPr lang="zh-CN" altLang="en-US" sz="2300" kern="1200" dirty="0"/>
        </a:p>
      </dsp:txBody>
      <dsp:txXfrm>
        <a:off x="304800" y="1050819"/>
        <a:ext cx="4267200" cy="678960"/>
      </dsp:txXfrm>
    </dsp:sp>
    <dsp:sp modelId="{2381DFB7-0AAD-42A1-87B9-C539C41AAE7E}">
      <dsp:nvSpPr>
        <dsp:cNvPr id="0" name=""/>
        <dsp:cNvSpPr/>
      </dsp:nvSpPr>
      <dsp:spPr>
        <a:xfrm>
          <a:off x="0" y="2433579"/>
          <a:ext cx="60960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B4D87-85AA-4CA1-A0D4-E7C61676419A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Fsync</a:t>
          </a:r>
          <a:r>
            <a:rPr lang="zh-CN" altLang="en-US" sz="2300" kern="1200" dirty="0" smtClean="0"/>
            <a:t>锁</a:t>
          </a:r>
          <a:r>
            <a:rPr lang="en-US" altLang="zh-CN" sz="2300" kern="1200" dirty="0" smtClean="0"/>
            <a:t>,</a:t>
          </a:r>
          <a:r>
            <a:rPr lang="zh-CN" altLang="en-US" sz="2300" kern="1200" dirty="0" smtClean="0"/>
            <a:t>数据修复</a:t>
          </a:r>
          <a:endParaRPr lang="zh-CN" altLang="en-US" sz="2300" kern="1200" dirty="0"/>
        </a:p>
      </dsp:txBody>
      <dsp:txXfrm>
        <a:off x="304800" y="2094100"/>
        <a:ext cx="4267200" cy="678960"/>
      </dsp:txXfrm>
    </dsp:sp>
    <dsp:sp modelId="{F3E79142-F9AC-4E46-B71B-B67B8697FD6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F0B28-2CA2-42B0-ACEE-2ED94AFB71EC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</a:t>
          </a:r>
          <a:r>
            <a:rPr lang="en-US" altLang="zh-CN" sz="2300" kern="1200" dirty="0" smtClean="0"/>
            <a:t>,</a:t>
          </a:r>
          <a:r>
            <a:rPr lang="zh-CN" altLang="en-US" sz="2300" kern="1200" dirty="0" smtClean="0"/>
            <a:t>安全认证</a:t>
          </a:r>
          <a:endParaRPr lang="zh-CN" altLang="en-US" sz="2300" kern="1200" dirty="0"/>
        </a:p>
      </dsp:txBody>
      <dsp:txXfrm>
        <a:off x="304800" y="3137380"/>
        <a:ext cx="426720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42A-CECF-4263-A5A1-C8B80B6CD044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D067-C2C6-4230-B0C5-C9129A1D2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674461" y="21429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启动配置祥讲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启动项 </a:t>
            </a:r>
            <a:r>
              <a:rPr lang="en-US" altLang="zh-CN" dirty="0" smtClean="0">
                <a:solidFill>
                  <a:schemeClr val="bg1"/>
                </a:solidFill>
              </a:rPr>
              <a:t>mongod --help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1418274"/>
          <a:ext cx="835824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1702"/>
                <a:gridCol w="6286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--dbpath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指定数据库的目录</a:t>
                      </a:r>
                      <a:r>
                        <a:rPr lang="en-US" altLang="zh-CN" b="0" dirty="0" smtClean="0"/>
                        <a:t>,</a:t>
                      </a:r>
                      <a:r>
                        <a:rPr lang="zh-CN" altLang="en-US" b="0" dirty="0" smtClean="0"/>
                        <a:t>默认在</a:t>
                      </a:r>
                      <a:r>
                        <a:rPr lang="en-US" altLang="zh-CN" b="0" dirty="0" smtClean="0"/>
                        <a:t>window</a:t>
                      </a:r>
                      <a:r>
                        <a:rPr lang="zh-CN" altLang="en-US" b="0" dirty="0" smtClean="0"/>
                        <a:t>下是</a:t>
                      </a:r>
                      <a:r>
                        <a:rPr lang="en-US" altLang="zh-CN" b="0" dirty="0" smtClean="0"/>
                        <a:t>c:\data\db\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--port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指定服务器监听的端口号码</a:t>
                      </a:r>
                      <a:r>
                        <a:rPr lang="en-US" altLang="zh-CN" b="0" dirty="0" smtClean="0"/>
                        <a:t>,</a:t>
                      </a:r>
                      <a:r>
                        <a:rPr lang="zh-CN" altLang="en-US" b="0" dirty="0" smtClean="0"/>
                        <a:t>默认是</a:t>
                      </a:r>
                      <a:r>
                        <a:rPr lang="en-US" altLang="zh-CN" b="0" dirty="0" smtClean="0"/>
                        <a:t>27017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--fork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用守护进程的方式启动</a:t>
                      </a:r>
                      <a:r>
                        <a:rPr lang="en-US" altLang="zh-CN" b="0" dirty="0" smtClean="0"/>
                        <a:t>mongoDB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--logpath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指定日志的输出路径</a:t>
                      </a:r>
                      <a:r>
                        <a:rPr lang="en-US" altLang="zh-CN" b="0" dirty="0" smtClean="0"/>
                        <a:t>,</a:t>
                      </a:r>
                      <a:r>
                        <a:rPr lang="zh-CN" altLang="en-US" b="0" dirty="0" smtClean="0"/>
                        <a:t>默认是控制台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--config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指定启动项用文件的路径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--auth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/>
                        <a:t>用安全认证方式启动数据库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786190"/>
            <a:ext cx="8358246" cy="258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利用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配置文件来启动数据库改变端口为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8888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mongodb.conf</a:t>
            </a:r>
            <a:r>
              <a:rPr lang="zh-CN" altLang="en-US" dirty="0" smtClean="0">
                <a:solidFill>
                  <a:srgbClr val="FFFF00"/>
                </a:solidFill>
              </a:rPr>
              <a:t>文件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dbpath = D:\sortware\mongod\db 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port = 8888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</a:t>
            </a:r>
            <a:r>
              <a:rPr lang="zh-CN" altLang="en-US" dirty="0" smtClean="0">
                <a:solidFill>
                  <a:srgbClr val="FFFF00"/>
                </a:solidFill>
              </a:rPr>
              <a:t>启动文件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cd C:\Users\thinkpad\Desktop\MONGODB\mongodb-win32-x86_64-2.0.6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bin\mongod.exe --config ../mongodb.conf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shell</a:t>
            </a:r>
            <a:r>
              <a:rPr lang="zh-CN" altLang="en-US" dirty="0" smtClean="0">
                <a:solidFill>
                  <a:srgbClr val="FFFF00"/>
                </a:solidFill>
              </a:rPr>
              <a:t>文件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mongo 127.0.0.1:8888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674461" y="21429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启动配置祥讲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停止</a:t>
            </a:r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1.1ctrl+c </a:t>
            </a:r>
            <a:r>
              <a:rPr lang="zh-CN" altLang="en-US" dirty="0" smtClean="0">
                <a:solidFill>
                  <a:schemeClr val="bg1"/>
                </a:solidFill>
              </a:rPr>
              <a:t>组合键可以关闭数据库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1.2admin</a:t>
            </a:r>
            <a:r>
              <a:rPr lang="zh-CN" altLang="en-US" dirty="0" smtClean="0">
                <a:solidFill>
                  <a:schemeClr val="bg1"/>
                </a:solidFill>
              </a:rPr>
              <a:t>数据库命令关闭数据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567253"/>
            <a:ext cx="61055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724028"/>
            <a:ext cx="609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5786446" y="21429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导出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导入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运行时备份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导出数据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中断其他操作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CMD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利用</a:t>
            </a:r>
            <a:r>
              <a:rPr lang="en-US" altLang="zh-CN" dirty="0" smtClean="0">
                <a:solidFill>
                  <a:schemeClr val="bg1"/>
                </a:solidFill>
              </a:rPr>
              <a:t>mongoexport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	           </a:t>
            </a:r>
            <a:r>
              <a:rPr lang="en-US" altLang="zh-CN" dirty="0" smtClean="0">
                <a:solidFill>
                  <a:srgbClr val="FF0000"/>
                </a:solidFill>
              </a:rPr>
              <a:t>-d </a:t>
            </a:r>
            <a:r>
              <a:rPr lang="zh-CN" altLang="en-US" dirty="0" smtClean="0">
                <a:solidFill>
                  <a:srgbClr val="FF0000"/>
                </a:solidFill>
              </a:rPr>
              <a:t>指明使用的库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-c </a:t>
            </a:r>
            <a:r>
              <a:rPr lang="zh-CN" altLang="en-US" dirty="0" smtClean="0">
                <a:solidFill>
                  <a:schemeClr val="bg1"/>
                </a:solidFill>
              </a:rPr>
              <a:t>指明要导出的表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altLang="zh-CN" dirty="0" smtClean="0">
                <a:solidFill>
                  <a:srgbClr val="FF0000"/>
                </a:solidFill>
              </a:rPr>
              <a:t>-o </a:t>
            </a:r>
            <a:r>
              <a:rPr lang="zh-CN" altLang="en-US" dirty="0" smtClean="0">
                <a:solidFill>
                  <a:srgbClr val="FF0000"/>
                </a:solidFill>
              </a:rPr>
              <a:t>指明要导出的文件名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-csv </a:t>
            </a:r>
            <a:r>
              <a:rPr lang="zh-CN" altLang="en-US" dirty="0" smtClean="0">
                <a:solidFill>
                  <a:schemeClr val="bg1"/>
                </a:solidFill>
              </a:rPr>
              <a:t>制定导出的</a:t>
            </a:r>
            <a:r>
              <a:rPr lang="en-US" altLang="zh-CN" dirty="0" smtClean="0">
                <a:solidFill>
                  <a:schemeClr val="bg1"/>
                </a:solidFill>
              </a:rPr>
              <a:t>csv</a:t>
            </a:r>
            <a:r>
              <a:rPr lang="zh-CN" altLang="en-US" dirty="0" smtClean="0">
                <a:solidFill>
                  <a:schemeClr val="bg1"/>
                </a:solidFill>
              </a:rPr>
              <a:t>格式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-q </a:t>
            </a:r>
            <a:r>
              <a:rPr lang="zh-CN" altLang="en-US" dirty="0" smtClean="0">
                <a:solidFill>
                  <a:schemeClr val="bg1"/>
                </a:solidFill>
              </a:rPr>
              <a:t>过滤导出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--type &lt;json|csv|tsv&gt;</a:t>
            </a: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	   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把数据好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foobar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中的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persons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导出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	   mongoexport -d foobar -c persons -o D:/persons.json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导出其他主机数据库的文档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mongoexport --host 192.168.0.16 --port 37017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导入数据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中断其他操作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API</a:t>
            </a:r>
          </a:p>
          <a:p>
            <a:pPr marL="342900" indent="-342900"/>
            <a:r>
              <a:rPr lang="en-US" dirty="0" smtClean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http://cn.docs.mongodb.org/manual/reference/mongoimport/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到入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persons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文件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mongoimport --db </a:t>
            </a:r>
            <a:r>
              <a:rPr lang="en-US" altLang="zh-CN" dirty="0" smtClean="0">
                <a:solidFill>
                  <a:srgbClr val="FFFF00"/>
                </a:solidFill>
              </a:rPr>
              <a:t>foobar </a:t>
            </a:r>
            <a:r>
              <a:rPr lang="en-US" dirty="0" smtClean="0">
                <a:solidFill>
                  <a:srgbClr val="FFFF00"/>
                </a:solidFill>
              </a:rPr>
              <a:t>--collection </a:t>
            </a:r>
            <a:r>
              <a:rPr lang="en-US" altLang="zh-CN" dirty="0" smtClean="0">
                <a:solidFill>
                  <a:srgbClr val="FFFF00"/>
                </a:solidFill>
              </a:rPr>
              <a:t>persons </a:t>
            </a:r>
            <a:r>
              <a:rPr lang="en-US" dirty="0" smtClean="0">
                <a:solidFill>
                  <a:srgbClr val="FFFF00"/>
                </a:solidFill>
              </a:rPr>
              <a:t>--file </a:t>
            </a:r>
            <a:r>
              <a:rPr lang="en-US" altLang="zh-CN" dirty="0" smtClean="0">
                <a:solidFill>
                  <a:srgbClr val="FFFF00"/>
                </a:solidFill>
              </a:rPr>
              <a:t>d:/persons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altLang="zh-CN" dirty="0" smtClean="0">
                <a:solidFill>
                  <a:srgbClr val="FFFF00"/>
                </a:solidFill>
              </a:rPr>
              <a:t>json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</a:p>
          <a:p>
            <a:pPr marL="800100" lvl="1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5786446" y="21429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导出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导入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运行时备份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9703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运行时备份</a:t>
            </a:r>
            <a:r>
              <a:rPr lang="en-US" altLang="zh-CN" dirty="0" smtClean="0">
                <a:solidFill>
                  <a:schemeClr val="bg1"/>
                </a:solidFill>
              </a:rPr>
              <a:t>mongodump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API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chemeClr val="bg1"/>
                </a:solidFill>
              </a:rPr>
              <a:t>http://cn.docs.mongodb.org/manual/reference/mongodump</a:t>
            </a:r>
            <a:r>
              <a:rPr lang="en-US" dirty="0" smtClean="0"/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导出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127.0.0.1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服务下的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27017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下的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foobar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数据库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mongodump --host 127.0.0.1:27017 -d foobar -o d:/foobar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运行时恢复</a:t>
            </a:r>
            <a:r>
              <a:rPr lang="en-US" altLang="zh-CN" dirty="0" smtClean="0">
                <a:solidFill>
                  <a:schemeClr val="bg1"/>
                </a:solidFill>
              </a:rPr>
              <a:t>mongorestore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API</a:t>
            </a:r>
          </a:p>
          <a:p>
            <a:pPr marL="342900" indent="-342900"/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http://cn.docs.mongodb.org/manual/reference/mongorestore</a:t>
            </a:r>
            <a:r>
              <a:rPr lang="en-US" dirty="0" smtClean="0"/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删除原本的数据库用刚才导出的数据库恢复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db.dropDatabase()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mongorestore --host 127.0.0.1:27017 -d </a:t>
            </a:r>
            <a:r>
              <a:rPr lang="en-US" altLang="zh-CN" dirty="0" err="1" smtClean="0">
                <a:solidFill>
                  <a:srgbClr val="FFFF00"/>
                </a:solidFill>
              </a:rPr>
              <a:t>foobar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directoryperdb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d:/foobar/foobar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懒人备份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mongoDB</a:t>
            </a:r>
            <a:r>
              <a:rPr lang="zh-CN" altLang="en-US" dirty="0" smtClean="0">
                <a:solidFill>
                  <a:schemeClr val="bg1"/>
                </a:solidFill>
              </a:rPr>
              <a:t>是文件数据库这其实就可以用拷贝文件的方式进行备份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199724" y="214290"/>
            <a:ext cx="2587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bg1"/>
                </a:solidFill>
              </a:rPr>
              <a:t>Fsync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数据修复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1.Fsync</a:t>
            </a:r>
            <a:r>
              <a:rPr lang="zh-CN" altLang="en-US" dirty="0" smtClean="0">
                <a:solidFill>
                  <a:schemeClr val="bg1"/>
                </a:solidFill>
              </a:rPr>
              <a:t>的使用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先来看看</a:t>
            </a:r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</a:rPr>
              <a:t>的简单结构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3357562"/>
            <a:ext cx="457203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缓冲池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3071802" y="4786322"/>
            <a:ext cx="2571768" cy="178595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下箭头 7"/>
          <p:cNvSpPr/>
          <p:nvPr/>
        </p:nvSpPr>
        <p:spPr>
          <a:xfrm>
            <a:off x="4000496" y="3929066"/>
            <a:ext cx="571504" cy="857256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250265" y="260746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5037141" y="2606669"/>
            <a:ext cx="107077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868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读写操作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4255195"/>
            <a:ext cx="142876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上锁可以叫缓存池的数据全部进到数据库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这在数据库备份的时候很有意义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199724" y="214290"/>
            <a:ext cx="2587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bg1"/>
                </a:solidFill>
              </a:rPr>
              <a:t>Fsync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数据修复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416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上锁和解锁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上锁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db.runCommand({fsync:1,lock:1});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解锁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db.currentOp()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数据修复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当停电等不可逆转灾难来临的时候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由于</a:t>
            </a:r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</a:rPr>
              <a:t>的存储结构导致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会产生垃圾数据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在数据恢复以后这垃圾数据依然存在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这是数据库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提供一个自我修复的能力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使用起来很简单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db.repairDatabase()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255" y="3857628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199724" y="214290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用户管理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安全认证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添加一个用户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admin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uspcat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用户和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foobar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数据库的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yunfengcheng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用户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use admin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db.addUser(“uspcat”,”123”);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use foobar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db.addUser(“yunfengcheng”,”123”);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启用用户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db.auth(“</a:t>
            </a:r>
            <a:r>
              <a:rPr lang="zh-CN" altLang="en-US" dirty="0" smtClean="0">
                <a:solidFill>
                  <a:srgbClr val="FFFF00"/>
                </a:solidFill>
              </a:rPr>
              <a:t>名称</a:t>
            </a:r>
            <a:r>
              <a:rPr lang="en-US" altLang="zh-CN" dirty="0" smtClean="0">
                <a:solidFill>
                  <a:srgbClr val="FFFF00"/>
                </a:solidFill>
              </a:rPr>
              <a:t>”,”</a:t>
            </a:r>
            <a:r>
              <a:rPr lang="zh-CN" altLang="en-US" dirty="0" smtClean="0">
                <a:solidFill>
                  <a:srgbClr val="FFFF00"/>
                </a:solidFill>
              </a:rPr>
              <a:t>密码</a:t>
            </a:r>
            <a:r>
              <a:rPr lang="en-US" altLang="zh-CN" dirty="0" smtClean="0">
                <a:solidFill>
                  <a:srgbClr val="FFFF00"/>
                </a:solidFill>
              </a:rPr>
              <a:t>”)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安全检查 </a:t>
            </a:r>
            <a:r>
              <a:rPr lang="en-US" altLang="zh-CN" dirty="0" smtClean="0">
                <a:solidFill>
                  <a:schemeClr val="bg1"/>
                </a:solidFill>
              </a:rPr>
              <a:t>--auth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</a:rPr>
              <a:t>非</a:t>
            </a:r>
            <a:r>
              <a:rPr lang="en-US" altLang="zh-CN" dirty="0" smtClean="0">
                <a:solidFill>
                  <a:srgbClr val="FFFF00"/>
                </a:solidFill>
              </a:rPr>
              <a:t>foobar</a:t>
            </a:r>
            <a:r>
              <a:rPr lang="zh-CN" altLang="en-US" dirty="0" smtClean="0">
                <a:solidFill>
                  <a:srgbClr val="FFFF00"/>
                </a:solidFill>
              </a:rPr>
              <a:t>是不能操作数据库的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</a:rPr>
              <a:t>启用自己的用户才能访问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857628"/>
            <a:ext cx="58197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572140"/>
            <a:ext cx="4267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199724" y="214290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用户管理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安全认证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4247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rgbClr val="FFFF00"/>
                </a:solidFill>
              </a:rPr>
              <a:t>      非</a:t>
            </a:r>
            <a:r>
              <a:rPr lang="en-US" altLang="zh-CN" dirty="0" smtClean="0">
                <a:solidFill>
                  <a:srgbClr val="FFFF00"/>
                </a:solidFill>
              </a:rPr>
              <a:t>admin</a:t>
            </a:r>
            <a:r>
              <a:rPr lang="zh-CN" altLang="en-US" dirty="0" smtClean="0">
                <a:solidFill>
                  <a:srgbClr val="FFFF00"/>
                </a:solidFill>
              </a:rPr>
              <a:t>数据库的用户不能使用数据库命令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admin</a:t>
            </a:r>
            <a:r>
              <a:rPr lang="zh-CN" altLang="en-US" dirty="0" smtClean="0">
                <a:solidFill>
                  <a:srgbClr val="FFFF00"/>
                </a:solidFill>
              </a:rPr>
              <a:t>数据库中的数据经过认证为管理员用户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用户删除操作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</a:t>
            </a:r>
            <a:r>
              <a:rPr lang="en-US" altLang="zh-CN" dirty="0" err="1" smtClean="0">
                <a:solidFill>
                  <a:srgbClr val="FFFF00"/>
                </a:solidFill>
              </a:rPr>
              <a:t>db.system.users.remove</a:t>
            </a:r>
            <a:r>
              <a:rPr lang="en-US" altLang="zh-CN" dirty="0" smtClean="0">
                <a:solidFill>
                  <a:srgbClr val="FFFF00"/>
                </a:solidFill>
              </a:rPr>
              <a:t>({user:"</a:t>
            </a:r>
            <a:r>
              <a:rPr lang="en-US" altLang="zh-CN" dirty="0" err="1" smtClean="0">
                <a:solidFill>
                  <a:srgbClr val="FFFF00"/>
                </a:solidFill>
              </a:rPr>
              <a:t>yunfengcheng</a:t>
            </a:r>
            <a:r>
              <a:rPr lang="en-US" altLang="zh-CN" dirty="0" smtClean="0">
                <a:solidFill>
                  <a:srgbClr val="FFFF00"/>
                </a:solidFill>
              </a:rPr>
              <a:t>"});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79" y="1357298"/>
            <a:ext cx="60864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786058"/>
            <a:ext cx="4114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442</Words>
  <Application>Microsoft Office PowerPoint</Application>
  <PresentationFormat>全屏显示(4:3)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2036</cp:revision>
  <dcterms:created xsi:type="dcterms:W3CDTF">2012-07-18T09:22:35Z</dcterms:created>
  <dcterms:modified xsi:type="dcterms:W3CDTF">2012-08-15T14:16:09Z</dcterms:modified>
</cp:coreProperties>
</file>