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6/29/17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6/29/17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6/29/17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6/29/17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6/29/17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6/29/17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6/29/17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6/29/17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6/29/17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6/29/17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6/29/17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6/29/17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meter.apache.org/download_jmeter.cg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qq_34661227/article/details/5148844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票票喵主流成</a:t>
            </a:r>
            <a:br>
              <a:rPr kumimoji="1" lang="zh-CN" altLang="en-US" dirty="0" smtClean="0"/>
            </a:br>
            <a:r>
              <a:rPr kumimoji="1" lang="zh-CN" altLang="en-US" dirty="0" smtClean="0"/>
              <a:t>接口测试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作者：任义祥</a:t>
            </a:r>
          </a:p>
          <a:p>
            <a:r>
              <a:rPr kumimoji="1" lang="zh-CN" altLang="en-US" dirty="0" smtClean="0"/>
              <a:t>日期：</a:t>
            </a:r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日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09568" y="144939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JMETER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53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准备工具及插件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JMeter</a:t>
            </a:r>
            <a:r>
              <a:rPr kumimoji="1" lang="zh-CN" altLang="en-US" dirty="0" smtClean="0"/>
              <a:t>客户端；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Jmeter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驱动</a:t>
            </a:r>
            <a:r>
              <a:rPr lang="zh-CN" altLang="en-US" dirty="0"/>
              <a:t>包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Jmeter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javamail</a:t>
            </a:r>
            <a:r>
              <a:rPr lang="zh-CN" altLang="en-US" dirty="0"/>
              <a:t>驱动包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 客户端；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67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下载</a:t>
            </a:r>
            <a:r>
              <a:rPr kumimoji="1" lang="en-US" altLang="zh-CN" dirty="0" err="1" smtClean="0"/>
              <a:t>JMeter</a:t>
            </a:r>
            <a:r>
              <a:rPr kumimoji="1" lang="zh-CN" altLang="en-US" dirty="0" smtClean="0"/>
              <a:t>及插件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jmeter</a:t>
            </a:r>
            <a:r>
              <a:rPr kumimoji="1" lang="zh-CN" altLang="en-US" dirty="0" smtClean="0"/>
              <a:t>    下载地址：</a:t>
            </a:r>
          </a:p>
          <a:p>
            <a:r>
              <a:rPr kumimoji="1" lang="en-US" altLang="zh-CN" dirty="0">
                <a:hlinkClick r:id="rId2"/>
              </a:rPr>
              <a:t>http://</a:t>
            </a:r>
            <a:r>
              <a:rPr kumimoji="1" lang="en-US" altLang="zh-CN" dirty="0" smtClean="0">
                <a:hlinkClick r:id="rId2"/>
              </a:rPr>
              <a:t>jmeter.apache.org/download_jmeter.cgi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Jmeter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 和 </a:t>
            </a:r>
            <a:r>
              <a:rPr kumimoji="1" lang="en-US" altLang="zh-CN" dirty="0" err="1" smtClean="0"/>
              <a:t>Jmeter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Oracle</a:t>
            </a:r>
            <a:r>
              <a:rPr lang="zh-CN" altLang="en-US" dirty="0" smtClean="0"/>
              <a:t>驱动</a:t>
            </a:r>
            <a:r>
              <a:rPr lang="zh-CN" altLang="en-US" dirty="0"/>
              <a:t>包</a:t>
            </a:r>
            <a:r>
              <a:rPr kumimoji="1" lang="zh-CN" altLang="en-US" dirty="0" smtClean="0"/>
              <a:t>下载地址：</a:t>
            </a:r>
          </a:p>
          <a:p>
            <a:pPr marL="0" indent="0">
              <a:buNone/>
            </a:pPr>
            <a:r>
              <a:rPr kumimoji="1" lang="zh-CN" altLang="en-US" dirty="0" smtClean="0"/>
              <a:t>网上自行百度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Jmeter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javamail</a:t>
            </a:r>
            <a:r>
              <a:rPr lang="zh-CN" altLang="en-US" dirty="0"/>
              <a:t>驱动</a:t>
            </a:r>
            <a:r>
              <a:rPr lang="zh-CN" altLang="en-US" dirty="0" smtClean="0"/>
              <a:t>包 下载地址：</a:t>
            </a:r>
            <a:endParaRPr kumimoji="1" lang="zh-CN" altLang="en-US" dirty="0" smtClean="0"/>
          </a:p>
          <a:p>
            <a:r>
              <a:rPr kumimoji="1" lang="en-US" altLang="zh-CN" dirty="0" smtClean="0"/>
              <a:t>http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www.oracle.com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technetwork</a:t>
            </a:r>
            <a:r>
              <a:rPr kumimoji="1" lang="en-US" altLang="zh-CN" dirty="0"/>
              <a:t>/java/</a:t>
            </a:r>
            <a:r>
              <a:rPr kumimoji="1" lang="en-US" altLang="zh-CN" dirty="0" err="1"/>
              <a:t>javamail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index.html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JDK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  下载地址</a:t>
            </a:r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www.oracle.com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technetwork</a:t>
            </a:r>
            <a:r>
              <a:rPr kumimoji="1" lang="en-US" altLang="zh-CN" dirty="0"/>
              <a:t>/java/</a:t>
            </a:r>
            <a:r>
              <a:rPr kumimoji="1" lang="en-US" altLang="zh-CN" dirty="0" err="1"/>
              <a:t>javase</a:t>
            </a:r>
            <a:r>
              <a:rPr kumimoji="1" lang="en-US" altLang="zh-CN" dirty="0"/>
              <a:t>/downloads/jdk8-downloads-2133151.html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12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Jmeter</a:t>
            </a:r>
            <a:r>
              <a:rPr kumimoji="1" lang="zh-CN" altLang="en-US" dirty="0" smtClean="0"/>
              <a:t>入门学习资料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JMeter</a:t>
            </a:r>
            <a:r>
              <a:rPr kumimoji="1" lang="zh-CN" altLang="en-US" dirty="0" smtClean="0"/>
              <a:t>组件介绍：</a:t>
            </a:r>
          </a:p>
          <a:p>
            <a:r>
              <a:rPr kumimoji="1" lang="en-US" altLang="zh-CN" dirty="0">
                <a:hlinkClick r:id="rId2"/>
              </a:rPr>
              <a:t>http://</a:t>
            </a:r>
            <a:r>
              <a:rPr kumimoji="1" lang="en-US" altLang="zh-CN" dirty="0" smtClean="0">
                <a:hlinkClick r:id="rId2"/>
              </a:rPr>
              <a:t>blog.csdn.net/qq_34661227/article/details/51488446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Jmeter</a:t>
            </a:r>
            <a:r>
              <a:rPr kumimoji="1" lang="zh-CN" altLang="en-US" dirty="0" smtClean="0"/>
              <a:t>入门学习视频</a:t>
            </a:r>
          </a:p>
          <a:p>
            <a:r>
              <a:rPr kumimoji="1" lang="zh-CN" altLang="en-US" dirty="0" smtClean="0"/>
              <a:t>慕课网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12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启动</a:t>
            </a:r>
            <a:r>
              <a:rPr kumimoji="1" lang="en-US" altLang="zh-CN" dirty="0" err="1" smtClean="0"/>
              <a:t>JMeter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启动方式</a:t>
            </a:r>
          </a:p>
          <a:p>
            <a:r>
              <a:rPr lang="en-US" altLang="zh-CN" dirty="0" err="1"/>
              <a:t>sh</a:t>
            </a:r>
            <a:r>
              <a:rPr lang="en-US" altLang="zh-CN" dirty="0"/>
              <a:t> /</a:t>
            </a:r>
            <a:r>
              <a:rPr lang="en-US" altLang="zh-CN" dirty="0" smtClean="0"/>
              <a:t>Users/</a:t>
            </a:r>
            <a:r>
              <a:rPr lang="en-US" altLang="zh-CN" dirty="0" err="1" smtClean="0"/>
              <a:t>huaan</a:t>
            </a:r>
            <a:r>
              <a:rPr lang="en-US" altLang="zh-CN" dirty="0" smtClean="0"/>
              <a:t>/Downloads/</a:t>
            </a:r>
            <a:r>
              <a:rPr lang="en-US" altLang="zh-CN" dirty="0" err="1" smtClean="0"/>
              <a:t>jmeter</a:t>
            </a:r>
            <a:r>
              <a:rPr lang="en-US" altLang="zh-CN" dirty="0" smtClean="0"/>
              <a:t>/jmeter3.0/apache-jmeter-3.0/bin/</a:t>
            </a:r>
            <a:r>
              <a:rPr lang="en-US" altLang="zh-CN" dirty="0" err="1" smtClean="0"/>
              <a:t>jmeter</a:t>
            </a:r>
            <a:endParaRPr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启动方式</a:t>
            </a:r>
          </a:p>
          <a:p>
            <a:r>
              <a:rPr kumimoji="1" lang="zh-CN" altLang="en-US" dirty="0" smtClean="0"/>
              <a:t>双击</a:t>
            </a:r>
            <a:r>
              <a:rPr kumimoji="1" lang="en-US" altLang="zh-CN" dirty="0" err="1"/>
              <a:t>jmeter.bat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95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票票喵主流成接口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、注册；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、登陆；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、理财产品；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、产品详情；</a:t>
            </a:r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、立即投资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查询银行卡；</a:t>
            </a:r>
          </a:p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、立即支付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、用户已有过投资；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、用户未投过资；</a:t>
            </a:r>
          </a:p>
        </p:txBody>
      </p:sp>
    </p:spTree>
    <p:extLst>
      <p:ext uri="{BB962C8B-B14F-4D97-AF65-F5344CB8AC3E}">
        <p14:creationId xmlns:p14="http://schemas.microsoft.com/office/powerpoint/2010/main" val="85910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票票喵主流成具体操作实例讲解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、新增一个测试计划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线程组；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、域名管理；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信息头管理；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、具体接口请求；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）、聚合报告；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）、查看结果树；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）、响应断言；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）、断言结果；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）、正则表达式提取结果返回（后续请求可能会用到）；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、函数对话框，请求数据参数化（涉及到多次请求时，请求参数放在对应的文本下）；</a:t>
            </a:r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62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关注指标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TPS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CPU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MEMORY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40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696685"/>
            <a:ext cx="10058400" cy="4136572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THANKS</a:t>
            </a:r>
            <a:r>
              <a:rPr kumimoji="1" lang="zh-CN" altLang="en-US" smtClean="0"/>
              <a:t/>
            </a:r>
            <a:br>
              <a:rPr kumimoji="1" lang="zh-CN" altLang="en-US" smtClean="0"/>
            </a:br>
            <a:r>
              <a:rPr kumimoji="1" lang="zh-CN" altLang="en-US" smtClean="0"/>
              <a:t>不进则退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66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肥皂</Template>
  <TotalTime>272</TotalTime>
  <Words>305</Words>
  <Application>Microsoft Macintosh PowerPoint</Application>
  <PresentationFormat>宽屏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Century Gothic</vt:lpstr>
      <vt:lpstr>Garamond</vt:lpstr>
      <vt:lpstr>宋体</vt:lpstr>
      <vt:lpstr>肥皂</vt:lpstr>
      <vt:lpstr>票票喵主流成 接口测试</vt:lpstr>
      <vt:lpstr>准备工具及插件</vt:lpstr>
      <vt:lpstr>下载JMeter及插件</vt:lpstr>
      <vt:lpstr>Jmeter入门学习资料 </vt:lpstr>
      <vt:lpstr>启动JMeter</vt:lpstr>
      <vt:lpstr>票票喵主流成接口</vt:lpstr>
      <vt:lpstr>票票喵主流成具体操作实例讲解</vt:lpstr>
      <vt:lpstr>关注指标 </vt:lpstr>
      <vt:lpstr>THANKS 不进则退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票票喵主流成 接口测试</dc:title>
  <dc:creator>Microsoft Office 用户</dc:creator>
  <cp:lastModifiedBy>Microsoft Office 用户</cp:lastModifiedBy>
  <cp:revision>31</cp:revision>
  <dcterms:created xsi:type="dcterms:W3CDTF">2017-06-06T01:16:32Z</dcterms:created>
  <dcterms:modified xsi:type="dcterms:W3CDTF">2017-06-29T01:35:56Z</dcterms:modified>
</cp:coreProperties>
</file>