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mai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发送邮件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altLang="zh-CN" dirty="0"/>
              <a:t>2016-07-30</a:t>
            </a:r>
          </a:p>
          <a:p>
            <a:r>
              <a:rPr lang="zh-CN" altLang="en-US" dirty="0"/>
              <a:t>作者</a:t>
            </a:r>
            <a:r>
              <a:rPr lang="zh-CN" altLang="en-US" dirty="0" smtClean="0"/>
              <a:t>：任义祥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6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配置</a:t>
            </a:r>
            <a:r>
              <a:rPr lang="en-US" altLang="zh-CN" dirty="0"/>
              <a:t>POP3</a:t>
            </a:r>
            <a:r>
              <a:rPr lang="zh-CN" altLang="en-US" dirty="0"/>
              <a:t>服务</a:t>
            </a:r>
            <a:r>
              <a:rPr lang="en-US" altLang="zh-CN" dirty="0"/>
              <a:t>:</a:t>
            </a:r>
            <a:r>
              <a:rPr lang="zh-CN" altLang="en-US" dirty="0"/>
              <a:t>创建表格分析数据：添加</a:t>
            </a:r>
            <a:r>
              <a:rPr lang="en-US" altLang="zh-CN" dirty="0"/>
              <a:t>-&gt;</a:t>
            </a:r>
            <a:r>
              <a:rPr lang="zh-CN" altLang="en-US" dirty="0"/>
              <a:t>监听器</a:t>
            </a:r>
            <a:r>
              <a:rPr lang="en-US" altLang="zh-CN" dirty="0"/>
              <a:t>-.&gt;</a:t>
            </a:r>
            <a:r>
              <a:rPr lang="zh-CN" altLang="en-US" dirty="0" smtClean="0"/>
              <a:t>查看结果树，并运行脚本：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9" y="2979599"/>
            <a:ext cx="6375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idx="4294967295"/>
          </p:nvPr>
        </p:nvSpPr>
        <p:spPr>
          <a:xfrm>
            <a:off x="2950204" y="2562819"/>
            <a:ext cx="5446712" cy="852488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感谢这段路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与你们同行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39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zh-CN" altLang="hr-HR" dirty="0"/>
              <a:t>下载</a:t>
            </a:r>
            <a:r>
              <a:rPr lang="hr-HR" altLang="zh-CN" dirty="0" smtClean="0"/>
              <a:t>javamail</a:t>
            </a:r>
            <a:r>
              <a:rPr lang="zh-CN" altLang="en-US" dirty="0" smtClean="0"/>
              <a:t>，下载地址：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://www.oracle.com/technetwork/java/javamail/</a:t>
            </a:r>
            <a:r>
              <a:rPr lang="en-US" altLang="zh-CN" dirty="0" smtClean="0">
                <a:hlinkClick r:id="rId2"/>
              </a:rPr>
              <a:t>index.html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zh-CN" altLang="en-US" b="1" u="sng" dirty="0" smtClean="0"/>
              <a:t>下载</a:t>
            </a:r>
            <a:r>
              <a:rPr lang="zh-TW" altLang="en-US" dirty="0" smtClean="0"/>
              <a:t>完成</a:t>
            </a:r>
            <a:r>
              <a:rPr lang="zh-TW" altLang="en-US" dirty="0"/>
              <a:t>后将</a:t>
            </a:r>
            <a:r>
              <a:rPr lang="en-US" altLang="zh-TW" dirty="0"/>
              <a:t>lib</a:t>
            </a:r>
            <a:r>
              <a:rPr lang="zh-TW" altLang="en-US" dirty="0"/>
              <a:t>中的</a:t>
            </a:r>
            <a:r>
              <a:rPr lang="en-US" altLang="zh-TW" dirty="0"/>
              <a:t>jar</a:t>
            </a:r>
            <a:r>
              <a:rPr lang="zh-TW" altLang="en-US" dirty="0"/>
              <a:t>包</a:t>
            </a:r>
            <a:r>
              <a:rPr lang="en-US" altLang="zh-TW" dirty="0"/>
              <a:t>(smtp.jar,pop3.jar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放入</a:t>
            </a:r>
            <a:r>
              <a:rPr lang="en-US" altLang="zh-TW" dirty="0" err="1" smtClean="0"/>
              <a:t>JMeter</a:t>
            </a:r>
            <a:r>
              <a:rPr lang="en-US" altLang="zh-TW" dirty="0" smtClean="0"/>
              <a:t>\</a:t>
            </a:r>
            <a:r>
              <a:rPr lang="en-US" altLang="zh-TW" dirty="0"/>
              <a:t>lib</a:t>
            </a:r>
            <a:r>
              <a:rPr lang="zh-TW" altLang="en-US" dirty="0"/>
              <a:t>下</a:t>
            </a:r>
            <a:r>
              <a:rPr lang="en-US" altLang="zh-TW" dirty="0"/>
              <a:t>. </a:t>
            </a:r>
            <a:r>
              <a:rPr lang="zh-TW" altLang="en-US" dirty="0"/>
              <a:t>然后重新启动</a:t>
            </a:r>
            <a:r>
              <a:rPr lang="en-US" altLang="zh-TW" dirty="0" err="1"/>
              <a:t>JMeter</a:t>
            </a:r>
            <a:r>
              <a:rPr lang="en-US" altLang="zh-TW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配置</a:t>
            </a:r>
            <a:r>
              <a:rPr lang="en-US" altLang="zh-TW" dirty="0" err="1"/>
              <a:t>smtp</a:t>
            </a:r>
            <a:r>
              <a:rPr lang="zh-TW" altLang="en-US" dirty="0"/>
              <a:t>服务器，创建</a:t>
            </a:r>
            <a:r>
              <a:rPr lang="en-US" altLang="zh-TW" dirty="0" err="1"/>
              <a:t>smpt</a:t>
            </a:r>
            <a:r>
              <a:rPr lang="en-US" altLang="zh-TW" dirty="0"/>
              <a:t> sampler </a:t>
            </a:r>
            <a:r>
              <a:rPr lang="zh-TW" altLang="en-US" dirty="0" smtClean="0"/>
              <a:t>如图：</a:t>
            </a:r>
            <a:endParaRPr lang="en-US" altLang="zh-TW" dirty="0" smtClean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2279484"/>
            <a:ext cx="3563730" cy="3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首先点击创建好的</a:t>
            </a:r>
            <a:r>
              <a:rPr lang="en-US" altLang="zh-CN" dirty="0" err="1"/>
              <a:t>smpt</a:t>
            </a:r>
            <a:r>
              <a:rPr lang="en-US" altLang="zh-CN" dirty="0"/>
              <a:t> sampler</a:t>
            </a:r>
            <a:r>
              <a:rPr lang="zh-CN" altLang="en-US" dirty="0"/>
              <a:t>，</a:t>
            </a:r>
            <a:r>
              <a:rPr lang="zh-CN" altLang="en-US" dirty="0" smtClean="0"/>
              <a:t>然后添加如图：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82" y="2694609"/>
            <a:ext cx="4681535" cy="36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zh-CN" dirty="0" err="1" smtClean="0"/>
              <a:t>smpt</a:t>
            </a:r>
            <a:r>
              <a:rPr lang="da-DK" altLang="zh-CN" dirty="0"/>
              <a:t> sampler</a:t>
            </a:r>
            <a:r>
              <a:rPr lang="zh-CN" altLang="da-DK" dirty="0"/>
              <a:t>配置</a:t>
            </a:r>
            <a:r>
              <a:rPr lang="zh-CN" altLang="da-DK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56" y="2285999"/>
            <a:ext cx="3646105" cy="43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/>
              <a:t>smtp</a:t>
            </a:r>
            <a:r>
              <a:rPr lang="zh-CN" altLang="en-US" dirty="0"/>
              <a:t>服务器，添加查看结果树：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2" y="2501900"/>
            <a:ext cx="3822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结果如图下：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1" y="2413154"/>
            <a:ext cx="4738757" cy="36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b-NO" dirty="0"/>
              <a:t>配置</a:t>
            </a:r>
            <a:r>
              <a:rPr lang="nb-NO" altLang="zh-CN" dirty="0"/>
              <a:t>POP3</a:t>
            </a:r>
            <a:r>
              <a:rPr lang="zh-CN" altLang="nb-NO" dirty="0"/>
              <a:t>服务</a:t>
            </a:r>
            <a:r>
              <a:rPr lang="nb-NO" altLang="zh-CN" dirty="0"/>
              <a:t>:</a:t>
            </a:r>
            <a:r>
              <a:rPr lang="zh-CN" altLang="nb-NO" dirty="0"/>
              <a:t>创建</a:t>
            </a:r>
            <a:r>
              <a:rPr lang="nb-NO" altLang="zh-CN" dirty="0"/>
              <a:t>mail </a:t>
            </a:r>
            <a:r>
              <a:rPr lang="nb-NO" altLang="zh-CN" dirty="0" err="1"/>
              <a:t>reader</a:t>
            </a:r>
            <a:r>
              <a:rPr lang="nb-NO" altLang="zh-CN" dirty="0"/>
              <a:t> sampler</a:t>
            </a:r>
            <a:r>
              <a:rPr lang="zh-CN" altLang="nb-NO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55" y="2448793"/>
            <a:ext cx="4518858" cy="36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录制脚本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zh-CN" dirty="0"/>
              <a:t>mail </a:t>
            </a:r>
            <a:r>
              <a:rPr lang="nb-NO" altLang="zh-CN" dirty="0" err="1"/>
              <a:t>reader</a:t>
            </a:r>
            <a:r>
              <a:rPr lang="nb-NO" altLang="zh-CN" dirty="0"/>
              <a:t> </a:t>
            </a:r>
            <a:r>
              <a:rPr lang="nb-NO" altLang="zh-CN" dirty="0" smtClean="0"/>
              <a:t>sampler</a:t>
            </a:r>
            <a:r>
              <a:rPr lang="zh-CN" altLang="en-US" dirty="0" smtClean="0"/>
              <a:t>配置如下</a:t>
            </a:r>
            <a:r>
              <a:rPr lang="zh-CN" altLang="nb-NO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26" y="2358882"/>
            <a:ext cx="5380736" cy="3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注入">
  <a:themeElements>
    <a:clrScheme name="注入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注入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注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注入.thmx</Template>
  <TotalTime>107</TotalTime>
  <Words>127</Words>
  <Application>Microsoft Macintosh PowerPoint</Application>
  <PresentationFormat>全屏显示(4:3)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Candara</vt:lpstr>
      <vt:lpstr>Mistral</vt:lpstr>
      <vt:lpstr>宋体</vt:lpstr>
      <vt:lpstr>新細明體</vt:lpstr>
      <vt:lpstr>注入</vt:lpstr>
      <vt:lpstr>Jmeter发送邮件</vt:lpstr>
      <vt:lpstr>环境配置</vt:lpstr>
      <vt:lpstr>录制脚本</vt:lpstr>
      <vt:lpstr>录制脚本</vt:lpstr>
      <vt:lpstr>录制脚本</vt:lpstr>
      <vt:lpstr>录制脚本</vt:lpstr>
      <vt:lpstr>录制脚本</vt:lpstr>
      <vt:lpstr>录制脚本</vt:lpstr>
      <vt:lpstr>录制脚本</vt:lpstr>
      <vt:lpstr>录制脚本</vt:lpstr>
      <vt:lpstr>PowerPoint 演示文稿</vt:lpstr>
    </vt:vector>
  </TitlesOfParts>
  <Company>测试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Jmeter发送邮件</dc:title>
  <dc:creator>yixiang ren</dc:creator>
  <cp:lastModifiedBy>Microsoft Office 用户</cp:lastModifiedBy>
  <cp:revision>23</cp:revision>
  <dcterms:created xsi:type="dcterms:W3CDTF">2016-08-07T01:59:53Z</dcterms:created>
  <dcterms:modified xsi:type="dcterms:W3CDTF">2017-06-02T08:50:55Z</dcterms:modified>
</cp:coreProperties>
</file>