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2016年8月31日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16/8/31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16/8/31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2016年8月31日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2016年8月31日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2016年8月31日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2016年8月31日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2016年8月31日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2016年8月31日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2016年8月31日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2016年8月31日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2016年8月31日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nblogs.com/fnng/archive/2011/07/26/2117600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2016-08-07</a:t>
            </a:r>
          </a:p>
          <a:p>
            <a:r>
              <a:rPr kumimoji="1" lang="zh-CN" altLang="en-US" dirty="0" smtClean="0"/>
              <a:t>作者：任义祥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hlinkClick r:id="rId2"/>
              </a:rPr>
              <a:t>使用</a:t>
            </a:r>
            <a:r>
              <a:rPr lang="en-US" altLang="zh-TW" b="1" dirty="0">
                <a:hlinkClick r:id="rId2"/>
              </a:rPr>
              <a:t>JMeter</a:t>
            </a:r>
            <a:r>
              <a:rPr lang="zh-TW" altLang="en-US" b="1" dirty="0">
                <a:hlinkClick r:id="rId2"/>
              </a:rPr>
              <a:t>创建数据库（</a:t>
            </a:r>
            <a:r>
              <a:rPr lang="en-US" altLang="zh-TW" b="1" dirty="0">
                <a:hlinkClick r:id="rId2"/>
              </a:rPr>
              <a:t>Mysql</a:t>
            </a:r>
            <a:r>
              <a:rPr lang="zh-TW" altLang="en-US" b="1" dirty="0">
                <a:hlinkClick r:id="rId2"/>
              </a:rPr>
              <a:t>）测试</a:t>
            </a:r>
            <a:r>
              <a:rPr lang="zh-TW" altLang="en-US" b="1" dirty="0"/>
              <a:t/>
            </a:r>
            <a:br>
              <a:rPr lang="zh-TW" altLang="en-US" b="1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2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475578" y="2213744"/>
            <a:ext cx="8591550" cy="10668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这个章节就这样吧，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感谢有你们！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驱动</a:t>
            </a:r>
            <a:r>
              <a:rPr lang="zh-CN" altLang="en-US" dirty="0"/>
              <a:t>包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mysql</a:t>
            </a:r>
            <a:r>
              <a:rPr lang="en-US" altLang="zh-CN" dirty="0"/>
              <a:t>-connector-java-5.1.14-</a:t>
            </a:r>
            <a:r>
              <a:rPr lang="en-US" altLang="zh-CN" dirty="0" smtClean="0"/>
              <a:t>bin.jar</a:t>
            </a:r>
            <a:r>
              <a:rPr lang="zh-CN" altLang="en-US" dirty="0" smtClean="0"/>
              <a:t>，</a:t>
            </a:r>
            <a:r>
              <a:rPr lang="zh-TW" altLang="en-US" dirty="0"/>
              <a:t>并将驱动包放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</a:t>
            </a:r>
            <a:r>
              <a:rPr lang="zh-TW" altLang="en-US" dirty="0" smtClean="0"/>
              <a:t>下；</a:t>
            </a:r>
            <a:endParaRPr lang="en-US" altLang="zh-TW" dirty="0" smtClean="0"/>
          </a:p>
          <a:p>
            <a:r>
              <a:rPr lang="en-US" altLang="zh-CN" dirty="0" err="1" smtClean="0"/>
              <a:t>jbdc</a:t>
            </a:r>
            <a:r>
              <a:rPr lang="zh-CN" altLang="en-US" dirty="0" smtClean="0"/>
              <a:t>下载地址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qq</a:t>
            </a:r>
            <a:r>
              <a:rPr lang="zh-CN" altLang="en-US" smtClean="0"/>
              <a:t>群</a:t>
            </a:r>
            <a:endParaRPr lang="zh-TW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43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JMeter</a:t>
            </a:r>
            <a:r>
              <a:rPr lang="en-US" altLang="zh-CN" dirty="0"/>
              <a:t>,</a:t>
            </a:r>
            <a:r>
              <a:rPr lang="zh-CN" altLang="en-US" dirty="0"/>
              <a:t>点击测试计划</a:t>
            </a:r>
            <a:r>
              <a:rPr lang="zh-CN" altLang="en-US" dirty="0" smtClean="0"/>
              <a:t>，</a:t>
            </a:r>
            <a:r>
              <a:rPr lang="zh-CN" altLang="en-US" dirty="0"/>
              <a:t>点击“浏览</a:t>
            </a:r>
            <a:r>
              <a:rPr lang="en-US" altLang="zh-CN" dirty="0"/>
              <a:t>...”</a:t>
            </a:r>
            <a:r>
              <a:rPr lang="zh-CN" altLang="en-US" dirty="0"/>
              <a:t>按钮，将你的</a:t>
            </a:r>
            <a:r>
              <a:rPr lang="en-US" altLang="zh-CN" dirty="0"/>
              <a:t>JDBC</a:t>
            </a:r>
            <a:r>
              <a:rPr lang="zh-CN" altLang="en-US" dirty="0"/>
              <a:t>驱动添加进来。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78702"/>
            <a:ext cx="5763018" cy="41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2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添加一个线程组，</a:t>
            </a:r>
          </a:p>
          <a:p>
            <a:r>
              <a:rPr lang="zh-TW" altLang="en-US" dirty="0"/>
              <a:t>右键点击“线程组”，在下面添加一个“</a:t>
            </a:r>
            <a:r>
              <a:rPr lang="en-US" altLang="zh-TW" dirty="0"/>
              <a:t>JDBC Connection Configuration”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0" y="2527778"/>
            <a:ext cx="5045500" cy="38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JDBC </a:t>
            </a:r>
            <a:r>
              <a:rPr lang="en-US" altLang="zh-CN" dirty="0"/>
              <a:t>Connection 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2" y="1942725"/>
            <a:ext cx="4757171" cy="46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5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右键点击“线程组”，在下面添加一个“</a:t>
            </a:r>
            <a:r>
              <a:rPr lang="en-US" altLang="zh-CN" dirty="0"/>
              <a:t>JDBC request”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7" y="1892721"/>
            <a:ext cx="6252470" cy="48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5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zh-CN" altLang="en-US" dirty="0" smtClean="0"/>
              <a:t>断言：</a:t>
            </a:r>
            <a:endParaRPr lang="zh-CN" altLang="en-US" dirty="0"/>
          </a:p>
          <a:p>
            <a:r>
              <a:rPr lang="zh-CN" altLang="en-US" dirty="0"/>
              <a:t>右键点击线程组</a:t>
            </a:r>
            <a:r>
              <a:rPr lang="en-US" altLang="zh-CN" dirty="0"/>
              <a:t>----&gt;</a:t>
            </a:r>
            <a:r>
              <a:rPr lang="zh-CN" altLang="en-US" dirty="0"/>
              <a:t>添加</a:t>
            </a:r>
            <a:r>
              <a:rPr lang="en-US" altLang="zh-CN" dirty="0"/>
              <a:t>---&gt;</a:t>
            </a:r>
            <a:r>
              <a:rPr lang="zh-CN" altLang="en-US" dirty="0"/>
              <a:t>断言</a:t>
            </a:r>
            <a:r>
              <a:rPr lang="en-US" altLang="zh-CN" dirty="0"/>
              <a:t>----&gt;</a:t>
            </a:r>
            <a:r>
              <a:rPr lang="zh-CN" altLang="en-US" dirty="0"/>
              <a:t>响应</a:t>
            </a:r>
            <a:r>
              <a:rPr lang="zh-CN" altLang="en-US" dirty="0" smtClean="0"/>
              <a:t>断言。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2" y="2292739"/>
            <a:ext cx="6280177" cy="44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5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添加一些监听器</a:t>
            </a:r>
            <a:r>
              <a:rPr lang="zh-CN" altLang="en-US" dirty="0"/>
              <a:t>来行查看</a:t>
            </a:r>
          </a:p>
          <a:p>
            <a:r>
              <a:rPr lang="zh-CN" altLang="en-US" dirty="0"/>
              <a:t>添加一个断言结果</a:t>
            </a:r>
            <a:r>
              <a:rPr lang="zh-CN" altLang="en-US" dirty="0" smtClean="0"/>
              <a:t>：右键点击线程组</a:t>
            </a:r>
            <a:r>
              <a:rPr lang="en-US" altLang="zh-CN" dirty="0"/>
              <a:t>----&gt;</a:t>
            </a:r>
            <a:r>
              <a:rPr lang="zh-CN" altLang="en-US" dirty="0"/>
              <a:t>添加</a:t>
            </a:r>
            <a:r>
              <a:rPr lang="en-US" altLang="zh-CN" dirty="0"/>
              <a:t>---&gt;</a:t>
            </a:r>
            <a:r>
              <a:rPr lang="zh-CN" altLang="en-US" dirty="0"/>
              <a:t>监听器</a:t>
            </a:r>
            <a:r>
              <a:rPr lang="en-US" altLang="zh-CN" dirty="0"/>
              <a:t>----&gt;</a:t>
            </a:r>
            <a:r>
              <a:rPr lang="zh-CN" altLang="en-US" dirty="0"/>
              <a:t>结果断言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添加一个图形结果</a:t>
            </a:r>
            <a:r>
              <a:rPr lang="zh-CN" altLang="en-US" dirty="0" smtClean="0"/>
              <a:t>：右键点击线程组</a:t>
            </a:r>
            <a:r>
              <a:rPr lang="en-US" altLang="zh-CN" dirty="0"/>
              <a:t>----&gt;</a:t>
            </a:r>
            <a:r>
              <a:rPr lang="zh-CN" altLang="en-US" dirty="0"/>
              <a:t>添加</a:t>
            </a:r>
            <a:r>
              <a:rPr lang="en-US" altLang="zh-CN" dirty="0"/>
              <a:t>---&gt;</a:t>
            </a:r>
            <a:r>
              <a:rPr lang="zh-CN" altLang="en-US" dirty="0"/>
              <a:t>监听器</a:t>
            </a:r>
            <a:r>
              <a:rPr lang="en-US" altLang="zh-CN" dirty="0"/>
              <a:t>----&gt;</a:t>
            </a:r>
            <a:r>
              <a:rPr lang="zh-CN" altLang="en-US" dirty="0"/>
              <a:t>图形结果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添加一个查看结果树</a:t>
            </a:r>
            <a:r>
              <a:rPr lang="zh-CN" altLang="en-US" dirty="0" smtClean="0"/>
              <a:t>：右键点击线程组</a:t>
            </a:r>
            <a:r>
              <a:rPr lang="en-US" altLang="zh-CN" dirty="0"/>
              <a:t>----&gt;</a:t>
            </a:r>
            <a:r>
              <a:rPr lang="zh-CN" altLang="en-US" dirty="0"/>
              <a:t>添加</a:t>
            </a:r>
            <a:r>
              <a:rPr lang="en-US" altLang="zh-CN" dirty="0"/>
              <a:t>---&gt;</a:t>
            </a:r>
            <a:r>
              <a:rPr lang="zh-CN" altLang="en-US" dirty="0"/>
              <a:t>监听器</a:t>
            </a:r>
            <a:r>
              <a:rPr lang="en-US" altLang="zh-CN" dirty="0"/>
              <a:t>----&gt;</a:t>
            </a:r>
            <a:r>
              <a:rPr lang="zh-CN" altLang="en-US" dirty="0"/>
              <a:t>查看结果树。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23" y="3835908"/>
            <a:ext cx="3327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在线程组页面设置用户数、启动时间、循环次数</a:t>
            </a:r>
          </a:p>
          <a:p>
            <a:r>
              <a:rPr lang="zh-CN" altLang="en-US" dirty="0"/>
              <a:t>点击菜单栏“运行”</a:t>
            </a:r>
            <a:r>
              <a:rPr lang="en-US" altLang="zh-CN" dirty="0"/>
              <a:t>----“</a:t>
            </a:r>
            <a:r>
              <a:rPr lang="zh-CN" altLang="en-US" dirty="0"/>
              <a:t>启动”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7" y="2113965"/>
            <a:ext cx="7052164" cy="44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20</TotalTime>
  <Words>218</Words>
  <Application>Microsoft Macintosh PowerPoint</Application>
  <PresentationFormat>全屏显示(4:3)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SOHO</vt:lpstr>
      <vt:lpstr>使用JMeter创建数据库（Mysql）测试 </vt:lpstr>
      <vt:lpstr>环境配置</vt:lpstr>
      <vt:lpstr>录制脚本</vt:lpstr>
      <vt:lpstr>录制脚本</vt:lpstr>
      <vt:lpstr>录制脚本</vt:lpstr>
      <vt:lpstr>录制脚本</vt:lpstr>
      <vt:lpstr>录制脚本</vt:lpstr>
      <vt:lpstr>录制脚本</vt:lpstr>
      <vt:lpstr>录制脚本</vt:lpstr>
      <vt:lpstr>这个章节就这样吧， 感谢有你们！</vt:lpstr>
    </vt:vector>
  </TitlesOfParts>
  <Company>测试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使用JMeter创建数据库（Mysql）测试 </dc:title>
  <dc:creator>yixiang ren</dc:creator>
  <cp:lastModifiedBy>yixiang ren</cp:lastModifiedBy>
  <cp:revision>10</cp:revision>
  <dcterms:created xsi:type="dcterms:W3CDTF">2016-08-07T03:44:35Z</dcterms:created>
  <dcterms:modified xsi:type="dcterms:W3CDTF">2016-08-31T12:33:01Z</dcterms:modified>
</cp:coreProperties>
</file>