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0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5"/>
          <p:cNvGrpSpPr/>
          <p:nvPr/>
        </p:nvGrpSpPr>
        <p:grpSpPr>
          <a:xfrm>
            <a:off x="0" y="0"/>
            <a:ext cx="1581220" cy="6858000"/>
            <a:chOff x="134471" y="0"/>
            <a:chExt cx="1581220" cy="685800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>
            <a:xfrm>
              <a:off x="134471" y="0"/>
              <a:ext cx="1358153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447800" y="0"/>
              <a:ext cx="267891" cy="6858000"/>
            </a:xfrm>
            <a:prstGeom prst="rect">
              <a:avLst/>
            </a:prstGeom>
          </p:spPr>
        </p:pic>
      </p:grpSp>
      <p:grpSp>
        <p:nvGrpSpPr>
          <p:cNvPr id="11" name="Group 16"/>
          <p:cNvGrpSpPr/>
          <p:nvPr/>
        </p:nvGrpSpPr>
        <p:grpSpPr>
          <a:xfrm>
            <a:off x="7546266" y="0"/>
            <a:ext cx="1597734" cy="6858000"/>
            <a:chOff x="7413812" y="0"/>
            <a:chExt cx="1597734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r="85125"/>
            <a:stretch>
              <a:fillRect/>
            </a:stretch>
          </p:blipFill>
          <p:spPr>
            <a:xfrm>
              <a:off x="7651376" y="0"/>
              <a:ext cx="136017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7413812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 anchorCtr="0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040A78-2A4B-4566-8626-79DE0D4C1085}" type="datetimeFigureOut">
              <a:rPr lang="en-US" smtClean="0"/>
              <a:t>16/8/7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pic>
        <p:nvPicPr>
          <p:cNvPr id="15" name="Picture 14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4841209"/>
            <a:ext cx="6035040" cy="34039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Blan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solidFill>
              <a:schemeClr val="accent1">
                <a:lumMod val="40000"/>
                <a:lumOff val="60000"/>
                <a:alpha val="40000"/>
              </a:schemeClr>
            </a:solidFill>
            <a:miter lim="800000"/>
          </a:ln>
          <a:effectLst>
            <a:innerShdw blurRad="457200">
              <a:schemeClr val="accent1">
                <a:alpha val="80000"/>
              </a:schemeClr>
            </a:innerShdw>
            <a:softEdge rad="3175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0A78-2A4B-4566-8626-79DE0D4C1085}" type="datetimeFigureOut">
              <a:rPr lang="en-US" smtClean="0"/>
              <a:t>16/8/7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带标题，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10" name="Picture 9" descr="Overlay-Blank.jpg"/>
            <p:cNvPicPr>
              <a:picLocks noChangeAspect="1"/>
            </p:cNvPicPr>
            <p:nvPr userDrawn="1"/>
          </p:nvPicPr>
          <p:blipFill>
            <a:blip r:embed="rId2"/>
            <a:srcRect l="4302" r="46875"/>
            <a:stretch>
              <a:fillRect/>
            </a:stretch>
          </p:blipFill>
          <p:spPr>
            <a:xfrm>
              <a:off x="4495800" y="0"/>
              <a:ext cx="4648200" cy="6858000"/>
            </a:xfrm>
            <a:prstGeom prst="rect">
              <a:avLst/>
            </a:prstGeom>
          </p:spPr>
        </p:pic>
        <p:pic>
          <p:nvPicPr>
            <p:cNvPr id="11" name="Picture 10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4267200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457200">
              <a:schemeClr val="tx1">
                <a:lumMod val="50000"/>
                <a:lumOff val="50000"/>
                <a:alpha val="80000"/>
              </a:schemeClr>
            </a:innerShdw>
            <a:softEdge rad="1270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0A78-2A4B-4566-8626-79DE0D4C1085}" type="datetimeFigureOut">
              <a:rPr lang="en-US" smtClean="0"/>
              <a:t>16/8/7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0A78-2A4B-4566-8626-79DE0D4C1085}" type="datetimeFigureOut">
              <a:rPr lang="en-US" smtClean="0"/>
              <a:t>16/8/7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>
          <a:xfrm>
            <a:off x="0" y="0"/>
            <a:ext cx="7696200" cy="6858000"/>
            <a:chOff x="0" y="0"/>
            <a:chExt cx="7696200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16862"/>
            <a:stretch>
              <a:fillRect/>
            </a:stretch>
          </p:blipFill>
          <p:spPr>
            <a:xfrm>
              <a:off x="0" y="0"/>
              <a:ext cx="7467600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428309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381001"/>
            <a:ext cx="1447800" cy="56975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1"/>
            <a:ext cx="6705600" cy="5697537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0A78-2A4B-4566-8626-79DE0D4C1085}" type="datetimeFigureOut">
              <a:rPr lang="en-US" smtClean="0"/>
              <a:t>16/8/7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0A78-2A4B-4566-8626-79DE0D4C1085}" type="datetimeFigureOut">
              <a:rPr lang="en-US" smtClean="0"/>
              <a:t>16/8/7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5"/>
          <p:cNvGrpSpPr/>
          <p:nvPr/>
        </p:nvGrpSpPr>
        <p:grpSpPr>
          <a:xfrm>
            <a:off x="0" y="0"/>
            <a:ext cx="1581220" cy="6858000"/>
            <a:chOff x="134471" y="0"/>
            <a:chExt cx="1581220" cy="685800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>
            <a:xfrm>
              <a:off x="134471" y="0"/>
              <a:ext cx="1358153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447800" y="0"/>
              <a:ext cx="267891" cy="6858000"/>
            </a:xfrm>
            <a:prstGeom prst="rect">
              <a:avLst/>
            </a:prstGeom>
          </p:spPr>
        </p:pic>
      </p:grpSp>
      <p:grpSp>
        <p:nvGrpSpPr>
          <p:cNvPr id="11" name="Group 16"/>
          <p:cNvGrpSpPr/>
          <p:nvPr/>
        </p:nvGrpSpPr>
        <p:grpSpPr>
          <a:xfrm>
            <a:off x="7546266" y="0"/>
            <a:ext cx="1597734" cy="6858000"/>
            <a:chOff x="7413812" y="0"/>
            <a:chExt cx="1597734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r="85125"/>
            <a:stretch>
              <a:fillRect/>
            </a:stretch>
          </p:blipFill>
          <p:spPr>
            <a:xfrm>
              <a:off x="7651376" y="0"/>
              <a:ext cx="136017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7413812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 anchorCtr="0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040A78-2A4B-4566-8626-79DE0D4C1085}" type="datetimeFigureOut">
              <a:rPr lang="en-US" smtClean="0"/>
              <a:t>16/8/7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pic>
        <p:nvPicPr>
          <p:cNvPr id="15" name="Picture 14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4841209"/>
            <a:ext cx="6035040" cy="340391"/>
          </a:xfrm>
          <a:prstGeom prst="rect">
            <a:avLst/>
          </a:prstGeom>
        </p:spPr>
      </p:pic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307977" y="950260"/>
            <a:ext cx="2528046" cy="252804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762000">
              <a:schemeClr val="accent1">
                <a:alpha val="80000"/>
              </a:schemeClr>
            </a:innerShdw>
            <a:softEdge rad="317500"/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1851212"/>
            <a:ext cx="5446714" cy="1730375"/>
          </a:xfrm>
        </p:spPr>
        <p:txBody>
          <a:bodyPr anchor="b" anchorCtr="0"/>
          <a:lstStyle>
            <a:lvl1pPr algn="ctr">
              <a:lnSpc>
                <a:spcPts val="6800"/>
              </a:lnSpc>
              <a:defRPr sz="6500" b="0" cap="none" baseline="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4200" y="3576918"/>
            <a:ext cx="5446714" cy="829982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0A78-2A4B-4566-8626-79DE0D4C1085}" type="datetimeFigureOut">
              <a:rPr lang="en-US" smtClean="0"/>
              <a:t>16/8/7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9"/>
          <p:cNvGrpSpPr/>
          <p:nvPr/>
        </p:nvGrpSpPr>
        <p:grpSpPr>
          <a:xfrm>
            <a:off x="0" y="0"/>
            <a:ext cx="9144000" cy="1191256"/>
            <a:chOff x="0" y="0"/>
            <a:chExt cx="9144000" cy="1191256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>
            <a:xfrm>
              <a:off x="0" y="0"/>
              <a:ext cx="9144000" cy="9906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V="1">
              <a:off x="0" y="923365"/>
              <a:ext cx="9144000" cy="267891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flipV="1">
            <a:off x="0" y="5666744"/>
            <a:ext cx="9144000" cy="1191256"/>
            <a:chOff x="0" y="0"/>
            <a:chExt cx="9144000" cy="1191256"/>
          </a:xfrm>
        </p:grpSpPr>
        <p:pic>
          <p:nvPicPr>
            <p:cNvPr id="12" name="Picture 11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>
            <a:xfrm>
              <a:off x="0" y="0"/>
              <a:ext cx="9144000" cy="990600"/>
            </a:xfrm>
            <a:prstGeom prst="rect">
              <a:avLst/>
            </a:prstGeom>
          </p:spPr>
        </p:pic>
        <p:pic>
          <p:nvPicPr>
            <p:cNvPr id="13" name="Picture 12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V="1">
              <a:off x="0" y="923365"/>
              <a:ext cx="9144000" cy="267891"/>
            </a:xfrm>
            <a:prstGeom prst="rect">
              <a:avLst/>
            </a:prstGeom>
          </p:spPr>
        </p:pic>
      </p:grpSp>
      <p:pic>
        <p:nvPicPr>
          <p:cNvPr id="14" name="Picture 13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3258805"/>
            <a:ext cx="6035040" cy="34039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9" name="Picture 8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10" name="Picture 9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162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6534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0A78-2A4B-4566-8626-79DE0D4C1085}" type="datetimeFigureOut">
              <a:rPr lang="en-US" smtClean="0"/>
              <a:t>16/8/7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11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12" name="Picture 11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879320"/>
            <a:ext cx="3566160" cy="63976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048" y="1879320"/>
            <a:ext cx="3566160" cy="63976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048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0A78-2A4B-4566-8626-79DE0D4C1085}" type="datetimeFigureOut">
              <a:rPr lang="en-US" smtClean="0"/>
              <a:t>16/8/7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4766048" y="2460812"/>
            <a:ext cx="3563348" cy="986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pic>
        <p:nvPicPr>
          <p:cNvPr id="15" name="Picture 14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780052" y="2460812"/>
            <a:ext cx="3563348" cy="986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8" name="Picture 7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0A78-2A4B-4566-8626-79DE0D4C1085}" type="datetimeFigureOut">
              <a:rPr lang="en-US" smtClean="0"/>
              <a:t>16/8/7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Blan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0A78-2A4B-4566-8626-79DE0D4C1085}" type="datetimeFigureOut">
              <a:rPr lang="en-US" smtClean="0"/>
              <a:t>16/8/7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1"/>
          <p:cNvGrpSpPr/>
          <p:nvPr/>
        </p:nvGrpSpPr>
        <p:grpSpPr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9" name="Picture 8" descr="Overlay-Blank.jpg"/>
            <p:cNvPicPr>
              <a:picLocks noChangeAspect="1"/>
            </p:cNvPicPr>
            <p:nvPr userDrawn="1"/>
          </p:nvPicPr>
          <p:blipFill>
            <a:blip r:embed="rId2"/>
            <a:srcRect l="4302" r="46875"/>
            <a:stretch>
              <a:fillRect/>
            </a:stretch>
          </p:blipFill>
          <p:spPr>
            <a:xfrm>
              <a:off x="4495800" y="0"/>
              <a:ext cx="464820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4267200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776" cy="1537447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859" y="381001"/>
            <a:ext cx="3813174" cy="5697537"/>
          </a:xfrm>
        </p:spPr>
        <p:txBody>
          <a:bodyPr>
            <a:normAutofit/>
          </a:bodyPr>
          <a:lstStyle>
            <a:lvl1pPr>
              <a:defRPr sz="2400" b="0"/>
            </a:lvl1pPr>
            <a:lvl2pPr>
              <a:defRPr sz="22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209801"/>
            <a:ext cx="3612776" cy="32004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0A78-2A4B-4566-8626-79DE0D4C1085}" type="datetimeFigureOut">
              <a:rPr lang="en-US" smtClean="0"/>
              <a:t>16/8/7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/>
          <a:lstStyle>
            <a:lvl1pPr algn="ctr"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3EC526B6-F861-4D54-BBE9-4BB519D3F3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162" y="40341"/>
            <a:ext cx="7570787" cy="14119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162" y="1761565"/>
            <a:ext cx="7570787" cy="4289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06040A78-2A4B-4566-8626-79DE0D4C1085}" type="datetimeFigureOut">
              <a:rPr lang="en-US" smtClean="0"/>
              <a:t>16/8/7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3EC526B6-F861-4D54-BBE9-4BB519D3F34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203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xStyles>
    <p:titleStyle>
      <a:lvl1pPr algn="ctr" defTabSz="914400" rtl="0" eaLnBrk="1" latinLnBrk="0" hangingPunct="1">
        <a:lnSpc>
          <a:spcPts val="6000"/>
        </a:lnSpc>
        <a:spcBef>
          <a:spcPct val="0"/>
        </a:spcBef>
        <a:buNone/>
        <a:defRPr sz="5400" kern="1200">
          <a:solidFill>
            <a:schemeClr val="tx2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4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2"/>
        </a:buClr>
        <a:buFont typeface="Candara" pitchFamily="34" charset="0"/>
        <a:buChar char="•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2"/>
        </a:buClr>
        <a:buFont typeface="Candara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racle.com/technetwork/java/javamail/index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Jmeter</a:t>
            </a:r>
            <a:r>
              <a:rPr kumimoji="1" lang="zh-CN" altLang="en-US" dirty="0" smtClean="0"/>
              <a:t>发送邮件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s-IS" altLang="zh-CN" dirty="0"/>
              <a:t>2016-07-30</a:t>
            </a:r>
          </a:p>
          <a:p>
            <a:r>
              <a:rPr lang="zh-CN" altLang="en-US" dirty="0"/>
              <a:t>作者</a:t>
            </a:r>
            <a:r>
              <a:rPr lang="zh-CN" altLang="en-US" dirty="0" smtClean="0"/>
              <a:t>：</a:t>
            </a:r>
            <a:r>
              <a:rPr lang="zh-CN" altLang="en-US" dirty="0" smtClean="0"/>
              <a:t>任义祥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6681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录制脚本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配置</a:t>
            </a:r>
            <a:r>
              <a:rPr lang="en-US" altLang="zh-CN" dirty="0"/>
              <a:t>POP3</a:t>
            </a:r>
            <a:r>
              <a:rPr lang="zh-CN" altLang="en-US" dirty="0"/>
              <a:t>服务</a:t>
            </a:r>
            <a:r>
              <a:rPr lang="en-US" altLang="zh-CN" dirty="0"/>
              <a:t>:</a:t>
            </a:r>
            <a:r>
              <a:rPr lang="zh-CN" altLang="en-US" dirty="0"/>
              <a:t>创建表格分析数据：添加</a:t>
            </a:r>
            <a:r>
              <a:rPr lang="en-US" altLang="zh-CN" dirty="0"/>
              <a:t>-&gt;</a:t>
            </a:r>
            <a:r>
              <a:rPr lang="zh-CN" altLang="en-US" dirty="0"/>
              <a:t>监听器</a:t>
            </a:r>
            <a:r>
              <a:rPr lang="en-US" altLang="zh-CN" dirty="0"/>
              <a:t>-.&gt;</a:t>
            </a:r>
            <a:r>
              <a:rPr lang="zh-CN" altLang="en-US" dirty="0" smtClean="0"/>
              <a:t>查看结果树</a:t>
            </a:r>
            <a:r>
              <a:rPr lang="zh-CN" altLang="en-US" dirty="0" smtClean="0"/>
              <a:t>，并运行脚本：</a:t>
            </a:r>
            <a:endParaRPr lang="zh-CN" altLang="en-US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49" y="2979599"/>
            <a:ext cx="63754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6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subTitle" idx="4294967295"/>
          </p:nvPr>
        </p:nvSpPr>
        <p:spPr>
          <a:xfrm>
            <a:off x="2950204" y="2562819"/>
            <a:ext cx="5446712" cy="852488"/>
          </a:xfrm>
        </p:spPr>
        <p:txBody>
          <a:bodyPr>
            <a:normAutofit fontScale="62500" lnSpcReduction="20000"/>
          </a:bodyPr>
          <a:lstStyle/>
          <a:p>
            <a:r>
              <a:rPr kumimoji="1" lang="zh-CN" altLang="en-US" dirty="0" smtClean="0"/>
              <a:t>感谢这段路</a:t>
            </a:r>
            <a:endParaRPr kumimoji="1" lang="en-US" altLang="zh-CN" dirty="0" smtClean="0"/>
          </a:p>
          <a:p>
            <a:r>
              <a:rPr kumimoji="1" lang="zh-CN" altLang="en-US" dirty="0" smtClean="0"/>
              <a:t>与你们同行</a:t>
            </a:r>
            <a:r>
              <a:rPr kumimoji="1" lang="zh-CN" altLang="en-US" dirty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3963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环境配置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lang="zh-CN" altLang="hr-HR" dirty="0"/>
              <a:t>下载</a:t>
            </a:r>
            <a:r>
              <a:rPr lang="hr-HR" altLang="zh-CN" dirty="0" smtClean="0"/>
              <a:t>javamail</a:t>
            </a:r>
            <a:r>
              <a:rPr lang="zh-CN" altLang="en-US" dirty="0" smtClean="0"/>
              <a:t>，下载地址：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://www.oracle.com/technetwork/java/javamail/</a:t>
            </a:r>
            <a:r>
              <a:rPr lang="en-US" altLang="zh-CN" dirty="0" smtClean="0">
                <a:hlinkClick r:id="rId2"/>
              </a:rPr>
              <a:t>index.html</a:t>
            </a:r>
            <a:endParaRPr lang="en-US" altLang="zh-CN" dirty="0" smtClean="0"/>
          </a:p>
          <a:p>
            <a:pPr marL="0" indent="0">
              <a:buNone/>
            </a:pPr>
            <a:r>
              <a:rPr kumimoji="1" lang="zh-CN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lang="zh-CN" altLang="en-US" b="1" u="sng" dirty="0" smtClean="0"/>
              <a:t>下载</a:t>
            </a:r>
            <a:r>
              <a:rPr lang="zh-TW" altLang="en-US" dirty="0" smtClean="0"/>
              <a:t>完成</a:t>
            </a:r>
            <a:r>
              <a:rPr lang="zh-TW" altLang="en-US" dirty="0"/>
              <a:t>后将</a:t>
            </a:r>
            <a:r>
              <a:rPr lang="en-US" altLang="zh-TW" dirty="0"/>
              <a:t>lib</a:t>
            </a:r>
            <a:r>
              <a:rPr lang="zh-TW" altLang="en-US" dirty="0"/>
              <a:t>中的</a:t>
            </a:r>
            <a:r>
              <a:rPr lang="en-US" altLang="zh-TW" dirty="0"/>
              <a:t>jar</a:t>
            </a:r>
            <a:r>
              <a:rPr lang="zh-TW" altLang="en-US" dirty="0"/>
              <a:t>包</a:t>
            </a:r>
            <a:r>
              <a:rPr lang="en-US" altLang="zh-TW" dirty="0"/>
              <a:t>(smtp.jar,pop3.jar</a:t>
            </a:r>
            <a:r>
              <a:rPr lang="zh-TW" altLang="en-US" dirty="0"/>
              <a:t>等</a:t>
            </a:r>
            <a:r>
              <a:rPr lang="en-US" altLang="zh-TW" dirty="0"/>
              <a:t>)</a:t>
            </a:r>
            <a:r>
              <a:rPr lang="zh-TW" altLang="en-US" dirty="0"/>
              <a:t>放入</a:t>
            </a:r>
            <a:r>
              <a:rPr lang="en-US" altLang="zh-TW" dirty="0" err="1" smtClean="0"/>
              <a:t>JMeter</a:t>
            </a:r>
            <a:r>
              <a:rPr lang="en-US" altLang="zh-TW" dirty="0" smtClean="0"/>
              <a:t>\</a:t>
            </a:r>
            <a:r>
              <a:rPr lang="en-US" altLang="zh-TW" dirty="0"/>
              <a:t>lib</a:t>
            </a:r>
            <a:r>
              <a:rPr lang="zh-TW" altLang="en-US" dirty="0"/>
              <a:t>下</a:t>
            </a:r>
            <a:r>
              <a:rPr lang="en-US" altLang="zh-TW" dirty="0"/>
              <a:t>. </a:t>
            </a:r>
            <a:r>
              <a:rPr lang="zh-TW" altLang="en-US" dirty="0"/>
              <a:t>然后重新启动</a:t>
            </a:r>
            <a:r>
              <a:rPr lang="en-US" altLang="zh-TW" dirty="0" err="1"/>
              <a:t>JMeter</a:t>
            </a:r>
            <a:r>
              <a:rPr lang="en-US" altLang="zh-TW" dirty="0"/>
              <a:t>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3842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录制脚本</a:t>
            </a:r>
            <a:endParaRPr kumimoji="1"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配置</a:t>
            </a:r>
            <a:r>
              <a:rPr lang="en-US" altLang="zh-TW" dirty="0" err="1"/>
              <a:t>smtp</a:t>
            </a:r>
            <a:r>
              <a:rPr lang="zh-TW" altLang="en-US" dirty="0"/>
              <a:t>服务器，</a:t>
            </a:r>
            <a:r>
              <a:rPr lang="zh-TW" altLang="en-US" dirty="0"/>
              <a:t>创建</a:t>
            </a:r>
            <a:r>
              <a:rPr lang="en-US" altLang="zh-TW" dirty="0" err="1"/>
              <a:t>smpt</a:t>
            </a:r>
            <a:r>
              <a:rPr lang="en-US" altLang="zh-TW" dirty="0"/>
              <a:t> sampler </a:t>
            </a:r>
            <a:r>
              <a:rPr lang="zh-TW" altLang="en-US" dirty="0" smtClean="0"/>
              <a:t>如图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1" y="2279484"/>
            <a:ext cx="3563730" cy="362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111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录制脚本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首先点击创建好的</a:t>
            </a:r>
            <a:r>
              <a:rPr lang="en-US" altLang="zh-CN" dirty="0" err="1"/>
              <a:t>smpt</a:t>
            </a:r>
            <a:r>
              <a:rPr lang="en-US" altLang="zh-CN" dirty="0"/>
              <a:t> sampler</a:t>
            </a:r>
            <a:r>
              <a:rPr lang="zh-CN" altLang="en-US" dirty="0"/>
              <a:t>，</a:t>
            </a:r>
            <a:r>
              <a:rPr lang="zh-CN" altLang="en-US" dirty="0" smtClean="0"/>
              <a:t>然后添加如图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482" y="2694609"/>
            <a:ext cx="4681535" cy="365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9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录制脚本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altLang="zh-CN" dirty="0" err="1" smtClean="0"/>
              <a:t>smpt</a:t>
            </a:r>
            <a:r>
              <a:rPr lang="da-DK" altLang="zh-CN" dirty="0"/>
              <a:t> sampler</a:t>
            </a:r>
            <a:r>
              <a:rPr lang="zh-CN" altLang="da-DK" dirty="0"/>
              <a:t>配置</a:t>
            </a:r>
            <a:r>
              <a:rPr lang="zh-CN" altLang="da-DK" dirty="0" smtClean="0"/>
              <a:t>：</a:t>
            </a:r>
            <a:endParaRPr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56" y="2285999"/>
            <a:ext cx="3646105" cy="436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705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录制脚本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err="1"/>
              <a:t>smtp</a:t>
            </a:r>
            <a:r>
              <a:rPr lang="zh-CN" altLang="en-US" dirty="0"/>
              <a:t>服务器，</a:t>
            </a:r>
            <a:r>
              <a:rPr lang="zh-CN" altLang="en-US" dirty="0"/>
              <a:t>添加查看结果树：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822" y="2501900"/>
            <a:ext cx="38227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283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录制脚本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运行</a:t>
            </a:r>
            <a:r>
              <a:rPr lang="en-US" altLang="zh-CN" dirty="0" smtClean="0"/>
              <a:t>run</a:t>
            </a:r>
            <a:r>
              <a:rPr lang="zh-CN" altLang="en-US" dirty="0" smtClean="0"/>
              <a:t>结果如图下：</a:t>
            </a:r>
            <a:endParaRPr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51" y="2413154"/>
            <a:ext cx="4738757" cy="363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032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录制脚本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nb-NO" dirty="0"/>
              <a:t>配置</a:t>
            </a:r>
            <a:r>
              <a:rPr lang="nb-NO" altLang="zh-CN" dirty="0"/>
              <a:t>POP3</a:t>
            </a:r>
            <a:r>
              <a:rPr lang="zh-CN" altLang="nb-NO" dirty="0"/>
              <a:t>服务</a:t>
            </a:r>
            <a:r>
              <a:rPr lang="nb-NO" altLang="zh-CN" dirty="0"/>
              <a:t>:</a:t>
            </a:r>
            <a:r>
              <a:rPr lang="zh-CN" altLang="nb-NO" dirty="0"/>
              <a:t>创建</a:t>
            </a:r>
            <a:r>
              <a:rPr lang="nb-NO" altLang="zh-CN" dirty="0"/>
              <a:t>mail </a:t>
            </a:r>
            <a:r>
              <a:rPr lang="nb-NO" altLang="zh-CN" dirty="0" err="1"/>
              <a:t>reader</a:t>
            </a:r>
            <a:r>
              <a:rPr lang="nb-NO" altLang="zh-CN" dirty="0"/>
              <a:t> sampler</a:t>
            </a:r>
            <a:r>
              <a:rPr lang="zh-CN" altLang="nb-NO" dirty="0" smtClean="0"/>
              <a:t>：</a:t>
            </a:r>
            <a:endParaRPr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355" y="2448793"/>
            <a:ext cx="4518858" cy="36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77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录制脚本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altLang="zh-CN" dirty="0"/>
              <a:t>mail </a:t>
            </a:r>
            <a:r>
              <a:rPr lang="nb-NO" altLang="zh-CN" dirty="0" err="1"/>
              <a:t>reader</a:t>
            </a:r>
            <a:r>
              <a:rPr lang="nb-NO" altLang="zh-CN" dirty="0"/>
              <a:t> </a:t>
            </a:r>
            <a:r>
              <a:rPr lang="nb-NO" altLang="zh-CN" dirty="0" smtClean="0"/>
              <a:t>sampler</a:t>
            </a:r>
            <a:r>
              <a:rPr lang="zh-CN" altLang="en-US" dirty="0" smtClean="0"/>
              <a:t>配置如下</a:t>
            </a:r>
            <a:r>
              <a:rPr lang="zh-CN" altLang="nb-NO" dirty="0" smtClean="0"/>
              <a:t>：</a:t>
            </a:r>
            <a:endParaRPr lang="en-US" altLang="zh-CN" dirty="0" smtClean="0"/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626" y="2358882"/>
            <a:ext cx="5380736" cy="300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78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注入">
  <a:themeElements>
    <a:clrScheme name="注入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注入">
      <a:majorFont>
        <a:latin typeface="Mistral"/>
        <a:ea typeface=""/>
        <a:cs typeface=""/>
        <a:font script="Jpan" typeface="ＤＦＰ行書体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注入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300000"/>
                <a:lumMod val="125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135000"/>
              </a:schemeClr>
            </a:duotone>
          </a:blip>
          <a:tile tx="0" ty="0" sx="40000" sy="40000" flip="none" algn="tl"/>
        </a:blipFill>
      </a:fillStyleLst>
      <a:lnStyleLst>
        <a:ln w="38100" cap="flat" cmpd="sng" algn="ctr">
          <a:solidFill>
            <a:schemeClr val="phClr">
              <a:alpha val="70000"/>
              <a:satMod val="105000"/>
            </a:schemeClr>
          </a:solidFill>
          <a:prstDash val="solid"/>
          <a:miter/>
        </a:ln>
        <a:ln w="50800" cap="flat" cmpd="sng" algn="ctr">
          <a:solidFill>
            <a:schemeClr val="phClr">
              <a:alpha val="50000"/>
            </a:schemeClr>
          </a:solidFill>
          <a:prstDash val="solid"/>
          <a:miter/>
        </a:ln>
        <a:ln w="88900" cap="flat" cmpd="sng" algn="ctr">
          <a:solidFill>
            <a:schemeClr val="phClr">
              <a:alpha val="40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r="13500000">
              <a:srgbClr val="000000">
                <a:alpha val="50000"/>
              </a:srgbClr>
            </a:innerShdw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注入.thmx</Template>
  <TotalTime>95</TotalTime>
  <Words>133</Words>
  <Application>Microsoft Macintosh PowerPoint</Application>
  <PresentationFormat>全屏显示(4:3)</PresentationFormat>
  <Paragraphs>25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注入</vt:lpstr>
      <vt:lpstr>Jmeter发送邮件</vt:lpstr>
      <vt:lpstr>环境配置</vt:lpstr>
      <vt:lpstr>录制脚本</vt:lpstr>
      <vt:lpstr>录制脚本</vt:lpstr>
      <vt:lpstr>录制脚本</vt:lpstr>
      <vt:lpstr>录制脚本</vt:lpstr>
      <vt:lpstr>录制脚本</vt:lpstr>
      <vt:lpstr>录制脚本</vt:lpstr>
      <vt:lpstr>录制脚本</vt:lpstr>
      <vt:lpstr>录制脚本</vt:lpstr>
      <vt:lpstr>PowerPoint 演示文稿</vt:lpstr>
    </vt:vector>
  </TitlesOfParts>
  <Company>测试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Jmeter发送邮件</dc:title>
  <dc:creator>yixiang ren</dc:creator>
  <cp:lastModifiedBy>yixiang ren</cp:lastModifiedBy>
  <cp:revision>23</cp:revision>
  <dcterms:created xsi:type="dcterms:W3CDTF">2016-08-07T01:59:53Z</dcterms:created>
  <dcterms:modified xsi:type="dcterms:W3CDTF">2016-08-07T03:36:51Z</dcterms:modified>
</cp:coreProperties>
</file>