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8646-A429-4D79-A3EE-40D73F67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B46BA-ECAE-4DA2-9E91-E87846E8C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6D91-9BE4-4E41-9BE4-E661DE67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44FC8-2FCB-4515-BD90-0D636ADE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65BB-013B-4DE1-8341-A8AAB0A6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9D58-DD96-45CD-B222-00C34907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F9A-A659-4C38-8222-F4530138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B34A-121C-4852-BF12-606FC1E7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9B3D-D345-4ED2-A680-FDF775A6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6CE9-3D5B-444D-9EC0-4987F076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56D3A-02CE-4BE8-88E4-FE1F5E445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30CCC-81BF-46E6-B7DB-8E4AC788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15C4-C8FC-46BC-9871-66130CBB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EC6D-55DE-44CC-B6D5-9CC5182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1FB5-1767-4D19-9E24-72E7A9D2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6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058-9B8C-42E7-9D97-17371946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3DA3-EA02-40B3-9808-8162CD8B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6D7E-338A-46C0-B7BB-8C4294DF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D549-B20E-4496-9E3D-103CFB14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AE58-A975-4722-95C9-22913869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8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DE1F-CD9A-4BB0-9B0B-CF87CEB8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65E20-E071-4A21-BD13-49D80BF9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C8BE-78C5-4CBC-BF81-5EE831A2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F64E-7B13-49A0-84AB-819EF778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7A72-9A0E-4BDC-AB77-599A2819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8F2E-CE60-4B05-86B3-39B5E62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61A1-50D3-4101-AA2C-755CF7FFF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6DA15-F3D2-42D9-8567-F8E5B6A8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D97B-24AE-4575-8AAA-89E66C30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52F7B-9DC7-4F6D-B041-CBF90BF2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C97B8-F36D-4490-8D0D-127E6FCF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67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3F7-4A6A-4026-8893-08935B98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CF61-A16C-4C6E-AC0D-A6DF8FA6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ECA59-4A8C-42AB-B45F-F0878C79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F9B8B-903F-4417-A7EF-0473EC2C0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D695A-FB57-4C2E-86BA-EDB070D6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E3E83-ECCC-4847-A408-382259EE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4C9D2-EB2B-43E8-BAFD-31586907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5F34D-05CD-482B-8CBF-1DFF2397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B314-48CE-48AD-891C-D63E2E9F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3EAFB-6919-45ED-90F4-116A1022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14E18-7E95-43D4-9DD6-F37D3E65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A1CE3-6768-4B31-8E22-598E2E91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6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AF22E-4622-4E6B-99DD-E83A611A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5179F-2543-4C60-85A3-33721A53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9111F-A42E-484B-9F1A-D8B90D9A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0015-05E5-4DBB-BFE6-E5BDA9AD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5F39-A2E2-4100-B0D9-EC36871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C665-9399-4DEE-A7EA-C3DF7703A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E4DA-31A1-4E53-BC35-2583144E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78E99-09E2-457C-95DC-84044850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574B-5714-4958-AE01-23D2BEF6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8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E7C-FC5C-4269-B885-E0D91B5D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81C05-3AE0-44AE-BBBC-AAFD3010D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F4500-7292-49BB-8840-C359BA50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9A29-21D0-4D58-ACDC-DDCF244D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8E265-858F-4DC4-939D-A25482D5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26444-0376-407E-A8DA-F541BF7B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BF993-1394-4DC0-94AB-E3F8A76D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599C8-242D-4F28-84D8-273960B7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4B31-B436-470F-A510-0BC4BB636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9293-F30F-405B-8838-F50F6617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BA19-945C-4A4D-B8E2-07624402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93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install-git#mac-os-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as-ankur-shukla/GitSession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as-ankur-shukla/GitSess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%3cusername%3e/GitSess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23298-1771-4B9B-9829-9C1E0ADC5BF3}"/>
              </a:ext>
            </a:extLst>
          </p:cNvPr>
          <p:cNvGrpSpPr/>
          <p:nvPr/>
        </p:nvGrpSpPr>
        <p:grpSpPr>
          <a:xfrm>
            <a:off x="1200714" y="1795126"/>
            <a:ext cx="2235339" cy="3369104"/>
            <a:chOff x="644189" y="1582602"/>
            <a:chExt cx="2235339" cy="33691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CF4D4D-52D5-4582-9217-8BC40C8F4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345" y="1582602"/>
              <a:ext cx="1116183" cy="7701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5D7D18-73C1-4D2F-B00C-02D4065F6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305" y="4058760"/>
              <a:ext cx="742261" cy="892946"/>
            </a:xfrm>
            <a:prstGeom prst="rect">
              <a:avLst/>
            </a:prstGeom>
          </p:spPr>
        </p:pic>
        <p:pic>
          <p:nvPicPr>
            <p:cNvPr id="13" name="Picture 12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B7E7E6B4-4CF4-4379-BB4B-2F1D77B0A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786" y="2318398"/>
              <a:ext cx="764585" cy="1038050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6F6EF140-240A-4C3F-9FCC-AA036D6AF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89" y="3599218"/>
              <a:ext cx="1116182" cy="55251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918CAC-61FD-4531-B5B0-209CA8F3ADED}"/>
              </a:ext>
            </a:extLst>
          </p:cNvPr>
          <p:cNvSpPr txBox="1"/>
          <p:nvPr/>
        </p:nvSpPr>
        <p:spPr>
          <a:xfrm>
            <a:off x="7279689" y="1620603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17E48-DDE7-400D-98F7-A9E4CDBEB1B2}"/>
              </a:ext>
            </a:extLst>
          </p:cNvPr>
          <p:cNvSpPr txBox="1"/>
          <p:nvPr/>
        </p:nvSpPr>
        <p:spPr>
          <a:xfrm>
            <a:off x="2649383" y="277633"/>
            <a:ext cx="625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Century Gothic" panose="020B0502020202020204" pitchFamily="34" charset="0"/>
              </a:rPr>
              <a:t>Software Version Control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01BA51-0081-4188-8D45-4B76D24821FD}"/>
              </a:ext>
            </a:extLst>
          </p:cNvPr>
          <p:cNvSpPr/>
          <p:nvPr/>
        </p:nvSpPr>
        <p:spPr>
          <a:xfrm>
            <a:off x="6760605" y="3755408"/>
            <a:ext cx="3857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Fast Operations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F71C2C-B84F-48F3-B649-21C324B08FF9}"/>
              </a:ext>
            </a:extLst>
          </p:cNvPr>
          <p:cNvSpPr/>
          <p:nvPr/>
        </p:nvSpPr>
        <p:spPr>
          <a:xfrm>
            <a:off x="6096000" y="1687772"/>
            <a:ext cx="2754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Distributed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836178-3DF1-4C62-817F-9E0BA859C5F9}"/>
              </a:ext>
            </a:extLst>
          </p:cNvPr>
          <p:cNvSpPr/>
          <p:nvPr/>
        </p:nvSpPr>
        <p:spPr>
          <a:xfrm>
            <a:off x="6760605" y="2346685"/>
            <a:ext cx="4334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Efficient Branching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F7AFC4-3A52-4E41-84DB-13E15D4DFBFE}"/>
              </a:ext>
            </a:extLst>
          </p:cNvPr>
          <p:cNvSpPr/>
          <p:nvPr/>
        </p:nvSpPr>
        <p:spPr>
          <a:xfrm>
            <a:off x="6093467" y="4528944"/>
            <a:ext cx="3018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Github.com</a:t>
            </a:r>
          </a:p>
        </p:txBody>
      </p:sp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68AE2-9970-4355-9E01-ECDE3797B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51" y="1426751"/>
            <a:ext cx="3917602" cy="39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D70CA24-35D3-434F-96D9-C8A0BC0F5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48368"/>
            <a:ext cx="996756" cy="1014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B8D0E-59D3-47D8-9232-21966E6AEB9B}"/>
              </a:ext>
            </a:extLst>
          </p:cNvPr>
          <p:cNvSpPr txBox="1"/>
          <p:nvPr/>
        </p:nvSpPr>
        <p:spPr>
          <a:xfrm>
            <a:off x="1100832" y="301838"/>
            <a:ext cx="5977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So How Does Git Work?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01AEC6-9C98-44AE-A7D3-DF70FF0D8060}"/>
              </a:ext>
            </a:extLst>
          </p:cNvPr>
          <p:cNvSpPr/>
          <p:nvPr/>
        </p:nvSpPr>
        <p:spPr>
          <a:xfrm>
            <a:off x="8102209" y="1562468"/>
            <a:ext cx="3693110" cy="474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8A0477-A96B-4903-9180-329C8AD74144}"/>
              </a:ext>
            </a:extLst>
          </p:cNvPr>
          <p:cNvSpPr/>
          <p:nvPr/>
        </p:nvSpPr>
        <p:spPr>
          <a:xfrm>
            <a:off x="396681" y="1562468"/>
            <a:ext cx="3693110" cy="474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25FAEA-99B9-4D27-98FC-FF9FE7D83CB1}"/>
              </a:ext>
            </a:extLst>
          </p:cNvPr>
          <p:cNvSpPr/>
          <p:nvPr/>
        </p:nvSpPr>
        <p:spPr>
          <a:xfrm>
            <a:off x="4369293" y="1562468"/>
            <a:ext cx="3453414" cy="28586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B1D3FA0-348F-41D3-8E02-FD0AC063E707}"/>
              </a:ext>
            </a:extLst>
          </p:cNvPr>
          <p:cNvSpPr/>
          <p:nvPr/>
        </p:nvSpPr>
        <p:spPr>
          <a:xfrm>
            <a:off x="3790765" y="2494625"/>
            <a:ext cx="1038687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FD25D9-B586-4D6C-8C2E-753D23783F69}"/>
              </a:ext>
            </a:extLst>
          </p:cNvPr>
          <p:cNvSpPr/>
          <p:nvPr/>
        </p:nvSpPr>
        <p:spPr>
          <a:xfrm>
            <a:off x="7538475" y="2524586"/>
            <a:ext cx="1038687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5570BF-0738-4865-9FEE-286C76A2450E}"/>
              </a:ext>
            </a:extLst>
          </p:cNvPr>
          <p:cNvSpPr/>
          <p:nvPr/>
        </p:nvSpPr>
        <p:spPr>
          <a:xfrm rot="10800000">
            <a:off x="3622088" y="4690795"/>
            <a:ext cx="4955073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DE25A-FF52-4DB7-9F84-2BE1E3A00639}"/>
              </a:ext>
            </a:extLst>
          </p:cNvPr>
          <p:cNvSpPr txBox="1"/>
          <p:nvPr/>
        </p:nvSpPr>
        <p:spPr>
          <a:xfrm>
            <a:off x="1252114" y="185565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Working Directory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A49F2-49D8-4631-8313-3B8BF1CD2EE3}"/>
              </a:ext>
            </a:extLst>
          </p:cNvPr>
          <p:cNvSpPr txBox="1"/>
          <p:nvPr/>
        </p:nvSpPr>
        <p:spPr>
          <a:xfrm>
            <a:off x="5256435" y="185565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Staging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5A4F9-83AA-4E20-92DC-7C902FFEFA3C}"/>
              </a:ext>
            </a:extLst>
          </p:cNvPr>
          <p:cNvSpPr txBox="1"/>
          <p:nvPr/>
        </p:nvSpPr>
        <p:spPr>
          <a:xfrm>
            <a:off x="9278548" y="183978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Repository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057EE4-5A6D-40BD-AC84-4A0C9933AD32}"/>
              </a:ext>
            </a:extLst>
          </p:cNvPr>
          <p:cNvSpPr/>
          <p:nvPr/>
        </p:nvSpPr>
        <p:spPr>
          <a:xfrm>
            <a:off x="5166804" y="25123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2872B2-4514-423A-A8C8-48C905F4BD3F}"/>
              </a:ext>
            </a:extLst>
          </p:cNvPr>
          <p:cNvSpPr/>
          <p:nvPr/>
        </p:nvSpPr>
        <p:spPr>
          <a:xfrm>
            <a:off x="5319204" y="26647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3A3F2E-F4D9-4C21-AD58-0E3632BA7F2B}"/>
              </a:ext>
            </a:extLst>
          </p:cNvPr>
          <p:cNvSpPr/>
          <p:nvPr/>
        </p:nvSpPr>
        <p:spPr>
          <a:xfrm>
            <a:off x="5471604" y="28171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34DCBA-60B7-4437-B0A4-CD81702797A8}"/>
              </a:ext>
            </a:extLst>
          </p:cNvPr>
          <p:cNvSpPr/>
          <p:nvPr/>
        </p:nvSpPr>
        <p:spPr>
          <a:xfrm>
            <a:off x="5624004" y="29695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E163F5-F7A0-4E5A-9034-812868886768}"/>
              </a:ext>
            </a:extLst>
          </p:cNvPr>
          <p:cNvSpPr/>
          <p:nvPr/>
        </p:nvSpPr>
        <p:spPr>
          <a:xfrm>
            <a:off x="9029925" y="2551235"/>
            <a:ext cx="1837678" cy="1552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95FB96-2149-452A-A29D-D75D3085D495}"/>
              </a:ext>
            </a:extLst>
          </p:cNvPr>
          <p:cNvSpPr/>
          <p:nvPr/>
        </p:nvSpPr>
        <p:spPr>
          <a:xfrm>
            <a:off x="9029925" y="4519474"/>
            <a:ext cx="1837678" cy="1552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FE47FF-AFAE-4149-BF9E-685FE32C59FA}"/>
              </a:ext>
            </a:extLst>
          </p:cNvPr>
          <p:cNvSpPr/>
          <p:nvPr/>
        </p:nvSpPr>
        <p:spPr>
          <a:xfrm>
            <a:off x="1324397" y="2624258"/>
            <a:ext cx="1837678" cy="3447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43AAFD95-7C94-4361-B556-4DF6331A9F6B}"/>
              </a:ext>
            </a:extLst>
          </p:cNvPr>
          <p:cNvSpPr/>
          <p:nvPr/>
        </p:nvSpPr>
        <p:spPr>
          <a:xfrm rot="10800000">
            <a:off x="1852618" y="3505472"/>
            <a:ext cx="781235" cy="1684903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54B6E-7C9F-49B4-AA82-682FE81BB0CC}"/>
              </a:ext>
            </a:extLst>
          </p:cNvPr>
          <p:cNvSpPr txBox="1"/>
          <p:nvPr/>
        </p:nvSpPr>
        <p:spPr>
          <a:xfrm>
            <a:off x="1686624" y="281717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5FACF-BE80-4BFD-8172-451536ADDC01}"/>
              </a:ext>
            </a:extLst>
          </p:cNvPr>
          <p:cNvSpPr txBox="1"/>
          <p:nvPr/>
        </p:nvSpPr>
        <p:spPr>
          <a:xfrm>
            <a:off x="5828676" y="314724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Change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23FE7-E21F-43C1-87D0-AB1CC85D20D5}"/>
              </a:ext>
            </a:extLst>
          </p:cNvPr>
          <p:cNvSpPr txBox="1"/>
          <p:nvPr/>
        </p:nvSpPr>
        <p:spPr>
          <a:xfrm>
            <a:off x="9392361" y="2882444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Content</a:t>
            </a:r>
          </a:p>
          <a:p>
            <a:pPr algn="ctr"/>
            <a:r>
              <a:rPr lang="en-IN" dirty="0">
                <a:latin typeface="Century Gothic" panose="020B0502020202020204" pitchFamily="34" charset="0"/>
              </a:rPr>
              <a:t>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BF7550-3DAE-4750-AAA7-7231E559A57A}"/>
              </a:ext>
            </a:extLst>
          </p:cNvPr>
          <p:cNvSpPr txBox="1"/>
          <p:nvPr/>
        </p:nvSpPr>
        <p:spPr>
          <a:xfrm>
            <a:off x="9392361" y="4834817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Content</a:t>
            </a:r>
          </a:p>
          <a:p>
            <a:pPr algn="ctr"/>
            <a:r>
              <a:rPr lang="en-IN" dirty="0">
                <a:latin typeface="Century Gothic" panose="020B0502020202020204" pitchFamily="34" charset="0"/>
              </a:rPr>
              <a:t>(A)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574738-5036-4C98-A00F-75BE5CACC32C}"/>
              </a:ext>
            </a:extLst>
          </p:cNvPr>
          <p:cNvSpPr txBox="1"/>
          <p:nvPr/>
        </p:nvSpPr>
        <p:spPr>
          <a:xfrm>
            <a:off x="3033840" y="6445652"/>
            <a:ext cx="670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Century Gothic" panose="020B0502020202020204" pitchFamily="34" charset="0"/>
              </a:rPr>
              <a:t>Source</a:t>
            </a:r>
            <a:r>
              <a:rPr lang="en-IN" sz="1400" dirty="0">
                <a:latin typeface="Century Gothic" panose="020B0502020202020204" pitchFamily="34" charset="0"/>
              </a:rPr>
              <a:t>: https://www.ibm.com/developerworks/library/d-learn-workings-git/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397D793-8B59-48F5-B792-C71822C612E9}"/>
              </a:ext>
            </a:extLst>
          </p:cNvPr>
          <p:cNvSpPr/>
          <p:nvPr/>
        </p:nvSpPr>
        <p:spPr>
          <a:xfrm rot="16200000">
            <a:off x="9429419" y="3690614"/>
            <a:ext cx="1038687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 descr="A close up of a sign&#10;&#10;Description generated with high confidence">
            <a:extLst>
              <a:ext uri="{FF2B5EF4-FFF2-40B4-BE49-F238E27FC236}">
                <a16:creationId xmlns:a16="http://schemas.microsoft.com/office/drawing/2014/main" id="{81462134-68EC-4982-BAAF-65D53F059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30612"/>
            <a:ext cx="996756" cy="10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4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7CE9B4-C321-49A2-90B9-659BC4188C20}"/>
              </a:ext>
            </a:extLst>
          </p:cNvPr>
          <p:cNvSpPr txBox="1"/>
          <p:nvPr/>
        </p:nvSpPr>
        <p:spPr>
          <a:xfrm>
            <a:off x="1100832" y="301838"/>
            <a:ext cx="3682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Git Installation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E8E234B-7977-4CF0-B999-83036DED4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30612"/>
            <a:ext cx="996756" cy="1014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A225B9-601B-49BF-84BB-DE7EBACA105C}"/>
              </a:ext>
            </a:extLst>
          </p:cNvPr>
          <p:cNvSpPr/>
          <p:nvPr/>
        </p:nvSpPr>
        <p:spPr>
          <a:xfrm>
            <a:off x="602454" y="1727127"/>
            <a:ext cx="107612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Windows : https://git-scm.com/download/mac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Ubuntu : </a:t>
            </a:r>
            <a:r>
              <a:rPr lang="en-IN" sz="2000" dirty="0" err="1">
                <a:latin typeface="Century Gothic" panose="020B0502020202020204" pitchFamily="34" charset="0"/>
              </a:rPr>
              <a:t>sudo</a:t>
            </a:r>
            <a:r>
              <a:rPr lang="en-IN" sz="2000" dirty="0">
                <a:latin typeface="Century Gothic" panose="020B0502020202020204" pitchFamily="34" charset="0"/>
              </a:rPr>
              <a:t> apt get install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Mac : </a:t>
            </a:r>
            <a:r>
              <a:rPr lang="en-IN" sz="2000" dirty="0">
                <a:latin typeface="Century Gothic" panose="020B0502020202020204" pitchFamily="34" charset="0"/>
                <a:hlinkClick r:id="rId3"/>
              </a:rPr>
              <a:t>https://www.atlassian.com/git/tutorials/install-git#mac-os-x</a:t>
            </a:r>
            <a:r>
              <a:rPr lang="en-IN" sz="2000" dirty="0">
                <a:latin typeface="Century Gothic" panose="020B0502020202020204" pitchFamily="34" charset="0"/>
              </a:rPr>
              <a:t> / brew install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9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5B7EC08-CC56-47CA-99D2-4049E2987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48368"/>
            <a:ext cx="996756" cy="1014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7DB739-0720-445F-B8B1-ACACD2480B91}"/>
              </a:ext>
            </a:extLst>
          </p:cNvPr>
          <p:cNvSpPr txBox="1"/>
          <p:nvPr/>
        </p:nvSpPr>
        <p:spPr>
          <a:xfrm>
            <a:off x="1100832" y="301838"/>
            <a:ext cx="1104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An Overview of Git : Clone – Commit - Push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CEFB61-F212-4470-8633-F0B93757F2E8}"/>
              </a:ext>
            </a:extLst>
          </p:cNvPr>
          <p:cNvGrpSpPr/>
          <p:nvPr/>
        </p:nvGrpSpPr>
        <p:grpSpPr>
          <a:xfrm>
            <a:off x="887767" y="1726743"/>
            <a:ext cx="10747342" cy="3950526"/>
            <a:chOff x="104076" y="2445834"/>
            <a:chExt cx="11078218" cy="39505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50FA18-8D97-47AC-AD88-631481CF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52" y="2453232"/>
              <a:ext cx="996756" cy="996756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5848126-B83F-491A-AD23-96500B618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707" y="5583313"/>
              <a:ext cx="813047" cy="8130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A04696-D536-45B7-8019-B00F0B80691D}"/>
                </a:ext>
              </a:extLst>
            </p:cNvPr>
            <p:cNvSpPr txBox="1"/>
            <p:nvPr/>
          </p:nvSpPr>
          <p:spPr>
            <a:xfrm>
              <a:off x="104076" y="4178096"/>
              <a:ext cx="5831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clone </a:t>
              </a:r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  <a:hlinkClick r:id="rId5"/>
                </a:rPr>
                <a:t>https://www.github.com/daas-ankur-shukla/GitSession</a:t>
              </a:r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 fork-name</a:t>
              </a:r>
            </a:p>
          </p:txBody>
        </p:sp>
        <p:sp>
          <p:nvSpPr>
            <p:cNvPr id="11" name="Arrow: Curved Left 10">
              <a:extLst>
                <a:ext uri="{FF2B5EF4-FFF2-40B4-BE49-F238E27FC236}">
                  <a16:creationId xmlns:a16="http://schemas.microsoft.com/office/drawing/2014/main" id="{E9401222-8DF2-49D2-8448-B476AB5B3936}"/>
                </a:ext>
              </a:extLst>
            </p:cNvPr>
            <p:cNvSpPr/>
            <p:nvPr/>
          </p:nvSpPr>
          <p:spPr>
            <a:xfrm>
              <a:off x="2219417" y="3293616"/>
              <a:ext cx="813047" cy="2289697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830985-ACB4-475A-9432-82995D2951B7}"/>
                </a:ext>
              </a:extLst>
            </p:cNvPr>
            <p:cNvSpPr txBox="1"/>
            <p:nvPr/>
          </p:nvSpPr>
          <p:spPr>
            <a:xfrm>
              <a:off x="2311271" y="2831951"/>
              <a:ext cx="1335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1. CLONE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ADDDBD-5917-4096-9DC2-5F991083F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405" y="2445834"/>
              <a:ext cx="996756" cy="996756"/>
            </a:xfrm>
            <a:prstGeom prst="rect">
              <a:avLst/>
            </a:prstGeom>
          </p:spPr>
        </p:pic>
        <p:pic>
          <p:nvPicPr>
            <p:cNvPr id="14" name="Picture 1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A4629A4-EA7C-43C2-AD01-BFA2CB465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7260" y="5575915"/>
              <a:ext cx="813047" cy="81304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00B274-0E32-4CE4-A513-7470E9ADE2D2}"/>
                </a:ext>
              </a:extLst>
            </p:cNvPr>
            <p:cNvSpPr txBox="1"/>
            <p:nvPr/>
          </p:nvSpPr>
          <p:spPr>
            <a:xfrm>
              <a:off x="8133190" y="3816755"/>
              <a:ext cx="304910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</a:t>
              </a:r>
              <a:r>
                <a:rPr lang="en-IN" sz="1400" dirty="0" err="1">
                  <a:latin typeface="Dubai Medium" panose="020B0603030403030204" pitchFamily="34" charset="-78"/>
                  <a:cs typeface="Dubai Medium" panose="020B0603030403030204" pitchFamily="34" charset="-78"/>
                </a:rPr>
                <a:t>init</a:t>
              </a:r>
              <a:endParaRPr lang="en-IN" sz="1400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remote add -name- –path-to-repo-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---some-work---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add .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commit -a –m “message”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push origin master</a:t>
              </a:r>
            </a:p>
          </p:txBody>
        </p:sp>
        <p:sp>
          <p:nvSpPr>
            <p:cNvPr id="16" name="Arrow: Curved Left 15">
              <a:extLst>
                <a:ext uri="{FF2B5EF4-FFF2-40B4-BE49-F238E27FC236}">
                  <a16:creationId xmlns:a16="http://schemas.microsoft.com/office/drawing/2014/main" id="{66A2C834-6BB7-4B4C-99AB-A3A838B4C120}"/>
                </a:ext>
              </a:extLst>
            </p:cNvPr>
            <p:cNvSpPr/>
            <p:nvPr/>
          </p:nvSpPr>
          <p:spPr>
            <a:xfrm rot="10800000">
              <a:off x="7538635" y="3286218"/>
              <a:ext cx="813047" cy="2289697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52A99B-DA2D-4C56-9739-EDEB62144668}"/>
                </a:ext>
              </a:extLst>
            </p:cNvPr>
            <p:cNvSpPr txBox="1"/>
            <p:nvPr/>
          </p:nvSpPr>
          <p:spPr>
            <a:xfrm>
              <a:off x="7630489" y="282455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2. INIT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25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5EA76088-7C57-4D9A-A127-FF8461353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48368"/>
            <a:ext cx="996756" cy="1014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319A04-5A0D-4C77-AB05-5257F18A0955}"/>
              </a:ext>
            </a:extLst>
          </p:cNvPr>
          <p:cNvSpPr txBox="1"/>
          <p:nvPr/>
        </p:nvSpPr>
        <p:spPr>
          <a:xfrm>
            <a:off x="1100832" y="301838"/>
            <a:ext cx="988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An Overview of Git : Checkout - Merge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FF9E40-BD10-49D2-A037-523A9A1CB793}"/>
              </a:ext>
            </a:extLst>
          </p:cNvPr>
          <p:cNvGrpSpPr/>
          <p:nvPr/>
        </p:nvGrpSpPr>
        <p:grpSpPr>
          <a:xfrm>
            <a:off x="914399" y="1229954"/>
            <a:ext cx="10363201" cy="2458101"/>
            <a:chOff x="1020932" y="1459198"/>
            <a:chExt cx="10363201" cy="24581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342F9F-6A8D-4E7C-801B-8A0ECEEA6142}"/>
                </a:ext>
              </a:extLst>
            </p:cNvPr>
            <p:cNvGrpSpPr/>
            <p:nvPr/>
          </p:nvGrpSpPr>
          <p:grpSpPr>
            <a:xfrm>
              <a:off x="1020932" y="2006353"/>
              <a:ext cx="798991" cy="301841"/>
              <a:chOff x="514905" y="2006353"/>
              <a:chExt cx="798991" cy="30184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F66D3CE-B8C9-458D-BE4E-0E6212EA86A3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34F6A75B-4463-4DE6-8C9B-45BFAF4599FE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FDA879-28DC-4C85-8FB0-DB529613D3C6}"/>
                </a:ext>
              </a:extLst>
            </p:cNvPr>
            <p:cNvGrpSpPr/>
            <p:nvPr/>
          </p:nvGrpSpPr>
          <p:grpSpPr>
            <a:xfrm>
              <a:off x="1890945" y="2006353"/>
              <a:ext cx="798991" cy="301841"/>
              <a:chOff x="514905" y="2006353"/>
              <a:chExt cx="798991" cy="30184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41E7EF-2015-468B-B9EA-22FA5D34F3CE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9A1CBF0F-FBAB-480A-8B09-A7667C4423E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EAFFAF-D26D-47CA-B33D-D65CEDA03E96}"/>
                </a:ext>
              </a:extLst>
            </p:cNvPr>
            <p:cNvGrpSpPr/>
            <p:nvPr/>
          </p:nvGrpSpPr>
          <p:grpSpPr>
            <a:xfrm>
              <a:off x="2760958" y="2006353"/>
              <a:ext cx="798991" cy="301841"/>
              <a:chOff x="514905" y="2006353"/>
              <a:chExt cx="798991" cy="3018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84A4760-C833-4F96-85EE-4418145FE907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7905E45E-099E-44E1-80ED-9DDED070A635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76BE9F4-EA25-4D05-99BE-333924B050BD}"/>
                </a:ext>
              </a:extLst>
            </p:cNvPr>
            <p:cNvGrpSpPr/>
            <p:nvPr/>
          </p:nvGrpSpPr>
          <p:grpSpPr>
            <a:xfrm>
              <a:off x="3630971" y="2006353"/>
              <a:ext cx="798991" cy="301841"/>
              <a:chOff x="514905" y="2006353"/>
              <a:chExt cx="798991" cy="30184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1517ADE-98FC-405A-8865-9B130A1F00E9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89BBC2A1-71EA-4475-8718-4CEE497F2E2C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BDB252-6C6E-49ED-89D8-8F12FC795652}"/>
                </a:ext>
              </a:extLst>
            </p:cNvPr>
            <p:cNvGrpSpPr/>
            <p:nvPr/>
          </p:nvGrpSpPr>
          <p:grpSpPr>
            <a:xfrm>
              <a:off x="4500984" y="2006353"/>
              <a:ext cx="798991" cy="301841"/>
              <a:chOff x="514905" y="2006353"/>
              <a:chExt cx="798991" cy="30184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3485B55-028F-45A1-9333-2591817F8E39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A9670682-A353-4F12-A768-4C892D00B8D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146BEF-29B5-4704-8F87-266E1CFE2F4C}"/>
                </a:ext>
              </a:extLst>
            </p:cNvPr>
            <p:cNvGrpSpPr/>
            <p:nvPr/>
          </p:nvGrpSpPr>
          <p:grpSpPr>
            <a:xfrm>
              <a:off x="5370997" y="2006353"/>
              <a:ext cx="798991" cy="301841"/>
              <a:chOff x="514905" y="2006353"/>
              <a:chExt cx="798991" cy="30184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89AE19-4420-4A05-8C66-B7F8A5F77C11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7EE21566-1CDB-41BE-A668-89949D4E567F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7510843-CB46-4F69-B896-312CE1F0CEA9}"/>
                </a:ext>
              </a:extLst>
            </p:cNvPr>
            <p:cNvGrpSpPr/>
            <p:nvPr/>
          </p:nvGrpSpPr>
          <p:grpSpPr>
            <a:xfrm>
              <a:off x="6235077" y="2006353"/>
              <a:ext cx="798991" cy="301841"/>
              <a:chOff x="514905" y="2006353"/>
              <a:chExt cx="798991" cy="30184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CCBE30B-219A-46F1-AD90-37D689BA1E22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B76F1B9B-3D78-4445-8A61-7030ECAD3351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AA50D51-55C6-40E2-8484-664490D517F8}"/>
                </a:ext>
              </a:extLst>
            </p:cNvPr>
            <p:cNvGrpSpPr/>
            <p:nvPr/>
          </p:nvGrpSpPr>
          <p:grpSpPr>
            <a:xfrm>
              <a:off x="7108044" y="2006353"/>
              <a:ext cx="798991" cy="301841"/>
              <a:chOff x="514905" y="2006353"/>
              <a:chExt cx="798991" cy="30184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85F8075-5B0B-4221-8737-7038EC7E83A9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06FE6924-D93C-4996-B25A-463D67AA650E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D0D9A30-FC84-4230-9339-8E20F44AB063}"/>
                </a:ext>
              </a:extLst>
            </p:cNvPr>
            <p:cNvGrpSpPr/>
            <p:nvPr/>
          </p:nvGrpSpPr>
          <p:grpSpPr>
            <a:xfrm>
              <a:off x="7975103" y="2006353"/>
              <a:ext cx="798991" cy="301841"/>
              <a:chOff x="514905" y="2006353"/>
              <a:chExt cx="798991" cy="30184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26E3D54-88F1-43F2-95BB-3E3311316B7A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9FB78FDB-A4E9-436C-8B9E-3FB01A6B56CC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BC1F40-1DB8-40C8-ADFD-FBD401F9463E}"/>
                </a:ext>
              </a:extLst>
            </p:cNvPr>
            <p:cNvGrpSpPr/>
            <p:nvPr/>
          </p:nvGrpSpPr>
          <p:grpSpPr>
            <a:xfrm>
              <a:off x="8845116" y="2006353"/>
              <a:ext cx="798991" cy="301841"/>
              <a:chOff x="514905" y="2006353"/>
              <a:chExt cx="798991" cy="30184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799B28E-7B7D-4148-A986-5C6A1734097B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C1919653-E42B-4AF9-8863-98171B076CA2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F79CF2-8996-4C96-BB87-3C158B2E8B04}"/>
                </a:ext>
              </a:extLst>
            </p:cNvPr>
            <p:cNvGrpSpPr/>
            <p:nvPr/>
          </p:nvGrpSpPr>
          <p:grpSpPr>
            <a:xfrm>
              <a:off x="9715129" y="2006353"/>
              <a:ext cx="798991" cy="301841"/>
              <a:chOff x="514905" y="2006353"/>
              <a:chExt cx="798991" cy="30184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43A3B0A-A004-4834-A244-67C8262A8D34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row: Right 37">
                <a:extLst>
                  <a:ext uri="{FF2B5EF4-FFF2-40B4-BE49-F238E27FC236}">
                    <a16:creationId xmlns:a16="http://schemas.microsoft.com/office/drawing/2014/main" id="{D52B853C-A02E-4C7E-B7DB-5CBC669DF50E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FDCBE70-B087-43BA-AFF5-F00981A09686}"/>
                </a:ext>
              </a:extLst>
            </p:cNvPr>
            <p:cNvGrpSpPr/>
            <p:nvPr/>
          </p:nvGrpSpPr>
          <p:grpSpPr>
            <a:xfrm>
              <a:off x="10585142" y="2006353"/>
              <a:ext cx="798991" cy="301841"/>
              <a:chOff x="514905" y="2006353"/>
              <a:chExt cx="798991" cy="301841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F7F6BAA-5548-4CFF-BF3B-96B0140320D1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2452EDC3-5642-4DB5-A461-7848B1A6DBA9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2" name="Arrow: Bent-Up 41">
              <a:extLst>
                <a:ext uri="{FF2B5EF4-FFF2-40B4-BE49-F238E27FC236}">
                  <a16:creationId xmlns:a16="http://schemas.microsoft.com/office/drawing/2014/main" id="{A154A648-1031-4F39-8764-FD87D193985C}"/>
                </a:ext>
              </a:extLst>
            </p:cNvPr>
            <p:cNvSpPr/>
            <p:nvPr/>
          </p:nvSpPr>
          <p:spPr>
            <a:xfrm rot="5400000">
              <a:off x="2675508" y="2544562"/>
              <a:ext cx="1058661" cy="710218"/>
            </a:xfrm>
            <a:prstGeom prst="bent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A873F2B-DDBA-4D86-814C-26AE302B7A3E}"/>
                </a:ext>
              </a:extLst>
            </p:cNvPr>
            <p:cNvGrpSpPr/>
            <p:nvPr/>
          </p:nvGrpSpPr>
          <p:grpSpPr>
            <a:xfrm>
              <a:off x="3630971" y="3100526"/>
              <a:ext cx="798991" cy="301841"/>
              <a:chOff x="514905" y="2006353"/>
              <a:chExt cx="798991" cy="301841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261128F-C8F6-4F6D-BE75-23F42474BB34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Arrow: Right 48">
                <a:extLst>
                  <a:ext uri="{FF2B5EF4-FFF2-40B4-BE49-F238E27FC236}">
                    <a16:creationId xmlns:a16="http://schemas.microsoft.com/office/drawing/2014/main" id="{CF5931DE-AF20-49DB-A2B8-A7AE8191D202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3837CBB-BEEA-4B3A-A785-6DE2D7FFEBA1}"/>
                </a:ext>
              </a:extLst>
            </p:cNvPr>
            <p:cNvGrpSpPr/>
            <p:nvPr/>
          </p:nvGrpSpPr>
          <p:grpSpPr>
            <a:xfrm>
              <a:off x="4500984" y="3100526"/>
              <a:ext cx="798991" cy="301841"/>
              <a:chOff x="514905" y="2006353"/>
              <a:chExt cx="798991" cy="30184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1AE5497-394F-4784-91A7-02CB40D999A2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1A77FD1A-5F8E-40E8-88BD-006698CECDAC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9DA4F6-5F78-4E68-A4D8-7EF680F0BFD9}"/>
                </a:ext>
              </a:extLst>
            </p:cNvPr>
            <p:cNvGrpSpPr/>
            <p:nvPr/>
          </p:nvGrpSpPr>
          <p:grpSpPr>
            <a:xfrm>
              <a:off x="5370997" y="3100526"/>
              <a:ext cx="798991" cy="301841"/>
              <a:chOff x="514905" y="2006353"/>
              <a:chExt cx="798991" cy="30184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ED5C563-907A-4E47-9FDB-8D2AB6B62300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7AC021C1-764E-4FC9-9E8B-980BCC52C61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358F28E-B2F5-4838-9E6F-B1B68CAB66F9}"/>
                </a:ext>
              </a:extLst>
            </p:cNvPr>
            <p:cNvGrpSpPr/>
            <p:nvPr/>
          </p:nvGrpSpPr>
          <p:grpSpPr>
            <a:xfrm>
              <a:off x="6235077" y="3100526"/>
              <a:ext cx="798991" cy="301841"/>
              <a:chOff x="514905" y="2006353"/>
              <a:chExt cx="798991" cy="30184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DCB3E0C-E58B-4497-82FA-F18E4084FF7E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row: Right 57">
                <a:extLst>
                  <a:ext uri="{FF2B5EF4-FFF2-40B4-BE49-F238E27FC236}">
                    <a16:creationId xmlns:a16="http://schemas.microsoft.com/office/drawing/2014/main" id="{BA67BCBD-6AE5-4B2A-ACDF-0D58EF8E2DAB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A4AE12C-C46C-4757-B4DA-D6E2915876DF}"/>
                </a:ext>
              </a:extLst>
            </p:cNvPr>
            <p:cNvGrpSpPr/>
            <p:nvPr/>
          </p:nvGrpSpPr>
          <p:grpSpPr>
            <a:xfrm>
              <a:off x="7108044" y="3100526"/>
              <a:ext cx="798991" cy="301841"/>
              <a:chOff x="514905" y="2006353"/>
              <a:chExt cx="798991" cy="301841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B8A4B38-6C02-4AEE-B229-A092D840FF37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74BB863B-40B0-43FD-8BD0-6404570FFD6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B24026-3865-4BDC-B8EE-98077419F259}"/>
                </a:ext>
              </a:extLst>
            </p:cNvPr>
            <p:cNvSpPr/>
            <p:nvPr/>
          </p:nvSpPr>
          <p:spPr>
            <a:xfrm>
              <a:off x="7975103" y="3100526"/>
              <a:ext cx="301841" cy="3018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Arrow: Bent-Up 66">
              <a:extLst>
                <a:ext uri="{FF2B5EF4-FFF2-40B4-BE49-F238E27FC236}">
                  <a16:creationId xmlns:a16="http://schemas.microsoft.com/office/drawing/2014/main" id="{B39DD663-6AD4-43AC-A489-CBA37243FF1D}"/>
                </a:ext>
              </a:extLst>
            </p:cNvPr>
            <p:cNvSpPr/>
            <p:nvPr/>
          </p:nvSpPr>
          <p:spPr>
            <a:xfrm>
              <a:off x="8345012" y="2370340"/>
              <a:ext cx="872967" cy="999958"/>
            </a:xfrm>
            <a:prstGeom prst="bent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B248A0-489A-416C-BA81-EEF031CB199A}"/>
                </a:ext>
              </a:extLst>
            </p:cNvPr>
            <p:cNvSpPr txBox="1"/>
            <p:nvPr/>
          </p:nvSpPr>
          <p:spPr>
            <a:xfrm>
              <a:off x="1429307" y="1459199"/>
              <a:ext cx="1159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--work--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0D1BB93-09D4-4F57-A4A4-4F601B4DA627}"/>
                </a:ext>
              </a:extLst>
            </p:cNvPr>
            <p:cNvSpPr txBox="1"/>
            <p:nvPr/>
          </p:nvSpPr>
          <p:spPr>
            <a:xfrm>
              <a:off x="3081499" y="2473527"/>
              <a:ext cx="1694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--checkout--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B9504A-34CB-43A5-993F-AF27A4E55471}"/>
                </a:ext>
              </a:extLst>
            </p:cNvPr>
            <p:cNvSpPr txBox="1"/>
            <p:nvPr/>
          </p:nvSpPr>
          <p:spPr>
            <a:xfrm>
              <a:off x="5391701" y="145919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--work A--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52E1C1-0FAB-465B-8CD8-1CD136015225}"/>
                </a:ext>
              </a:extLst>
            </p:cNvPr>
            <p:cNvSpPr txBox="1"/>
            <p:nvPr/>
          </p:nvSpPr>
          <p:spPr>
            <a:xfrm>
              <a:off x="5388114" y="345563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--work B--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16D8B6-D194-420F-AF3D-FA7D7F96B111}"/>
                </a:ext>
              </a:extLst>
            </p:cNvPr>
            <p:cNvSpPr txBox="1"/>
            <p:nvPr/>
          </p:nvSpPr>
          <p:spPr>
            <a:xfrm>
              <a:off x="9217979" y="2466857"/>
              <a:ext cx="1337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--merge--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45DD0FC-131F-49AE-9CAD-9280F40C2E33}"/>
              </a:ext>
            </a:extLst>
          </p:cNvPr>
          <p:cNvSpPr txBox="1"/>
          <p:nvPr/>
        </p:nvSpPr>
        <p:spPr>
          <a:xfrm>
            <a:off x="231740" y="3756704"/>
            <a:ext cx="88758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Fork Repo </a:t>
            </a:r>
            <a:r>
              <a:rPr lang="en-IN" dirty="0">
                <a:latin typeface="Candara" panose="020E0502030303020204" pitchFamily="34" charset="0"/>
                <a:hlinkClick r:id="rId3"/>
              </a:rPr>
              <a:t>https://github.com/&lt;username&gt;/GitSession</a:t>
            </a:r>
            <a:endParaRPr lang="en-IN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Clone Session Repo – </a:t>
            </a:r>
            <a:r>
              <a:rPr lang="en-IN" dirty="0">
                <a:latin typeface="Candara" panose="020E0502030303020204" pitchFamily="34" charset="0"/>
                <a:hlinkClick r:id="rId4"/>
              </a:rPr>
              <a:t>https://github.com/&lt;username&gt;/GitSession</a:t>
            </a:r>
            <a:endParaRPr lang="en-IN" dirty="0">
              <a:latin typeface="Candara" panose="020E0502030303020204" pitchFamily="34" charset="0"/>
            </a:endParaRP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clone </a:t>
            </a:r>
            <a:r>
              <a:rPr lang="en-IN" dirty="0">
                <a:latin typeface="Candara" panose="020E0502030303020204" pitchFamily="34" charset="0"/>
                <a:hlinkClick r:id="rId4"/>
              </a:rPr>
              <a:t>https://github.com/&lt;username&gt;/GitSession</a:t>
            </a:r>
            <a:r>
              <a:rPr lang="en-IN" dirty="0">
                <a:latin typeface="Candara" panose="020E0502030303020204" pitchFamily="34" charset="0"/>
              </a:rPr>
              <a:t> </a:t>
            </a:r>
            <a:r>
              <a:rPr lang="en-IN" dirty="0" err="1">
                <a:latin typeface="Candara" panose="020E0502030303020204" pitchFamily="34" charset="0"/>
              </a:rPr>
              <a:t>gitsession</a:t>
            </a:r>
            <a:endParaRPr lang="en-IN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Create a new Branch with your name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checkout –b &lt;</a:t>
            </a:r>
            <a:r>
              <a:rPr lang="en-IN" dirty="0" err="1">
                <a:latin typeface="Candara" panose="020E0502030303020204" pitchFamily="34" charset="0"/>
              </a:rPr>
              <a:t>yourname</a:t>
            </a:r>
            <a:r>
              <a:rPr lang="en-IN" dirty="0">
                <a:latin typeface="Candara" panose="020E0502030303020204" pitchFamily="34" charset="0"/>
              </a:rPr>
              <a:t>&gt;</a:t>
            </a: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Edit the attendees.md file in your favourite editor</a:t>
            </a: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Commit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add .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commit –a –m “message”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push origin develop</a:t>
            </a:r>
          </a:p>
          <a:p>
            <a:pPr marL="457200" indent="-457200">
              <a:buAutoNum type="arabicPeriod"/>
            </a:pP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6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DA0694-ACA5-4239-BDA1-6517E6186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249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Century Gothic</vt:lpstr>
      <vt:lpstr>Dubai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Shukla</dc:creator>
  <cp:lastModifiedBy>Ankur Shukla</cp:lastModifiedBy>
  <cp:revision>64</cp:revision>
  <dcterms:created xsi:type="dcterms:W3CDTF">2018-02-06T19:17:26Z</dcterms:created>
  <dcterms:modified xsi:type="dcterms:W3CDTF">2018-02-07T06:49:32Z</dcterms:modified>
</cp:coreProperties>
</file>