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B4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6C402-1E87-4A70-9A5B-E3EC48B7B0BC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2DBF2-0EF0-4CFE-9773-55B54D1B74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67" y="457200"/>
            <a:ext cx="9177867" cy="586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4988170" cy="1981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Artificial Intelligence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hess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5578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oomba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9116786" cy="5410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401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effectLst/>
              </a:rPr>
              <a:t>Year 2002: for the first time, AI entered the home in the form of </a:t>
            </a:r>
            <a:r>
              <a:rPr lang="en-US" sz="2800" dirty="0" err="1" smtClean="0">
                <a:solidFill>
                  <a:srgbClr val="C00000"/>
                </a:solidFill>
                <a:effectLst/>
              </a:rPr>
              <a:t>Roomba</a:t>
            </a:r>
            <a:r>
              <a:rPr lang="en-US" sz="2800" dirty="0" smtClean="0">
                <a:solidFill>
                  <a:srgbClr val="C00000"/>
                </a:solidFill>
                <a:effectLst/>
              </a:rPr>
              <a:t>, a vacuum cleaner.</a:t>
            </a:r>
            <a:endParaRPr lang="en-US" sz="2800" dirty="0">
              <a:solidFill>
                <a:srgbClr val="C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25146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Roomba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62600"/>
            <a:ext cx="5359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Vaccum</a:t>
            </a:r>
            <a:r>
              <a:rPr lang="en-US" sz="5400" b="1" cap="none" spc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Cleaner</a:t>
            </a:r>
            <a:endParaRPr lang="en-US" sz="54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m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020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2600"/>
            <a:ext cx="5410200" cy="2743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effectLst/>
              </a:rPr>
              <a:t>LET UNDERSTAND </a:t>
            </a:r>
            <a:r>
              <a:rPr lang="en-US" dirty="0" smtClean="0">
                <a:solidFill>
                  <a:schemeClr val="bg1"/>
                </a:solidFill>
                <a:effectLst/>
              </a:rPr>
              <a:t/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MORE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ABOUT AI </a:t>
            </a:r>
            <a:r>
              <a:rPr lang="en-US" dirty="0" smtClean="0">
                <a:solidFill>
                  <a:schemeClr val="bg1"/>
                </a:solidFill>
                <a:effectLst/>
              </a:rPr>
              <a:t/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THROUGH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SOME </a:t>
            </a:r>
            <a:r>
              <a:rPr lang="en-US" dirty="0" smtClean="0">
                <a:solidFill>
                  <a:schemeClr val="bg1"/>
                </a:solidFill>
                <a:effectLst/>
              </a:rPr>
              <a:t/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FAMOUS 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AI PROGRAMS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lexa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6065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105400" y="533400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ALEXA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2209800"/>
            <a:ext cx="3276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AI is used  for voice recognition in </a:t>
            </a:r>
            <a:r>
              <a:rPr lang="en-US" sz="3200" dirty="0" err="1" smtClean="0">
                <a:solidFill>
                  <a:schemeClr val="bg1"/>
                </a:solidFill>
              </a:rPr>
              <a:t>Alexa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tflix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7200"/>
            <a:ext cx="8915400" cy="57252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ace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084917"/>
          </a:xfrm>
        </p:spPr>
      </p:pic>
      <p:sp>
        <p:nvSpPr>
          <p:cNvPr id="5" name="TextBox 4"/>
          <p:cNvSpPr txBox="1"/>
          <p:nvPr/>
        </p:nvSpPr>
        <p:spPr>
          <a:xfrm>
            <a:off x="5715000" y="1371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11430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Face Recognition Technology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3366FF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/>
              </a:rPr>
              <a:t>Conclusion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So this is how we have discussed about Artificial Intelligence may be your knowledge had grown about AI .</a:t>
            </a:r>
          </a:p>
          <a:p>
            <a:endParaRPr lang="en-US" dirty="0" smtClean="0"/>
          </a:p>
          <a:p>
            <a:r>
              <a:rPr lang="en-US" dirty="0" smtClean="0"/>
              <a:t>AI is now growing more and have bright scope in future.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002060"/>
          </a:solidFill>
        </p:spPr>
        <p:txBody>
          <a:bodyPr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8800" b="1" dirty="0" smtClean="0">
                <a:solidFill>
                  <a:schemeClr val="bg1"/>
                </a:solidFill>
              </a:rPr>
              <a:t>Thank You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What is Artificial Intelligence ?</a:t>
            </a:r>
            <a:endParaRPr lang="en-US" b="0" dirty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Artificial  Intelligence is basically making a computer machine intelligent to perform one or more than one functions like a Human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/>
              </a:rPr>
              <a:t>How Does AI Actually Work</a:t>
            </a:r>
            <a:r>
              <a:rPr lang="en-US" dirty="0" smtClean="0">
                <a:solidFill>
                  <a:schemeClr val="bg1"/>
                </a:solidFill>
                <a:effectLst/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AI </a:t>
            </a:r>
            <a:r>
              <a:rPr lang="en-US" sz="4000" b="1" dirty="0" smtClean="0">
                <a:solidFill>
                  <a:schemeClr val="bg1"/>
                </a:solidFill>
              </a:rPr>
              <a:t>systems work by combining large sets of data with intelligent, iterative processing algorithms to learn from patterns and features in the data that they analyze.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1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09599"/>
            <a:ext cx="8229600" cy="55002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2766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bg1"/>
                </a:solidFill>
                <a:effectLst/>
              </a:rPr>
              <a:t>Year 1943: The first work which is now recognized as AI was done by Warren McCulloch and Walter pits in 1943. They proposed a model of artificial neurons</a:t>
            </a:r>
            <a:r>
              <a:rPr lang="en-US" sz="3100" dirty="0" smtClean="0">
                <a:solidFill>
                  <a:schemeClr val="bg1"/>
                </a:solidFill>
                <a:effectLst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76600"/>
            <a:ext cx="9144000" cy="3581400"/>
          </a:xfrm>
          <a:solidFill>
            <a:srgbClr val="002060"/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</a:rPr>
              <a:t>     </a:t>
            </a:r>
            <a:r>
              <a:rPr lang="en-US" sz="4400" dirty="0" smtClean="0">
                <a:solidFill>
                  <a:schemeClr val="bg1"/>
                </a:solidFill>
              </a:rPr>
              <a:t>An</a:t>
            </a:r>
            <a:r>
              <a:rPr lang="en-US" sz="4400" dirty="0" smtClean="0">
                <a:solidFill>
                  <a:schemeClr val="bg1"/>
                </a:solidFill>
              </a:rPr>
              <a:t> </a:t>
            </a:r>
            <a:r>
              <a:rPr lang="en-US" sz="4400" b="1" dirty="0" smtClean="0">
                <a:solidFill>
                  <a:schemeClr val="bg1"/>
                </a:solidFill>
              </a:rPr>
              <a:t>artificial neuron</a:t>
            </a:r>
            <a:r>
              <a:rPr lang="en-US" sz="4400" dirty="0" smtClean="0">
                <a:solidFill>
                  <a:schemeClr val="bg1"/>
                </a:solidFill>
              </a:rPr>
              <a:t> is a mathematical function 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smtClean="0">
                <a:solidFill>
                  <a:schemeClr val="bg1"/>
                </a:solidFill>
              </a:rPr>
              <a:t>receives one or more </a:t>
            </a:r>
            <a:r>
              <a:rPr lang="en-US" sz="4400" dirty="0" smtClean="0">
                <a:solidFill>
                  <a:schemeClr val="bg1"/>
                </a:solidFill>
              </a:rPr>
              <a:t>inputs and </a:t>
            </a:r>
            <a:r>
              <a:rPr lang="en-US" sz="4400" dirty="0" smtClean="0">
                <a:solidFill>
                  <a:schemeClr val="bg1"/>
                </a:solidFill>
              </a:rPr>
              <a:t>sums them to produce an </a:t>
            </a:r>
            <a:r>
              <a:rPr lang="en-US" sz="4400" dirty="0" smtClean="0">
                <a:solidFill>
                  <a:schemeClr val="bg1"/>
                </a:solidFill>
              </a:rPr>
              <a:t>output.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uro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7666313" cy="3962399"/>
          </a:xfr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7620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solidFill>
                            <a:schemeClr val="bg1"/>
                          </a:solidFill>
                        </a:rPr>
                        <a:t>Artificial</a:t>
                      </a:r>
                      <a:r>
                        <a:rPr lang="en-US" sz="5400" baseline="0" dirty="0" smtClean="0">
                          <a:solidFill>
                            <a:schemeClr val="bg1"/>
                          </a:solidFill>
                        </a:rPr>
                        <a:t> neurons</a:t>
                      </a:r>
                      <a:endParaRPr 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The first AI winter (1974-1980)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duration between years 1974 to 1980 was the first AI winter duration. AI winter refers to the time period where computer scientist dealt with a severe shortage of funding from government for AI researches.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During AI winters, an interest of publicity on artificial intelligence was decreased.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/>
              </a:rPr>
              <a:t>Boom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of AI (1980-1987)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  <a:solidFill>
            <a:srgbClr val="0070C0"/>
          </a:solidFill>
        </p:spPr>
        <p:txBody>
          <a:bodyPr/>
          <a:lstStyle/>
          <a:p>
            <a:pPr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AI came back with "Expert System". Expert systems were programmed that emulate the decision-making ability of a human expert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In the Year 1980, the first national conference of the American Association of Artificial Intelligence </a:t>
            </a:r>
            <a:r>
              <a:rPr lang="en-US" b="1" dirty="0" smtClean="0">
                <a:solidFill>
                  <a:schemeClr val="bg1"/>
                </a:solidFill>
              </a:rPr>
              <a:t>was held at Stanford University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bg1"/>
                </a:solidFill>
                <a:effectLst/>
              </a:rPr>
              <a:t>Emergence </a:t>
            </a:r>
            <a:r>
              <a:rPr lang="en-US" b="0" dirty="0" smtClean="0">
                <a:solidFill>
                  <a:schemeClr val="bg1"/>
                </a:solidFill>
                <a:effectLst/>
              </a:rPr>
              <a:t>of intelligent agents (1993-2011</a:t>
            </a:r>
            <a:r>
              <a:rPr lang="en-US" b="0" dirty="0" smtClean="0">
                <a:solidFill>
                  <a:srgbClr val="FF0000"/>
                </a:solidFill>
                <a:effectLst/>
              </a:rPr>
              <a:t>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sz="4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IBM Deep Blue beats world chess champion, Gary Kasparov, and became the first computer to beat a world chess champion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128</TotalTime>
  <Words>291</Words>
  <Application>Microsoft Office PowerPoint</Application>
  <PresentationFormat>On-screen Show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Artificial Intelligence</vt:lpstr>
      <vt:lpstr>What is Artificial Intelligence ?</vt:lpstr>
      <vt:lpstr>How Does AI Actually Work?</vt:lpstr>
      <vt:lpstr>Slide 4</vt:lpstr>
      <vt:lpstr>Year 1943: The first work which is now recognized as AI was done by Warren McCulloch and Walter pits in 1943. They proposed a model of artificial neurons.</vt:lpstr>
      <vt:lpstr>Slide 6</vt:lpstr>
      <vt:lpstr>Slide 7</vt:lpstr>
      <vt:lpstr>Boom of AI (1980-1987)</vt:lpstr>
      <vt:lpstr>Emergence of intelligent agents (1993-2011)</vt:lpstr>
      <vt:lpstr>Slide 10</vt:lpstr>
      <vt:lpstr>Year 2002: for the first time, AI entered the home in the form of Roomba, a vacuum cleaner.</vt:lpstr>
      <vt:lpstr>LET UNDERSTAND  MORE ABOUT AI  THROUGH SOME  FAMOUS  AI PROGRAMS</vt:lpstr>
      <vt:lpstr>Slide 13</vt:lpstr>
      <vt:lpstr>Slide 14</vt:lpstr>
      <vt:lpstr>Slide 15</vt:lpstr>
      <vt:lpstr>Conclusion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</dc:creator>
  <cp:lastModifiedBy>ss</cp:lastModifiedBy>
  <cp:revision>18</cp:revision>
  <dcterms:created xsi:type="dcterms:W3CDTF">2006-08-16T00:00:00Z</dcterms:created>
  <dcterms:modified xsi:type="dcterms:W3CDTF">2022-09-22T17:08:48Z</dcterms:modified>
</cp:coreProperties>
</file>