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64" r:id="rId2"/>
    <p:sldId id="1198" r:id="rId3"/>
    <p:sldId id="1228" r:id="rId4"/>
    <p:sldId id="1238" r:id="rId5"/>
    <p:sldId id="1229" r:id="rId6"/>
    <p:sldId id="1231" r:id="rId7"/>
    <p:sldId id="1230" r:id="rId8"/>
    <p:sldId id="1232" r:id="rId9"/>
    <p:sldId id="1233" r:id="rId10"/>
    <p:sldId id="1234" r:id="rId11"/>
    <p:sldId id="1235" r:id="rId12"/>
    <p:sldId id="1236" r:id="rId13"/>
    <p:sldId id="1237" r:id="rId14"/>
    <p:sldId id="1186" r:id="rId15"/>
  </p:sldIdLst>
  <p:sldSz cx="12192000" cy="6858000"/>
  <p:notesSz cx="6669088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Courier New" panose="020703090202050204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8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9">
          <p15:clr>
            <a:srgbClr val="A4A3A4"/>
          </p15:clr>
        </p15:guide>
        <p15:guide id="2" pos="209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l" initials="c" lastIdx="1" clrIdx="0">
    <p:extLst>
      <p:ext uri="{19B8F6BF-5375-455C-9EA6-DF929625EA0E}">
        <p15:presenceInfo xmlns:p15="http://schemas.microsoft.com/office/powerpoint/2012/main" userId="chen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526D"/>
    <a:srgbClr val="E1FFF0"/>
    <a:srgbClr val="99FFCC"/>
    <a:srgbClr val="006600"/>
    <a:srgbClr val="FF6600"/>
    <a:srgbClr val="FF9966"/>
    <a:srgbClr val="FF99CC"/>
    <a:srgbClr val="FF99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6" autoAdjust="0"/>
    <p:restoredTop sz="70995" autoAdjust="0"/>
  </p:normalViewPr>
  <p:slideViewPr>
    <p:cSldViewPr>
      <p:cViewPr varScale="1">
        <p:scale>
          <a:sx n="63" d="100"/>
          <a:sy n="63" d="100"/>
        </p:scale>
        <p:origin x="1387" y="38"/>
      </p:cViewPr>
      <p:guideLst>
        <p:guide orient="horz" pos="2155"/>
        <p:guide pos="38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3030"/>
    </p:cViewPr>
  </p:sorterViewPr>
  <p:notesViewPr>
    <p:cSldViewPr>
      <p:cViewPr varScale="1">
        <p:scale>
          <a:sx n="60" d="100"/>
          <a:sy n="60" d="100"/>
        </p:scale>
        <p:origin x="3226" y="34"/>
      </p:cViewPr>
      <p:guideLst>
        <p:guide orient="horz" pos="3119"/>
        <p:guide pos="209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>
            <a:lvl1pPr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>
            <a:lvl1pPr algn="r"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b" anchorCtr="0" compatLnSpc="1"/>
          <a:lstStyle>
            <a:lvl1pPr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b" anchorCtr="0" compatLnSpc="1"/>
          <a:lstStyle>
            <a:lvl1pPr algn="r"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93AACD-6B6F-467E-8E40-3AECF06C77E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61158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>
            <a:lvl1pPr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>
            <a:lvl1pPr algn="r"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0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85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t" anchorCtr="0" compatLnSpc="1"/>
          <a:lstStyle/>
          <a:p>
            <a:pPr lvl="0"/>
            <a:r>
              <a:rPr lang="zh-CN" altLang="en-US" noProof="0" smtClean="0"/>
              <a:t>单击以编辑母版文本样式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90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b" anchorCtr="0" compatLnSpc="1"/>
          <a:lstStyle>
            <a:lvl1pPr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31338"/>
            <a:ext cx="2890838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251" tIns="46625" rIns="93251" bIns="46625" numCol="1" anchor="b" anchorCtr="0" compatLnSpc="1"/>
          <a:lstStyle>
            <a:lvl1pPr algn="r" defTabSz="931545" eaLnBrk="1" hangingPunct="1">
              <a:defRPr kumimoji="1"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10AAD03-FAFF-45DA-A2DC-8E4E414671FC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217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C0F3B-3555-49D8-9B6D-84C44B282B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68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1681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2075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2422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935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75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 smtClean="0"/>
              <a:t>Subject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主体，可以看到主体可以是任何可以与应用交互的“用户”；</a:t>
            </a:r>
          </a:p>
          <a:p>
            <a:r>
              <a:rPr lang="en-US" altLang="zh-CN" b="1" dirty="0" err="1" smtClean="0"/>
              <a:t>SecurityManager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相当于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DispatcherServlet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Struts2</a:t>
            </a:r>
            <a:r>
              <a:rPr lang="zh-CN" altLang="en-US" dirty="0" smtClean="0"/>
              <a:t>中的</a:t>
            </a:r>
            <a:r>
              <a:rPr lang="en-US" altLang="zh-CN" dirty="0" err="1" smtClean="0"/>
              <a:t>FilterDispatcher</a:t>
            </a:r>
            <a:r>
              <a:rPr lang="zh-CN" altLang="en-US" dirty="0" smtClean="0"/>
              <a:t>；是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的心脏；所有具体的交互都通过</a:t>
            </a:r>
            <a:r>
              <a:rPr lang="en-US" altLang="zh-CN" dirty="0" err="1" smtClean="0"/>
              <a:t>SecurityManager</a:t>
            </a:r>
            <a:r>
              <a:rPr lang="zh-CN" altLang="en-US" dirty="0" smtClean="0"/>
              <a:t>进行控制；它管理着所有</a:t>
            </a:r>
            <a:r>
              <a:rPr lang="en-US" altLang="zh-CN" dirty="0" smtClean="0"/>
              <a:t>Subject</a:t>
            </a:r>
            <a:r>
              <a:rPr lang="zh-CN" altLang="en-US" dirty="0" smtClean="0"/>
              <a:t>、且负责进行认证和授权、及会话、缓存的管理。</a:t>
            </a:r>
          </a:p>
          <a:p>
            <a:r>
              <a:rPr lang="en-US" altLang="zh-CN" b="1" dirty="0" smtClean="0"/>
              <a:t>Authenticator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认证器，负责主体认证的，这是一个扩展点，如果用户觉得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默认的不好，可以自定义实现；</a:t>
            </a:r>
          </a:p>
          <a:p>
            <a:r>
              <a:rPr lang="en-US" altLang="zh-CN" b="1" dirty="0" err="1" smtClean="0"/>
              <a:t>Authrizer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授权器，或者访问控制器，用来决定主体是否有权限进行相应的操作；即控制着用户能访问应用中的哪些功能；</a:t>
            </a:r>
          </a:p>
          <a:p>
            <a:r>
              <a:rPr lang="en-US" altLang="zh-CN" b="1" dirty="0" smtClean="0"/>
              <a:t>Realm</a:t>
            </a:r>
            <a:r>
              <a:rPr lang="zh-CN" altLang="en-US" b="1" dirty="0" smtClean="0"/>
              <a:t>：</a:t>
            </a:r>
            <a:r>
              <a:rPr lang="en-US" altLang="zh-CN" b="0" dirty="0" smtClean="0"/>
              <a:t>Realm </a:t>
            </a:r>
            <a:r>
              <a:rPr lang="zh-CN" altLang="en-US" b="0" dirty="0" smtClean="0"/>
              <a:t>充当了 </a:t>
            </a:r>
            <a:r>
              <a:rPr lang="en-US" altLang="zh-CN" b="0" dirty="0" err="1" smtClean="0"/>
              <a:t>Shiro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与应用安全数据间的连接器。当对用户执行认证（登录）和授权（访问控制）验证时，</a:t>
            </a:r>
            <a:r>
              <a:rPr lang="en-US" altLang="zh-CN" b="0" dirty="0" err="1" smtClean="0"/>
              <a:t>Shiro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会从应用配置的 </a:t>
            </a:r>
            <a:r>
              <a:rPr lang="en-US" altLang="zh-CN" b="0" dirty="0" smtClean="0"/>
              <a:t>Realm </a:t>
            </a:r>
            <a:r>
              <a:rPr lang="zh-CN" altLang="en-US" b="0" dirty="0" smtClean="0"/>
              <a:t>中查找用户及其权限信息。它封装了数据源的连接细节，并在需要时将相关数据提供给 </a:t>
            </a:r>
            <a:r>
              <a:rPr lang="en-US" altLang="zh-CN" b="0" dirty="0" err="1" smtClean="0"/>
              <a:t>Shiro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。当配置 </a:t>
            </a:r>
            <a:r>
              <a:rPr lang="en-US" altLang="zh-CN" b="0" dirty="0" err="1" smtClean="0"/>
              <a:t>Shiro</a:t>
            </a:r>
            <a:r>
              <a:rPr lang="zh-CN" altLang="en-US" b="0" dirty="0" smtClean="0"/>
              <a:t>时，你必须至少指定一个 </a:t>
            </a:r>
            <a:r>
              <a:rPr lang="en-US" altLang="zh-CN" b="0" dirty="0" smtClean="0"/>
              <a:t>Realm </a:t>
            </a:r>
            <a:r>
              <a:rPr lang="zh-CN" altLang="en-US" b="0" dirty="0" smtClean="0"/>
              <a:t>，用于认证和（或）授权。</a:t>
            </a:r>
          </a:p>
          <a:p>
            <a:r>
              <a:rPr lang="en-US" altLang="zh-CN" b="1" dirty="0" err="1" smtClean="0"/>
              <a:t>SessionManager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如果写过</a:t>
            </a:r>
            <a:r>
              <a:rPr lang="en-US" altLang="zh-CN" dirty="0" smtClean="0"/>
              <a:t>Servlet</a:t>
            </a:r>
            <a:r>
              <a:rPr lang="zh-CN" altLang="en-US" dirty="0" smtClean="0"/>
              <a:t>就应该知道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的概念，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呢需要有人去管理它的生命周期，这个组件就是</a:t>
            </a:r>
            <a:r>
              <a:rPr lang="en-US" altLang="zh-CN" dirty="0" err="1" smtClean="0"/>
              <a:t>SessionManager</a:t>
            </a:r>
            <a:r>
              <a:rPr lang="zh-CN" altLang="en-US" dirty="0" smtClean="0"/>
              <a:t>，用来管理会话的生命周期；</a:t>
            </a:r>
            <a:endParaRPr lang="en-US" altLang="zh-CN" dirty="0" smtClean="0"/>
          </a:p>
          <a:p>
            <a:r>
              <a:rPr lang="en-US" altLang="zh-CN" b="1" dirty="0" err="1" smtClean="0"/>
              <a:t>SessionDAO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DAO</a:t>
            </a:r>
            <a:r>
              <a:rPr lang="zh-CN" altLang="en-US" dirty="0" smtClean="0"/>
              <a:t>大家都用过，数据访问对象，用于会话的</a:t>
            </a:r>
            <a:r>
              <a:rPr lang="en-US" altLang="zh-CN" dirty="0" smtClean="0"/>
              <a:t>CRUD</a:t>
            </a:r>
            <a:r>
              <a:rPr lang="zh-CN" altLang="en-US" dirty="0" smtClean="0"/>
              <a:t>，比如我们想把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保存到数据库，那么可以实现自己的</a:t>
            </a:r>
            <a:r>
              <a:rPr lang="en-US" altLang="zh-CN" dirty="0" err="1" smtClean="0"/>
              <a:t>SessionDAO</a:t>
            </a:r>
            <a:r>
              <a:rPr lang="zh-CN" altLang="en-US" dirty="0" smtClean="0"/>
              <a:t>，通过如</a:t>
            </a:r>
            <a:r>
              <a:rPr lang="en-US" altLang="zh-CN" dirty="0" smtClean="0"/>
              <a:t>JDBC</a:t>
            </a:r>
            <a:r>
              <a:rPr lang="zh-CN" altLang="en-US" dirty="0" smtClean="0"/>
              <a:t>写到数据库；比如想把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放到</a:t>
            </a:r>
            <a:r>
              <a:rPr lang="en-US" altLang="zh-CN" dirty="0" err="1" smtClean="0"/>
              <a:t>Memcached</a:t>
            </a:r>
            <a:r>
              <a:rPr lang="zh-CN" altLang="en-US" dirty="0" smtClean="0"/>
              <a:t>中，可以实现自己的</a:t>
            </a:r>
            <a:r>
              <a:rPr lang="en-US" altLang="zh-CN" dirty="0" err="1" smtClean="0"/>
              <a:t>Memcached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SessionDAO</a:t>
            </a:r>
            <a:r>
              <a:rPr lang="zh-CN" altLang="en-US" dirty="0" smtClean="0"/>
              <a:t>；另外</a:t>
            </a:r>
            <a:r>
              <a:rPr lang="en-US" altLang="zh-CN" dirty="0" err="1" smtClean="0"/>
              <a:t>SessionDAO</a:t>
            </a:r>
            <a:r>
              <a:rPr lang="zh-CN" altLang="en-US" dirty="0" smtClean="0"/>
              <a:t>中可以使用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进行缓存，以提高性能；</a:t>
            </a:r>
          </a:p>
          <a:p>
            <a:r>
              <a:rPr lang="en-US" altLang="zh-CN" b="1" dirty="0" err="1" smtClean="0"/>
              <a:t>CacheManager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缓存控制器，来管理如用户、角色、权限等的缓存的；因为这些数据基本上很少去改变，放到缓存中后可以提高访问的性能</a:t>
            </a:r>
          </a:p>
          <a:p>
            <a:r>
              <a:rPr lang="en-US" altLang="zh-CN" b="1" dirty="0" smtClean="0"/>
              <a:t>Cryptography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密码模块，</a:t>
            </a:r>
            <a:r>
              <a:rPr lang="en-US" altLang="zh-CN" dirty="0" err="1" smtClean="0"/>
              <a:t>Shiro</a:t>
            </a:r>
            <a:r>
              <a:rPr lang="zh-CN" altLang="en-US" dirty="0" smtClean="0"/>
              <a:t>提供了一些常见的加密组件用于如密码加密</a:t>
            </a:r>
            <a:r>
              <a:rPr lang="en-US" altLang="zh-CN" dirty="0" smtClean="0"/>
              <a:t>/</a:t>
            </a:r>
            <a:r>
              <a:rPr lang="zh-CN" altLang="en-US" dirty="0" smtClean="0"/>
              <a:t>解密的。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465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497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23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39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367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123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10AAD03-FAFF-45DA-A2DC-8E4E414671FC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24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C7D636-A155-4015-ABD8-C432F0222BAA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0CB2B0-CE31-4EA0-8B71-883B8D613F76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8B0C63-48A8-453A-BB19-405B029A718E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628C3-A009-4B53-B63E-2BDA511F2F17}" type="slidenum">
              <a:rPr lang="en-US" altLang="zh-CN" smtClean="0"/>
              <a:t>‹#›</a:t>
            </a:fld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715" y="689610"/>
            <a:ext cx="12193905" cy="6169025"/>
          </a:xfrm>
          <a:prstGeom prst="rect">
            <a:avLst/>
          </a:prstGeom>
        </p:spPr>
      </p:pic>
      <p:pic>
        <p:nvPicPr>
          <p:cNvPr id="12" name="Picture 8" descr="D:\Backup\我的文档\未标题-2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0835640" y="21590"/>
            <a:ext cx="1288415" cy="3435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29" name="Freeform 5"/>
          <p:cNvSpPr>
            <a:spLocks noEditPoints="1"/>
          </p:cNvSpPr>
          <p:nvPr userDrawn="1"/>
        </p:nvSpPr>
        <p:spPr bwMode="auto">
          <a:xfrm>
            <a:off x="-65405" y="4441825"/>
            <a:ext cx="12267565" cy="2374900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/>
                </a:gs>
              </a:gsLst>
              <a:lin ang="5400000" scaled="1"/>
            </a:gradFill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PPT16-9cover老鹰目录x"/>
          <p:cNvPicPr>
            <a:picLocks noChangeAspect="1"/>
          </p:cNvPicPr>
          <p:nvPr userDrawn="1"/>
        </p:nvPicPr>
        <p:blipFill rotWithShape="1">
          <a:blip r:embed="rId2"/>
          <a:srcRect l="24906"/>
          <a:stretch>
            <a:fillRect/>
          </a:stretch>
        </p:blipFill>
        <p:spPr>
          <a:xfrm>
            <a:off x="3175" y="3810"/>
            <a:ext cx="12186285" cy="68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图片 45" descr="PPT16-9cover老鹰目录x"/>
          <p:cNvPicPr>
            <a:picLocks noChangeAspect="1"/>
          </p:cNvPicPr>
          <p:nvPr userDrawn="1"/>
        </p:nvPicPr>
        <p:blipFill rotWithShape="1">
          <a:blip r:embed="rId2"/>
          <a:srcRect l="24906"/>
          <a:stretch>
            <a:fillRect/>
          </a:stretch>
        </p:blipFill>
        <p:spPr>
          <a:xfrm>
            <a:off x="3175" y="3810"/>
            <a:ext cx="12186285" cy="6851015"/>
          </a:xfrm>
          <a:prstGeom prst="rect">
            <a:avLst/>
          </a:prstGeom>
        </p:spPr>
      </p:pic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95630" y="1268730"/>
            <a:ext cx="1260475" cy="1120775"/>
          </a:xfrm>
        </p:spPr>
        <p:txBody>
          <a:bodyPr>
            <a:noAutofit/>
          </a:bodyPr>
          <a:lstStyle>
            <a:lvl1pPr marL="0" indent="0" algn="l">
              <a:buNone/>
              <a:defRPr lang="zh-CN" altLang="en-US" sz="9000" b="1" kern="1200" dirty="0" smtClean="0">
                <a:gradFill>
                  <a:gsLst>
                    <a:gs pos="0">
                      <a:srgbClr val="049AAB"/>
                    </a:gs>
                    <a:gs pos="100000">
                      <a:srgbClr val="01304C"/>
                    </a:gs>
                  </a:gsLst>
                  <a:lin ang="5400000" scaled="1"/>
                </a:gradFill>
                <a:latin typeface="Lifeline JL" panose="00000400000000000000" pitchFamily="2" charset="0"/>
                <a:ea typeface="+mj-ea"/>
                <a:cs typeface="+mn-cs"/>
              </a:defRPr>
            </a:lvl1pPr>
          </a:lstStyle>
          <a:p>
            <a:pPr lvl="0"/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7" name="内容占位符 6"/>
          <p:cNvSpPr>
            <a:spLocks noGrp="1"/>
          </p:cNvSpPr>
          <p:nvPr>
            <p:ph sz="quarter" idx="11" hasCustomPrompt="1"/>
          </p:nvPr>
        </p:nvSpPr>
        <p:spPr>
          <a:xfrm>
            <a:off x="1929326" y="1632213"/>
            <a:ext cx="4246314" cy="75728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4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前端语法介绍</a:t>
            </a:r>
          </a:p>
          <a:p>
            <a:pPr lvl="0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838200" y="109220"/>
            <a:ext cx="76200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3600" b="1" dirty="0">
              <a:solidFill>
                <a:srgbClr val="049AAB"/>
              </a:solidFill>
              <a:latin typeface="Microsoft Yi Baiti" panose="03000500000000000000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691592" y="71016"/>
            <a:ext cx="7292622" cy="720080"/>
          </a:xfr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前端语法介绍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-JQuery</a:t>
            </a:r>
            <a:endParaRPr lang="zh-CN" altLang="en-US" dirty="0" smtClean="0"/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400711" y="251145"/>
            <a:ext cx="1386789" cy="36004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28A9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/>
          </a:p>
        </p:txBody>
      </p:sp>
      <p:cxnSp>
        <p:nvCxnSpPr>
          <p:cNvPr id="2" name="直接连接符 1"/>
          <p:cNvCxnSpPr/>
          <p:nvPr userDrawn="1"/>
        </p:nvCxnSpPr>
        <p:spPr>
          <a:xfrm flipH="1">
            <a:off x="1344295" y="6381115"/>
            <a:ext cx="10847705" cy="28575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 flipH="1">
            <a:off x="55386" y="6409690"/>
            <a:ext cx="792000" cy="0"/>
          </a:xfrm>
          <a:prstGeom prst="line">
            <a:avLst/>
          </a:prstGeom>
          <a:ln w="15875">
            <a:solidFill>
              <a:srgbClr val="28A9D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 userDrawn="1"/>
        </p:nvGrpSpPr>
        <p:grpSpPr>
          <a:xfrm flipH="1">
            <a:off x="889359" y="6198753"/>
            <a:ext cx="412970" cy="421874"/>
            <a:chOff x="7019085" y="157473"/>
            <a:chExt cx="3868830" cy="3952255"/>
          </a:xfrm>
        </p:grpSpPr>
        <p:sp>
          <p:nvSpPr>
            <p:cNvPr id="6" name="椭圆 5"/>
            <p:cNvSpPr/>
            <p:nvPr/>
          </p:nvSpPr>
          <p:spPr>
            <a:xfrm>
              <a:off x="8641073" y="1574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 rot="1542857">
              <a:off x="9362925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 rot="3085714">
              <a:off x="9941806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 rot="7714286">
              <a:off x="9941806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 rot="4628572">
              <a:off x="10263060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 rot="9257143">
              <a:off x="9362925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 rot="6171428">
              <a:off x="10263060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 rot="10800000">
              <a:off x="8641073" y="3484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 rot="12342857">
              <a:off x="7919220" y="332011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 rot="13885714">
              <a:off x="7340340" y="2858472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 rot="20057142">
              <a:off x="7919220" y="32223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 rot="15428571">
              <a:off x="7019085" y="2191381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 rot="16971429">
              <a:off x="7019085" y="1450964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 rot="18514286">
              <a:off x="7340340" y="783873"/>
              <a:ext cx="624855" cy="624855"/>
            </a:xfrm>
            <a:prstGeom prst="ellipse">
              <a:avLst/>
            </a:prstGeom>
            <a:solidFill>
              <a:srgbClr val="28A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28" name="灯片编号占位符 5"/>
          <p:cNvSpPr txBox="1"/>
          <p:nvPr userDrawn="1"/>
        </p:nvSpPr>
        <p:spPr>
          <a:xfrm>
            <a:off x="756285" y="6120130"/>
            <a:ext cx="688340" cy="5664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1FDF45D-01DE-46E3-8746-EE17318E8014}" type="slidenum">
              <a:rPr lang="zh-CN" altLang="en-US" b="1" smtClean="0">
                <a:solidFill>
                  <a:srgbClr val="00AEEF"/>
                </a:solidFill>
              </a:rPr>
              <a:t>‹#›</a:t>
            </a:fld>
            <a:endParaRPr lang="zh-CN" altLang="en-US" b="1" dirty="0">
              <a:solidFill>
                <a:srgbClr val="00AEEF"/>
              </a:solidFill>
            </a:endParaRPr>
          </a:p>
        </p:txBody>
      </p:sp>
      <p:sp>
        <p:nvSpPr>
          <p:cNvPr id="29" name="Freeform 5"/>
          <p:cNvSpPr>
            <a:spLocks noEditPoints="1"/>
          </p:cNvSpPr>
          <p:nvPr userDrawn="1"/>
        </p:nvSpPr>
        <p:spPr bwMode="auto">
          <a:xfrm>
            <a:off x="5103495" y="5328920"/>
            <a:ext cx="5029835" cy="1052195"/>
          </a:xfrm>
          <a:custGeom>
            <a:avLst/>
            <a:gdLst>
              <a:gd name="T0" fmla="*/ 7933 w 8000"/>
              <a:gd name="T1" fmla="*/ 1418 h 1542"/>
              <a:gd name="T2" fmla="*/ 7832 w 8000"/>
              <a:gd name="T3" fmla="*/ 1315 h 1542"/>
              <a:gd name="T4" fmla="*/ 7738 w 8000"/>
              <a:gd name="T5" fmla="*/ 1352 h 1542"/>
              <a:gd name="T6" fmla="*/ 7673 w 8000"/>
              <a:gd name="T7" fmla="*/ 1336 h 1542"/>
              <a:gd name="T8" fmla="*/ 7538 w 8000"/>
              <a:gd name="T9" fmla="*/ 1313 h 1542"/>
              <a:gd name="T10" fmla="*/ 7430 w 8000"/>
              <a:gd name="T11" fmla="*/ 1287 h 1542"/>
              <a:gd name="T12" fmla="*/ 7292 w 8000"/>
              <a:gd name="T13" fmla="*/ 1358 h 1542"/>
              <a:gd name="T14" fmla="*/ 7170 w 8000"/>
              <a:gd name="T15" fmla="*/ 1352 h 1542"/>
              <a:gd name="T16" fmla="*/ 6993 w 8000"/>
              <a:gd name="T17" fmla="*/ 1400 h 1542"/>
              <a:gd name="T18" fmla="*/ 6886 w 8000"/>
              <a:gd name="T19" fmla="*/ 1357 h 1542"/>
              <a:gd name="T20" fmla="*/ 6766 w 8000"/>
              <a:gd name="T21" fmla="*/ 1380 h 1542"/>
              <a:gd name="T22" fmla="*/ 6640 w 8000"/>
              <a:gd name="T23" fmla="*/ 1194 h 1542"/>
              <a:gd name="T24" fmla="*/ 6505 w 8000"/>
              <a:gd name="T25" fmla="*/ 1157 h 1542"/>
              <a:gd name="T26" fmla="*/ 6381 w 8000"/>
              <a:gd name="T27" fmla="*/ 1311 h 1542"/>
              <a:gd name="T28" fmla="*/ 6242 w 8000"/>
              <a:gd name="T29" fmla="*/ 1181 h 1542"/>
              <a:gd name="T30" fmla="*/ 5688 w 8000"/>
              <a:gd name="T31" fmla="*/ 818 h 1542"/>
              <a:gd name="T32" fmla="*/ 5396 w 8000"/>
              <a:gd name="T33" fmla="*/ 674 h 1542"/>
              <a:gd name="T34" fmla="*/ 5346 w 8000"/>
              <a:gd name="T35" fmla="*/ 615 h 1542"/>
              <a:gd name="T36" fmla="*/ 5292 w 8000"/>
              <a:gd name="T37" fmla="*/ 1274 h 1542"/>
              <a:gd name="T38" fmla="*/ 5007 w 8000"/>
              <a:gd name="T39" fmla="*/ 1089 h 1542"/>
              <a:gd name="T40" fmla="*/ 4819 w 8000"/>
              <a:gd name="T41" fmla="*/ 685 h 1542"/>
              <a:gd name="T42" fmla="*/ 4540 w 8000"/>
              <a:gd name="T43" fmla="*/ 1250 h 1542"/>
              <a:gd name="T44" fmla="*/ 4474 w 8000"/>
              <a:gd name="T45" fmla="*/ 1255 h 1542"/>
              <a:gd name="T46" fmla="*/ 4398 w 8000"/>
              <a:gd name="T47" fmla="*/ 1265 h 1542"/>
              <a:gd name="T48" fmla="*/ 4286 w 8000"/>
              <a:gd name="T49" fmla="*/ 1131 h 1542"/>
              <a:gd name="T50" fmla="*/ 4046 w 8000"/>
              <a:gd name="T51" fmla="*/ 1117 h 1542"/>
              <a:gd name="T52" fmla="*/ 3923 w 8000"/>
              <a:gd name="T53" fmla="*/ 975 h 1542"/>
              <a:gd name="T54" fmla="*/ 3742 w 8000"/>
              <a:gd name="T55" fmla="*/ 1095 h 1542"/>
              <a:gd name="T56" fmla="*/ 3585 w 8000"/>
              <a:gd name="T57" fmla="*/ 1415 h 1542"/>
              <a:gd name="T58" fmla="*/ 3463 w 8000"/>
              <a:gd name="T59" fmla="*/ 1255 h 1542"/>
              <a:gd name="T60" fmla="*/ 3390 w 8000"/>
              <a:gd name="T61" fmla="*/ 372 h 1542"/>
              <a:gd name="T62" fmla="*/ 3367 w 8000"/>
              <a:gd name="T63" fmla="*/ 187 h 1542"/>
              <a:gd name="T64" fmla="*/ 3329 w 8000"/>
              <a:gd name="T65" fmla="*/ 695 h 1542"/>
              <a:gd name="T66" fmla="*/ 2997 w 8000"/>
              <a:gd name="T67" fmla="*/ 1479 h 1542"/>
              <a:gd name="T68" fmla="*/ 2797 w 8000"/>
              <a:gd name="T69" fmla="*/ 1119 h 1542"/>
              <a:gd name="T70" fmla="*/ 2628 w 8000"/>
              <a:gd name="T71" fmla="*/ 1372 h 1542"/>
              <a:gd name="T72" fmla="*/ 2470 w 8000"/>
              <a:gd name="T73" fmla="*/ 1378 h 1542"/>
              <a:gd name="T74" fmla="*/ 2310 w 8000"/>
              <a:gd name="T75" fmla="*/ 1440 h 1542"/>
              <a:gd name="T76" fmla="*/ 2152 w 8000"/>
              <a:gd name="T77" fmla="*/ 1391 h 1542"/>
              <a:gd name="T78" fmla="*/ 2055 w 8000"/>
              <a:gd name="T79" fmla="*/ 1463 h 1542"/>
              <a:gd name="T80" fmla="*/ 1975 w 8000"/>
              <a:gd name="T81" fmla="*/ 1479 h 1542"/>
              <a:gd name="T82" fmla="*/ 1805 w 8000"/>
              <a:gd name="T83" fmla="*/ 1456 h 1542"/>
              <a:gd name="T84" fmla="*/ 1673 w 8000"/>
              <a:gd name="T85" fmla="*/ 1469 h 1542"/>
              <a:gd name="T86" fmla="*/ 1531 w 8000"/>
              <a:gd name="T87" fmla="*/ 1408 h 1542"/>
              <a:gd name="T88" fmla="*/ 1443 w 8000"/>
              <a:gd name="T89" fmla="*/ 1265 h 1542"/>
              <a:gd name="T90" fmla="*/ 1253 w 8000"/>
              <a:gd name="T91" fmla="*/ 1421 h 1542"/>
              <a:gd name="T92" fmla="*/ 1155 w 8000"/>
              <a:gd name="T93" fmla="*/ 1401 h 1542"/>
              <a:gd name="T94" fmla="*/ 1051 w 8000"/>
              <a:gd name="T95" fmla="*/ 1389 h 1542"/>
              <a:gd name="T96" fmla="*/ 969 w 8000"/>
              <a:gd name="T97" fmla="*/ 1224 h 1542"/>
              <a:gd name="T98" fmla="*/ 843 w 8000"/>
              <a:gd name="T99" fmla="*/ 1375 h 1542"/>
              <a:gd name="T100" fmla="*/ 664 w 8000"/>
              <a:gd name="T101" fmla="*/ 1427 h 1542"/>
              <a:gd name="T102" fmla="*/ 515 w 8000"/>
              <a:gd name="T103" fmla="*/ 1241 h 1542"/>
              <a:gd name="T104" fmla="*/ 320 w 8000"/>
              <a:gd name="T105" fmla="*/ 1245 h 1542"/>
              <a:gd name="T106" fmla="*/ 218 w 8000"/>
              <a:gd name="T107" fmla="*/ 1342 h 1542"/>
              <a:gd name="T108" fmla="*/ 56 w 8000"/>
              <a:gd name="T109" fmla="*/ 1357 h 1542"/>
              <a:gd name="T110" fmla="*/ 3369 w 8000"/>
              <a:gd name="T111" fmla="*/ 1408 h 1542"/>
              <a:gd name="T112" fmla="*/ 3356 w 8000"/>
              <a:gd name="T113" fmla="*/ 1141 h 1542"/>
              <a:gd name="T114" fmla="*/ 3356 w 8000"/>
              <a:gd name="T115" fmla="*/ 872 h 1542"/>
              <a:gd name="T116" fmla="*/ 3356 w 8000"/>
              <a:gd name="T117" fmla="*/ 756 h 1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000" h="1542">
                <a:moveTo>
                  <a:pt x="7978" y="1472"/>
                </a:moveTo>
                <a:cubicBezTo>
                  <a:pt x="7978" y="1462"/>
                  <a:pt x="7978" y="1462"/>
                  <a:pt x="7978" y="1462"/>
                </a:cubicBezTo>
                <a:cubicBezTo>
                  <a:pt x="7966" y="1462"/>
                  <a:pt x="7966" y="1462"/>
                  <a:pt x="7966" y="1462"/>
                </a:cubicBezTo>
                <a:cubicBezTo>
                  <a:pt x="7966" y="1436"/>
                  <a:pt x="7966" y="1436"/>
                  <a:pt x="7966" y="1436"/>
                </a:cubicBezTo>
                <a:cubicBezTo>
                  <a:pt x="7955" y="1436"/>
                  <a:pt x="7955" y="1436"/>
                  <a:pt x="7955" y="1436"/>
                </a:cubicBezTo>
                <a:cubicBezTo>
                  <a:pt x="7955" y="1420"/>
                  <a:pt x="7955" y="1420"/>
                  <a:pt x="7955" y="1420"/>
                </a:cubicBezTo>
                <a:cubicBezTo>
                  <a:pt x="7941" y="1420"/>
                  <a:pt x="7941" y="1420"/>
                  <a:pt x="7941" y="1420"/>
                </a:cubicBezTo>
                <a:cubicBezTo>
                  <a:pt x="7941" y="1428"/>
                  <a:pt x="7941" y="1428"/>
                  <a:pt x="7941" y="1428"/>
                </a:cubicBezTo>
                <a:cubicBezTo>
                  <a:pt x="7933" y="1428"/>
                  <a:pt x="7933" y="1428"/>
                  <a:pt x="7933" y="1428"/>
                </a:cubicBezTo>
                <a:cubicBezTo>
                  <a:pt x="7933" y="1418"/>
                  <a:pt x="7933" y="1418"/>
                  <a:pt x="7933" y="1418"/>
                </a:cubicBezTo>
                <a:cubicBezTo>
                  <a:pt x="7916" y="1418"/>
                  <a:pt x="7916" y="1418"/>
                  <a:pt x="7916" y="1418"/>
                </a:cubicBezTo>
                <a:cubicBezTo>
                  <a:pt x="7916" y="1433"/>
                  <a:pt x="7916" y="1433"/>
                  <a:pt x="7916" y="1433"/>
                </a:cubicBezTo>
                <a:cubicBezTo>
                  <a:pt x="7895" y="1433"/>
                  <a:pt x="7895" y="1433"/>
                  <a:pt x="7895" y="1433"/>
                </a:cubicBezTo>
                <a:cubicBezTo>
                  <a:pt x="7895" y="1335"/>
                  <a:pt x="7895" y="1335"/>
                  <a:pt x="7895" y="1335"/>
                </a:cubicBezTo>
                <a:cubicBezTo>
                  <a:pt x="7879" y="1335"/>
                  <a:pt x="7879" y="1335"/>
                  <a:pt x="7879" y="1335"/>
                </a:cubicBezTo>
                <a:cubicBezTo>
                  <a:pt x="7855" y="1316"/>
                  <a:pt x="7855" y="1316"/>
                  <a:pt x="7855" y="1316"/>
                </a:cubicBezTo>
                <a:cubicBezTo>
                  <a:pt x="7855" y="1300"/>
                  <a:pt x="7855" y="1300"/>
                  <a:pt x="7855" y="1300"/>
                </a:cubicBezTo>
                <a:cubicBezTo>
                  <a:pt x="7843" y="1300"/>
                  <a:pt x="7843" y="1300"/>
                  <a:pt x="7843" y="1300"/>
                </a:cubicBezTo>
                <a:cubicBezTo>
                  <a:pt x="7843" y="1315"/>
                  <a:pt x="7843" y="1315"/>
                  <a:pt x="7843" y="1315"/>
                </a:cubicBezTo>
                <a:cubicBezTo>
                  <a:pt x="7832" y="1315"/>
                  <a:pt x="7832" y="1315"/>
                  <a:pt x="7832" y="1315"/>
                </a:cubicBezTo>
                <a:cubicBezTo>
                  <a:pt x="7832" y="1300"/>
                  <a:pt x="7832" y="1300"/>
                  <a:pt x="7832" y="1300"/>
                </a:cubicBezTo>
                <a:cubicBezTo>
                  <a:pt x="7821" y="1300"/>
                  <a:pt x="7821" y="1300"/>
                  <a:pt x="7821" y="1300"/>
                </a:cubicBezTo>
                <a:cubicBezTo>
                  <a:pt x="7821" y="1315"/>
                  <a:pt x="7821" y="1315"/>
                  <a:pt x="7821" y="1315"/>
                </a:cubicBezTo>
                <a:cubicBezTo>
                  <a:pt x="7806" y="1335"/>
                  <a:pt x="7806" y="1335"/>
                  <a:pt x="7806" y="1335"/>
                </a:cubicBezTo>
                <a:cubicBezTo>
                  <a:pt x="7789" y="1335"/>
                  <a:pt x="7789" y="1335"/>
                  <a:pt x="7789" y="1335"/>
                </a:cubicBezTo>
                <a:cubicBezTo>
                  <a:pt x="7789" y="1436"/>
                  <a:pt x="7789" y="1436"/>
                  <a:pt x="7789" y="1436"/>
                </a:cubicBezTo>
                <a:cubicBezTo>
                  <a:pt x="7749" y="1436"/>
                  <a:pt x="7749" y="1436"/>
                  <a:pt x="7749" y="1436"/>
                </a:cubicBezTo>
                <a:cubicBezTo>
                  <a:pt x="7749" y="1345"/>
                  <a:pt x="7749" y="1345"/>
                  <a:pt x="7749" y="1345"/>
                </a:cubicBezTo>
                <a:cubicBezTo>
                  <a:pt x="7738" y="1345"/>
                  <a:pt x="7738" y="1345"/>
                  <a:pt x="7738" y="1345"/>
                </a:cubicBezTo>
                <a:cubicBezTo>
                  <a:pt x="7738" y="1352"/>
                  <a:pt x="7738" y="1352"/>
                  <a:pt x="7738" y="1352"/>
                </a:cubicBezTo>
                <a:cubicBezTo>
                  <a:pt x="7724" y="1352"/>
                  <a:pt x="7724" y="1352"/>
                  <a:pt x="7724" y="1352"/>
                </a:cubicBezTo>
                <a:cubicBezTo>
                  <a:pt x="7724" y="1337"/>
                  <a:pt x="7724" y="1337"/>
                  <a:pt x="7724" y="1337"/>
                </a:cubicBezTo>
                <a:cubicBezTo>
                  <a:pt x="7713" y="1337"/>
                  <a:pt x="7713" y="1337"/>
                  <a:pt x="7713" y="1337"/>
                </a:cubicBezTo>
                <a:cubicBezTo>
                  <a:pt x="7713" y="1321"/>
                  <a:pt x="7713" y="1321"/>
                  <a:pt x="7713" y="1321"/>
                </a:cubicBezTo>
                <a:cubicBezTo>
                  <a:pt x="7697" y="1321"/>
                  <a:pt x="7697" y="1321"/>
                  <a:pt x="7697" y="1321"/>
                </a:cubicBezTo>
                <a:cubicBezTo>
                  <a:pt x="7697" y="1336"/>
                  <a:pt x="7697" y="1336"/>
                  <a:pt x="7697" y="1336"/>
                </a:cubicBezTo>
                <a:cubicBezTo>
                  <a:pt x="7687" y="1336"/>
                  <a:pt x="7687" y="1336"/>
                  <a:pt x="7687" y="1336"/>
                </a:cubicBezTo>
                <a:cubicBezTo>
                  <a:pt x="7687" y="1324"/>
                  <a:pt x="7687" y="1324"/>
                  <a:pt x="7687" y="1324"/>
                </a:cubicBezTo>
                <a:cubicBezTo>
                  <a:pt x="7673" y="1324"/>
                  <a:pt x="7673" y="1324"/>
                  <a:pt x="7673" y="1324"/>
                </a:cubicBezTo>
                <a:cubicBezTo>
                  <a:pt x="7673" y="1336"/>
                  <a:pt x="7673" y="1336"/>
                  <a:pt x="7673" y="1336"/>
                </a:cubicBezTo>
                <a:cubicBezTo>
                  <a:pt x="7659" y="1336"/>
                  <a:pt x="7659" y="1336"/>
                  <a:pt x="7659" y="1336"/>
                </a:cubicBezTo>
                <a:cubicBezTo>
                  <a:pt x="7659" y="1326"/>
                  <a:pt x="7659" y="1326"/>
                  <a:pt x="7659" y="1326"/>
                </a:cubicBezTo>
                <a:cubicBezTo>
                  <a:pt x="7645" y="1326"/>
                  <a:pt x="7645" y="1326"/>
                  <a:pt x="7645" y="1326"/>
                </a:cubicBezTo>
                <a:cubicBezTo>
                  <a:pt x="7645" y="1356"/>
                  <a:pt x="7645" y="1356"/>
                  <a:pt x="7645" y="1356"/>
                </a:cubicBezTo>
                <a:cubicBezTo>
                  <a:pt x="7616" y="1356"/>
                  <a:pt x="7616" y="1356"/>
                  <a:pt x="7616" y="1356"/>
                </a:cubicBezTo>
                <a:cubicBezTo>
                  <a:pt x="7616" y="1439"/>
                  <a:pt x="7616" y="1439"/>
                  <a:pt x="7616" y="1439"/>
                </a:cubicBezTo>
                <a:cubicBezTo>
                  <a:pt x="7581" y="1439"/>
                  <a:pt x="7581" y="1439"/>
                  <a:pt x="7581" y="1439"/>
                </a:cubicBezTo>
                <a:cubicBezTo>
                  <a:pt x="7581" y="1337"/>
                  <a:pt x="7581" y="1337"/>
                  <a:pt x="7581" y="1337"/>
                </a:cubicBezTo>
                <a:cubicBezTo>
                  <a:pt x="7557" y="1337"/>
                  <a:pt x="7557" y="1337"/>
                  <a:pt x="7557" y="1337"/>
                </a:cubicBezTo>
                <a:cubicBezTo>
                  <a:pt x="7538" y="1313"/>
                  <a:pt x="7538" y="1313"/>
                  <a:pt x="7538" y="1313"/>
                </a:cubicBezTo>
                <a:cubicBezTo>
                  <a:pt x="7497" y="1313"/>
                  <a:pt x="7497" y="1313"/>
                  <a:pt x="7497" y="1313"/>
                </a:cubicBezTo>
                <a:cubicBezTo>
                  <a:pt x="7497" y="1416"/>
                  <a:pt x="7497" y="1416"/>
                  <a:pt x="7497" y="1416"/>
                </a:cubicBezTo>
                <a:cubicBezTo>
                  <a:pt x="7483" y="1416"/>
                  <a:pt x="7483" y="1416"/>
                  <a:pt x="7483" y="1416"/>
                </a:cubicBezTo>
                <a:cubicBezTo>
                  <a:pt x="7483" y="1314"/>
                  <a:pt x="7483" y="1314"/>
                  <a:pt x="7483" y="1314"/>
                </a:cubicBezTo>
                <a:cubicBezTo>
                  <a:pt x="7465" y="1285"/>
                  <a:pt x="7465" y="1285"/>
                  <a:pt x="7465" y="1285"/>
                </a:cubicBezTo>
                <a:cubicBezTo>
                  <a:pt x="7452" y="1285"/>
                  <a:pt x="7452" y="1285"/>
                  <a:pt x="7452" y="1285"/>
                </a:cubicBezTo>
                <a:cubicBezTo>
                  <a:pt x="7452" y="1291"/>
                  <a:pt x="7452" y="1291"/>
                  <a:pt x="7452" y="1291"/>
                </a:cubicBezTo>
                <a:cubicBezTo>
                  <a:pt x="7441" y="1291"/>
                  <a:pt x="7441" y="1291"/>
                  <a:pt x="7441" y="1291"/>
                </a:cubicBezTo>
                <a:cubicBezTo>
                  <a:pt x="7441" y="1287"/>
                  <a:pt x="7441" y="1287"/>
                  <a:pt x="7441" y="1287"/>
                </a:cubicBezTo>
                <a:cubicBezTo>
                  <a:pt x="7430" y="1287"/>
                  <a:pt x="7430" y="1287"/>
                  <a:pt x="7430" y="1287"/>
                </a:cubicBezTo>
                <a:cubicBezTo>
                  <a:pt x="7430" y="1301"/>
                  <a:pt x="7430" y="1301"/>
                  <a:pt x="7430" y="1301"/>
                </a:cubicBezTo>
                <a:cubicBezTo>
                  <a:pt x="7383" y="1301"/>
                  <a:pt x="7383" y="1301"/>
                  <a:pt x="7383" y="1301"/>
                </a:cubicBezTo>
                <a:cubicBezTo>
                  <a:pt x="7383" y="1286"/>
                  <a:pt x="7383" y="1286"/>
                  <a:pt x="7383" y="1286"/>
                </a:cubicBezTo>
                <a:cubicBezTo>
                  <a:pt x="7370" y="1261"/>
                  <a:pt x="7370" y="1261"/>
                  <a:pt x="7370" y="1261"/>
                </a:cubicBezTo>
                <a:cubicBezTo>
                  <a:pt x="7326" y="1261"/>
                  <a:pt x="7326" y="1261"/>
                  <a:pt x="7326" y="1261"/>
                </a:cubicBezTo>
                <a:cubicBezTo>
                  <a:pt x="7326" y="1286"/>
                  <a:pt x="7326" y="1286"/>
                  <a:pt x="7326" y="1286"/>
                </a:cubicBezTo>
                <a:cubicBezTo>
                  <a:pt x="7297" y="1286"/>
                  <a:pt x="7297" y="1286"/>
                  <a:pt x="7297" y="1286"/>
                </a:cubicBezTo>
                <a:cubicBezTo>
                  <a:pt x="7297" y="1303"/>
                  <a:pt x="7297" y="1303"/>
                  <a:pt x="7297" y="1303"/>
                </a:cubicBezTo>
                <a:cubicBezTo>
                  <a:pt x="7292" y="1303"/>
                  <a:pt x="7292" y="1303"/>
                  <a:pt x="7292" y="1303"/>
                </a:cubicBezTo>
                <a:cubicBezTo>
                  <a:pt x="7292" y="1358"/>
                  <a:pt x="7292" y="1358"/>
                  <a:pt x="7292" y="1358"/>
                </a:cubicBezTo>
                <a:cubicBezTo>
                  <a:pt x="7281" y="1358"/>
                  <a:pt x="7281" y="1358"/>
                  <a:pt x="7281" y="1358"/>
                </a:cubicBezTo>
                <a:cubicBezTo>
                  <a:pt x="7281" y="1302"/>
                  <a:pt x="7281" y="1302"/>
                  <a:pt x="7281" y="1302"/>
                </a:cubicBezTo>
                <a:cubicBezTo>
                  <a:pt x="7273" y="1302"/>
                  <a:pt x="7273" y="1302"/>
                  <a:pt x="7273" y="1302"/>
                </a:cubicBezTo>
                <a:cubicBezTo>
                  <a:pt x="7273" y="1279"/>
                  <a:pt x="7273" y="1279"/>
                  <a:pt x="7273" y="1279"/>
                </a:cubicBezTo>
                <a:cubicBezTo>
                  <a:pt x="7210" y="1279"/>
                  <a:pt x="7210" y="1279"/>
                  <a:pt x="7210" y="1279"/>
                </a:cubicBezTo>
                <a:cubicBezTo>
                  <a:pt x="7210" y="1303"/>
                  <a:pt x="7210" y="1303"/>
                  <a:pt x="7210" y="1303"/>
                </a:cubicBezTo>
                <a:cubicBezTo>
                  <a:pt x="7179" y="1303"/>
                  <a:pt x="7179" y="1303"/>
                  <a:pt x="7179" y="1303"/>
                </a:cubicBezTo>
                <a:cubicBezTo>
                  <a:pt x="7179" y="1323"/>
                  <a:pt x="7179" y="1323"/>
                  <a:pt x="7179" y="1323"/>
                </a:cubicBezTo>
                <a:cubicBezTo>
                  <a:pt x="7170" y="1323"/>
                  <a:pt x="7170" y="1323"/>
                  <a:pt x="7170" y="1323"/>
                </a:cubicBezTo>
                <a:cubicBezTo>
                  <a:pt x="7170" y="1352"/>
                  <a:pt x="7170" y="1352"/>
                  <a:pt x="7170" y="1352"/>
                </a:cubicBezTo>
                <a:cubicBezTo>
                  <a:pt x="7090" y="1352"/>
                  <a:pt x="7090" y="1352"/>
                  <a:pt x="7090" y="1352"/>
                </a:cubicBezTo>
                <a:cubicBezTo>
                  <a:pt x="7090" y="1362"/>
                  <a:pt x="7090" y="1362"/>
                  <a:pt x="7090" y="1362"/>
                </a:cubicBezTo>
                <a:cubicBezTo>
                  <a:pt x="7069" y="1362"/>
                  <a:pt x="7069" y="1362"/>
                  <a:pt x="7069" y="1362"/>
                </a:cubicBezTo>
                <a:cubicBezTo>
                  <a:pt x="7069" y="1308"/>
                  <a:pt x="7069" y="1308"/>
                  <a:pt x="7069" y="1308"/>
                </a:cubicBezTo>
                <a:cubicBezTo>
                  <a:pt x="7036" y="1308"/>
                  <a:pt x="7036" y="1308"/>
                  <a:pt x="7036" y="1308"/>
                </a:cubicBezTo>
                <a:cubicBezTo>
                  <a:pt x="7036" y="1291"/>
                  <a:pt x="7036" y="1291"/>
                  <a:pt x="7036" y="1291"/>
                </a:cubicBezTo>
                <a:cubicBezTo>
                  <a:pt x="7010" y="1291"/>
                  <a:pt x="7010" y="1291"/>
                  <a:pt x="7010" y="1291"/>
                </a:cubicBezTo>
                <a:cubicBezTo>
                  <a:pt x="7010" y="1305"/>
                  <a:pt x="7010" y="1305"/>
                  <a:pt x="7010" y="1305"/>
                </a:cubicBezTo>
                <a:cubicBezTo>
                  <a:pt x="6993" y="1305"/>
                  <a:pt x="6993" y="1305"/>
                  <a:pt x="6993" y="1305"/>
                </a:cubicBezTo>
                <a:cubicBezTo>
                  <a:pt x="6993" y="1400"/>
                  <a:pt x="6993" y="1400"/>
                  <a:pt x="6993" y="1400"/>
                </a:cubicBezTo>
                <a:cubicBezTo>
                  <a:pt x="6972" y="1400"/>
                  <a:pt x="6972" y="1400"/>
                  <a:pt x="6972" y="1400"/>
                </a:cubicBezTo>
                <a:cubicBezTo>
                  <a:pt x="6972" y="1391"/>
                  <a:pt x="6972" y="1391"/>
                  <a:pt x="6972" y="1391"/>
                </a:cubicBezTo>
                <a:cubicBezTo>
                  <a:pt x="6952" y="1391"/>
                  <a:pt x="6952" y="1391"/>
                  <a:pt x="6952" y="1391"/>
                </a:cubicBezTo>
                <a:cubicBezTo>
                  <a:pt x="6952" y="1405"/>
                  <a:pt x="6952" y="1405"/>
                  <a:pt x="6952" y="1405"/>
                </a:cubicBezTo>
                <a:cubicBezTo>
                  <a:pt x="6936" y="1405"/>
                  <a:pt x="6936" y="1405"/>
                  <a:pt x="6936" y="1405"/>
                </a:cubicBezTo>
                <a:cubicBezTo>
                  <a:pt x="6936" y="1375"/>
                  <a:pt x="6936" y="1375"/>
                  <a:pt x="6936" y="1375"/>
                </a:cubicBezTo>
                <a:cubicBezTo>
                  <a:pt x="6922" y="1375"/>
                  <a:pt x="6922" y="1375"/>
                  <a:pt x="6922" y="1375"/>
                </a:cubicBezTo>
                <a:cubicBezTo>
                  <a:pt x="6922" y="1357"/>
                  <a:pt x="6922" y="1357"/>
                  <a:pt x="6922" y="1357"/>
                </a:cubicBezTo>
                <a:cubicBezTo>
                  <a:pt x="6906" y="1357"/>
                  <a:pt x="6906" y="1357"/>
                  <a:pt x="6906" y="1357"/>
                </a:cubicBezTo>
                <a:cubicBezTo>
                  <a:pt x="6886" y="1357"/>
                  <a:pt x="6886" y="1357"/>
                  <a:pt x="6886" y="1357"/>
                </a:cubicBezTo>
                <a:cubicBezTo>
                  <a:pt x="6886" y="1348"/>
                  <a:pt x="6886" y="1348"/>
                  <a:pt x="6886" y="1348"/>
                </a:cubicBezTo>
                <a:cubicBezTo>
                  <a:pt x="6852" y="1348"/>
                  <a:pt x="6852" y="1348"/>
                  <a:pt x="6852" y="1348"/>
                </a:cubicBezTo>
                <a:cubicBezTo>
                  <a:pt x="6852" y="1334"/>
                  <a:pt x="6852" y="1334"/>
                  <a:pt x="6852" y="1334"/>
                </a:cubicBezTo>
                <a:cubicBezTo>
                  <a:pt x="6839" y="1334"/>
                  <a:pt x="6839" y="1334"/>
                  <a:pt x="6839" y="1334"/>
                </a:cubicBezTo>
                <a:cubicBezTo>
                  <a:pt x="6839" y="1344"/>
                  <a:pt x="6839" y="1344"/>
                  <a:pt x="6839" y="1344"/>
                </a:cubicBezTo>
                <a:cubicBezTo>
                  <a:pt x="6786" y="1344"/>
                  <a:pt x="6786" y="1344"/>
                  <a:pt x="6786" y="1344"/>
                </a:cubicBezTo>
                <a:cubicBezTo>
                  <a:pt x="6786" y="1355"/>
                  <a:pt x="6786" y="1355"/>
                  <a:pt x="6786" y="1355"/>
                </a:cubicBezTo>
                <a:cubicBezTo>
                  <a:pt x="6776" y="1355"/>
                  <a:pt x="6776" y="1355"/>
                  <a:pt x="6776" y="1355"/>
                </a:cubicBezTo>
                <a:cubicBezTo>
                  <a:pt x="6776" y="1370"/>
                  <a:pt x="6776" y="1370"/>
                  <a:pt x="6776" y="1370"/>
                </a:cubicBezTo>
                <a:cubicBezTo>
                  <a:pt x="6766" y="1380"/>
                  <a:pt x="6766" y="1380"/>
                  <a:pt x="6766" y="1380"/>
                </a:cubicBezTo>
                <a:cubicBezTo>
                  <a:pt x="6766" y="1411"/>
                  <a:pt x="6766" y="1411"/>
                  <a:pt x="6766" y="1411"/>
                </a:cubicBezTo>
                <a:cubicBezTo>
                  <a:pt x="6755" y="1411"/>
                  <a:pt x="6755" y="1411"/>
                  <a:pt x="6755" y="1411"/>
                </a:cubicBezTo>
                <a:cubicBezTo>
                  <a:pt x="6755" y="1381"/>
                  <a:pt x="6755" y="1381"/>
                  <a:pt x="6755" y="1381"/>
                </a:cubicBezTo>
                <a:cubicBezTo>
                  <a:pt x="6744" y="1367"/>
                  <a:pt x="6744" y="1367"/>
                  <a:pt x="6744" y="1367"/>
                </a:cubicBezTo>
                <a:cubicBezTo>
                  <a:pt x="6744" y="1291"/>
                  <a:pt x="6744" y="1291"/>
                  <a:pt x="6744" y="1291"/>
                </a:cubicBezTo>
                <a:cubicBezTo>
                  <a:pt x="6727" y="1291"/>
                  <a:pt x="6727" y="1291"/>
                  <a:pt x="6727" y="1291"/>
                </a:cubicBezTo>
                <a:cubicBezTo>
                  <a:pt x="6727" y="1217"/>
                  <a:pt x="6727" y="1217"/>
                  <a:pt x="6727" y="1217"/>
                </a:cubicBezTo>
                <a:cubicBezTo>
                  <a:pt x="6670" y="1217"/>
                  <a:pt x="6670" y="1217"/>
                  <a:pt x="6670" y="1217"/>
                </a:cubicBezTo>
                <a:cubicBezTo>
                  <a:pt x="6670" y="1194"/>
                  <a:pt x="6670" y="1194"/>
                  <a:pt x="6670" y="1194"/>
                </a:cubicBezTo>
                <a:cubicBezTo>
                  <a:pt x="6640" y="1194"/>
                  <a:pt x="6640" y="1194"/>
                  <a:pt x="6640" y="1194"/>
                </a:cubicBezTo>
                <a:cubicBezTo>
                  <a:pt x="6640" y="1246"/>
                  <a:pt x="6640" y="1246"/>
                  <a:pt x="6640" y="1246"/>
                </a:cubicBezTo>
                <a:cubicBezTo>
                  <a:pt x="6625" y="1246"/>
                  <a:pt x="6625" y="1246"/>
                  <a:pt x="6625" y="1246"/>
                </a:cubicBezTo>
                <a:cubicBezTo>
                  <a:pt x="6625" y="1229"/>
                  <a:pt x="6625" y="1229"/>
                  <a:pt x="6625" y="1229"/>
                </a:cubicBezTo>
                <a:cubicBezTo>
                  <a:pt x="6625" y="1229"/>
                  <a:pt x="6614" y="1229"/>
                  <a:pt x="6609" y="1229"/>
                </a:cubicBezTo>
                <a:cubicBezTo>
                  <a:pt x="6604" y="1229"/>
                  <a:pt x="6604" y="1246"/>
                  <a:pt x="6604" y="1246"/>
                </a:cubicBezTo>
                <a:cubicBezTo>
                  <a:pt x="6604" y="1293"/>
                  <a:pt x="6604" y="1293"/>
                  <a:pt x="6604" y="1293"/>
                </a:cubicBezTo>
                <a:cubicBezTo>
                  <a:pt x="6562" y="1293"/>
                  <a:pt x="6562" y="1293"/>
                  <a:pt x="6562" y="1293"/>
                </a:cubicBezTo>
                <a:cubicBezTo>
                  <a:pt x="6562" y="1130"/>
                  <a:pt x="6562" y="1130"/>
                  <a:pt x="6562" y="1130"/>
                </a:cubicBezTo>
                <a:cubicBezTo>
                  <a:pt x="6505" y="1130"/>
                  <a:pt x="6505" y="1130"/>
                  <a:pt x="6505" y="1130"/>
                </a:cubicBezTo>
                <a:cubicBezTo>
                  <a:pt x="6505" y="1157"/>
                  <a:pt x="6505" y="1157"/>
                  <a:pt x="6505" y="1157"/>
                </a:cubicBezTo>
                <a:cubicBezTo>
                  <a:pt x="6481" y="1157"/>
                  <a:pt x="6477" y="1169"/>
                  <a:pt x="6477" y="1169"/>
                </a:cubicBezTo>
                <a:cubicBezTo>
                  <a:pt x="6450" y="1169"/>
                  <a:pt x="6450" y="1169"/>
                  <a:pt x="6450" y="1169"/>
                </a:cubicBezTo>
                <a:cubicBezTo>
                  <a:pt x="6450" y="1202"/>
                  <a:pt x="6450" y="1202"/>
                  <a:pt x="6450" y="1202"/>
                </a:cubicBezTo>
                <a:cubicBezTo>
                  <a:pt x="6438" y="1202"/>
                  <a:pt x="6438" y="1202"/>
                  <a:pt x="6438" y="1202"/>
                </a:cubicBezTo>
                <a:cubicBezTo>
                  <a:pt x="6438" y="1333"/>
                  <a:pt x="6438" y="1333"/>
                  <a:pt x="6438" y="1333"/>
                </a:cubicBezTo>
                <a:cubicBezTo>
                  <a:pt x="6414" y="1333"/>
                  <a:pt x="6414" y="1333"/>
                  <a:pt x="6414" y="1333"/>
                </a:cubicBezTo>
                <a:cubicBezTo>
                  <a:pt x="6414" y="1314"/>
                  <a:pt x="6414" y="1314"/>
                  <a:pt x="6414" y="1314"/>
                </a:cubicBezTo>
                <a:cubicBezTo>
                  <a:pt x="6401" y="1301"/>
                  <a:pt x="6401" y="1301"/>
                  <a:pt x="6401" y="1301"/>
                </a:cubicBezTo>
                <a:cubicBezTo>
                  <a:pt x="6394" y="1301"/>
                  <a:pt x="6394" y="1301"/>
                  <a:pt x="6394" y="1301"/>
                </a:cubicBezTo>
                <a:cubicBezTo>
                  <a:pt x="6381" y="1311"/>
                  <a:pt x="6381" y="1311"/>
                  <a:pt x="6381" y="1311"/>
                </a:cubicBezTo>
                <a:cubicBezTo>
                  <a:pt x="6381" y="1078"/>
                  <a:pt x="6381" y="1078"/>
                  <a:pt x="6381" y="1078"/>
                </a:cubicBezTo>
                <a:cubicBezTo>
                  <a:pt x="6322" y="1065"/>
                  <a:pt x="6322" y="1065"/>
                  <a:pt x="6322" y="1065"/>
                </a:cubicBezTo>
                <a:cubicBezTo>
                  <a:pt x="6297" y="1065"/>
                  <a:pt x="6297" y="1065"/>
                  <a:pt x="6297" y="1065"/>
                </a:cubicBezTo>
                <a:cubicBezTo>
                  <a:pt x="6297" y="1080"/>
                  <a:pt x="6297" y="1080"/>
                  <a:pt x="6297" y="1080"/>
                </a:cubicBezTo>
                <a:cubicBezTo>
                  <a:pt x="6280" y="1080"/>
                  <a:pt x="6280" y="1080"/>
                  <a:pt x="6280" y="1080"/>
                </a:cubicBezTo>
                <a:cubicBezTo>
                  <a:pt x="6280" y="1135"/>
                  <a:pt x="6280" y="1135"/>
                  <a:pt x="6280" y="1135"/>
                </a:cubicBezTo>
                <a:cubicBezTo>
                  <a:pt x="6264" y="1135"/>
                  <a:pt x="6264" y="1135"/>
                  <a:pt x="6264" y="1135"/>
                </a:cubicBezTo>
                <a:cubicBezTo>
                  <a:pt x="6264" y="1207"/>
                  <a:pt x="6264" y="1207"/>
                  <a:pt x="6264" y="1207"/>
                </a:cubicBezTo>
                <a:cubicBezTo>
                  <a:pt x="6242" y="1207"/>
                  <a:pt x="6242" y="1207"/>
                  <a:pt x="6242" y="1207"/>
                </a:cubicBezTo>
                <a:cubicBezTo>
                  <a:pt x="6242" y="1181"/>
                  <a:pt x="6242" y="1181"/>
                  <a:pt x="6242" y="1181"/>
                </a:cubicBezTo>
                <a:cubicBezTo>
                  <a:pt x="6214" y="1181"/>
                  <a:pt x="6214" y="1181"/>
                  <a:pt x="6214" y="1181"/>
                </a:cubicBezTo>
                <a:cubicBezTo>
                  <a:pt x="6214" y="1098"/>
                  <a:pt x="6214" y="1098"/>
                  <a:pt x="6214" y="1098"/>
                </a:cubicBezTo>
                <a:cubicBezTo>
                  <a:pt x="6196" y="1098"/>
                  <a:pt x="6196" y="1098"/>
                  <a:pt x="6196" y="1098"/>
                </a:cubicBezTo>
                <a:cubicBezTo>
                  <a:pt x="6196" y="1048"/>
                  <a:pt x="6196" y="1048"/>
                  <a:pt x="6196" y="1048"/>
                </a:cubicBezTo>
                <a:cubicBezTo>
                  <a:pt x="6114" y="1039"/>
                  <a:pt x="6114" y="1039"/>
                  <a:pt x="6114" y="1039"/>
                </a:cubicBezTo>
                <a:cubicBezTo>
                  <a:pt x="6114" y="1024"/>
                  <a:pt x="6114" y="1024"/>
                  <a:pt x="6114" y="1024"/>
                </a:cubicBezTo>
                <a:cubicBezTo>
                  <a:pt x="5961" y="1014"/>
                  <a:pt x="5961" y="1014"/>
                  <a:pt x="5961" y="1014"/>
                </a:cubicBezTo>
                <a:cubicBezTo>
                  <a:pt x="5961" y="823"/>
                  <a:pt x="5961" y="823"/>
                  <a:pt x="5961" y="823"/>
                </a:cubicBezTo>
                <a:cubicBezTo>
                  <a:pt x="5826" y="790"/>
                  <a:pt x="5826" y="790"/>
                  <a:pt x="5826" y="790"/>
                </a:cubicBezTo>
                <a:cubicBezTo>
                  <a:pt x="5688" y="818"/>
                  <a:pt x="5688" y="818"/>
                  <a:pt x="5688" y="818"/>
                </a:cubicBezTo>
                <a:cubicBezTo>
                  <a:pt x="5688" y="1359"/>
                  <a:pt x="5688" y="1359"/>
                  <a:pt x="5688" y="1359"/>
                </a:cubicBezTo>
                <a:cubicBezTo>
                  <a:pt x="5605" y="1359"/>
                  <a:pt x="5605" y="1359"/>
                  <a:pt x="5605" y="1359"/>
                </a:cubicBezTo>
                <a:cubicBezTo>
                  <a:pt x="5605" y="451"/>
                  <a:pt x="5605" y="451"/>
                  <a:pt x="5605" y="451"/>
                </a:cubicBezTo>
                <a:cubicBezTo>
                  <a:pt x="5468" y="487"/>
                  <a:pt x="5468" y="487"/>
                  <a:pt x="5468" y="487"/>
                </a:cubicBezTo>
                <a:cubicBezTo>
                  <a:pt x="5468" y="1274"/>
                  <a:pt x="5468" y="1274"/>
                  <a:pt x="5468" y="1274"/>
                </a:cubicBezTo>
                <a:cubicBezTo>
                  <a:pt x="5414" y="1274"/>
                  <a:pt x="5414" y="1274"/>
                  <a:pt x="5414" y="1274"/>
                </a:cubicBezTo>
                <a:cubicBezTo>
                  <a:pt x="5414" y="683"/>
                  <a:pt x="5414" y="683"/>
                  <a:pt x="5414" y="683"/>
                </a:cubicBezTo>
                <a:cubicBezTo>
                  <a:pt x="5404" y="683"/>
                  <a:pt x="5404" y="683"/>
                  <a:pt x="5404" y="683"/>
                </a:cubicBezTo>
                <a:cubicBezTo>
                  <a:pt x="5404" y="674"/>
                  <a:pt x="5404" y="674"/>
                  <a:pt x="5404" y="674"/>
                </a:cubicBezTo>
                <a:cubicBezTo>
                  <a:pt x="5396" y="674"/>
                  <a:pt x="5396" y="674"/>
                  <a:pt x="5396" y="674"/>
                </a:cubicBezTo>
                <a:cubicBezTo>
                  <a:pt x="5396" y="655"/>
                  <a:pt x="5396" y="655"/>
                  <a:pt x="5396" y="655"/>
                </a:cubicBezTo>
                <a:cubicBezTo>
                  <a:pt x="5384" y="655"/>
                  <a:pt x="5384" y="655"/>
                  <a:pt x="5384" y="655"/>
                </a:cubicBezTo>
                <a:cubicBezTo>
                  <a:pt x="5384" y="634"/>
                  <a:pt x="5384" y="634"/>
                  <a:pt x="5384" y="634"/>
                </a:cubicBezTo>
                <a:cubicBezTo>
                  <a:pt x="5367" y="634"/>
                  <a:pt x="5367" y="634"/>
                  <a:pt x="5367" y="634"/>
                </a:cubicBezTo>
                <a:cubicBezTo>
                  <a:pt x="5367" y="615"/>
                  <a:pt x="5367" y="615"/>
                  <a:pt x="5367" y="615"/>
                </a:cubicBezTo>
                <a:cubicBezTo>
                  <a:pt x="5360" y="615"/>
                  <a:pt x="5360" y="615"/>
                  <a:pt x="5360" y="615"/>
                </a:cubicBezTo>
                <a:cubicBezTo>
                  <a:pt x="5360" y="593"/>
                  <a:pt x="5360" y="593"/>
                  <a:pt x="5360" y="593"/>
                </a:cubicBezTo>
                <a:cubicBezTo>
                  <a:pt x="5353" y="532"/>
                  <a:pt x="5353" y="532"/>
                  <a:pt x="5353" y="532"/>
                </a:cubicBezTo>
                <a:cubicBezTo>
                  <a:pt x="5346" y="593"/>
                  <a:pt x="5346" y="593"/>
                  <a:pt x="5346" y="593"/>
                </a:cubicBezTo>
                <a:cubicBezTo>
                  <a:pt x="5346" y="615"/>
                  <a:pt x="5346" y="615"/>
                  <a:pt x="5346" y="615"/>
                </a:cubicBezTo>
                <a:cubicBezTo>
                  <a:pt x="5339" y="615"/>
                  <a:pt x="5339" y="615"/>
                  <a:pt x="5339" y="615"/>
                </a:cubicBezTo>
                <a:cubicBezTo>
                  <a:pt x="5339" y="634"/>
                  <a:pt x="5339" y="634"/>
                  <a:pt x="5339" y="634"/>
                </a:cubicBezTo>
                <a:cubicBezTo>
                  <a:pt x="5322" y="634"/>
                  <a:pt x="5322" y="634"/>
                  <a:pt x="5322" y="634"/>
                </a:cubicBezTo>
                <a:cubicBezTo>
                  <a:pt x="5322" y="655"/>
                  <a:pt x="5322" y="655"/>
                  <a:pt x="5322" y="655"/>
                </a:cubicBezTo>
                <a:cubicBezTo>
                  <a:pt x="5310" y="655"/>
                  <a:pt x="5310" y="655"/>
                  <a:pt x="5310" y="655"/>
                </a:cubicBezTo>
                <a:cubicBezTo>
                  <a:pt x="5310" y="674"/>
                  <a:pt x="5310" y="674"/>
                  <a:pt x="5310" y="674"/>
                </a:cubicBezTo>
                <a:cubicBezTo>
                  <a:pt x="5302" y="674"/>
                  <a:pt x="5302" y="674"/>
                  <a:pt x="5302" y="674"/>
                </a:cubicBezTo>
                <a:cubicBezTo>
                  <a:pt x="5302" y="683"/>
                  <a:pt x="5302" y="683"/>
                  <a:pt x="5302" y="683"/>
                </a:cubicBezTo>
                <a:cubicBezTo>
                  <a:pt x="5292" y="683"/>
                  <a:pt x="5292" y="683"/>
                  <a:pt x="5292" y="683"/>
                </a:cubicBezTo>
                <a:cubicBezTo>
                  <a:pt x="5292" y="1274"/>
                  <a:pt x="5292" y="1274"/>
                  <a:pt x="5292" y="1274"/>
                </a:cubicBezTo>
                <a:cubicBezTo>
                  <a:pt x="5260" y="1274"/>
                  <a:pt x="5260" y="1274"/>
                  <a:pt x="5260" y="1274"/>
                </a:cubicBezTo>
                <a:cubicBezTo>
                  <a:pt x="5260" y="792"/>
                  <a:pt x="5260" y="792"/>
                  <a:pt x="5260" y="792"/>
                </a:cubicBezTo>
                <a:cubicBezTo>
                  <a:pt x="5098" y="792"/>
                  <a:pt x="5098" y="792"/>
                  <a:pt x="5098" y="792"/>
                </a:cubicBezTo>
                <a:cubicBezTo>
                  <a:pt x="5073" y="817"/>
                  <a:pt x="5073" y="817"/>
                  <a:pt x="5073" y="817"/>
                </a:cubicBezTo>
                <a:cubicBezTo>
                  <a:pt x="5073" y="1219"/>
                  <a:pt x="5073" y="1219"/>
                  <a:pt x="5073" y="1219"/>
                </a:cubicBezTo>
                <a:cubicBezTo>
                  <a:pt x="5044" y="1219"/>
                  <a:pt x="5044" y="1219"/>
                  <a:pt x="5044" y="1219"/>
                </a:cubicBezTo>
                <a:cubicBezTo>
                  <a:pt x="5031" y="1237"/>
                  <a:pt x="5031" y="1237"/>
                  <a:pt x="5031" y="1237"/>
                </a:cubicBezTo>
                <a:cubicBezTo>
                  <a:pt x="5031" y="1419"/>
                  <a:pt x="5031" y="1419"/>
                  <a:pt x="5031" y="1419"/>
                </a:cubicBezTo>
                <a:cubicBezTo>
                  <a:pt x="5007" y="1419"/>
                  <a:pt x="5007" y="1419"/>
                  <a:pt x="5007" y="1419"/>
                </a:cubicBezTo>
                <a:cubicBezTo>
                  <a:pt x="5007" y="1089"/>
                  <a:pt x="5007" y="1089"/>
                  <a:pt x="5007" y="1089"/>
                </a:cubicBezTo>
                <a:cubicBezTo>
                  <a:pt x="4993" y="1089"/>
                  <a:pt x="4993" y="1089"/>
                  <a:pt x="4993" y="1089"/>
                </a:cubicBezTo>
                <a:cubicBezTo>
                  <a:pt x="4993" y="1050"/>
                  <a:pt x="4993" y="1050"/>
                  <a:pt x="4993" y="1050"/>
                </a:cubicBezTo>
                <a:cubicBezTo>
                  <a:pt x="4981" y="1050"/>
                  <a:pt x="4981" y="1050"/>
                  <a:pt x="4981" y="1050"/>
                </a:cubicBezTo>
                <a:cubicBezTo>
                  <a:pt x="4981" y="1026"/>
                  <a:pt x="4981" y="1026"/>
                  <a:pt x="4981" y="1026"/>
                </a:cubicBezTo>
                <a:cubicBezTo>
                  <a:pt x="4959" y="1026"/>
                  <a:pt x="4959" y="1026"/>
                  <a:pt x="4959" y="1026"/>
                </a:cubicBezTo>
                <a:cubicBezTo>
                  <a:pt x="4945" y="1016"/>
                  <a:pt x="4945" y="1016"/>
                  <a:pt x="4945" y="1016"/>
                </a:cubicBezTo>
                <a:cubicBezTo>
                  <a:pt x="4945" y="887"/>
                  <a:pt x="4945" y="887"/>
                  <a:pt x="4945" y="887"/>
                </a:cubicBezTo>
                <a:cubicBezTo>
                  <a:pt x="4841" y="919"/>
                  <a:pt x="4841" y="919"/>
                  <a:pt x="4841" y="919"/>
                </a:cubicBezTo>
                <a:cubicBezTo>
                  <a:pt x="4819" y="902"/>
                  <a:pt x="4819" y="902"/>
                  <a:pt x="4819" y="902"/>
                </a:cubicBezTo>
                <a:cubicBezTo>
                  <a:pt x="4819" y="685"/>
                  <a:pt x="4819" y="685"/>
                  <a:pt x="4819" y="685"/>
                </a:cubicBezTo>
                <a:cubicBezTo>
                  <a:pt x="4750" y="668"/>
                  <a:pt x="4750" y="668"/>
                  <a:pt x="4750" y="668"/>
                </a:cubicBezTo>
                <a:cubicBezTo>
                  <a:pt x="4616" y="723"/>
                  <a:pt x="4616" y="723"/>
                  <a:pt x="4616" y="723"/>
                </a:cubicBezTo>
                <a:cubicBezTo>
                  <a:pt x="4616" y="734"/>
                  <a:pt x="4616" y="734"/>
                  <a:pt x="4616" y="734"/>
                </a:cubicBezTo>
                <a:cubicBezTo>
                  <a:pt x="4593" y="720"/>
                  <a:pt x="4593" y="720"/>
                  <a:pt x="4593" y="720"/>
                </a:cubicBezTo>
                <a:cubicBezTo>
                  <a:pt x="4574" y="720"/>
                  <a:pt x="4574" y="720"/>
                  <a:pt x="4574" y="720"/>
                </a:cubicBezTo>
                <a:cubicBezTo>
                  <a:pt x="4574" y="739"/>
                  <a:pt x="4574" y="739"/>
                  <a:pt x="4574" y="739"/>
                </a:cubicBezTo>
                <a:cubicBezTo>
                  <a:pt x="4551" y="739"/>
                  <a:pt x="4551" y="739"/>
                  <a:pt x="4551" y="739"/>
                </a:cubicBezTo>
                <a:cubicBezTo>
                  <a:pt x="4551" y="807"/>
                  <a:pt x="4551" y="807"/>
                  <a:pt x="4551" y="807"/>
                </a:cubicBezTo>
                <a:cubicBezTo>
                  <a:pt x="4540" y="807"/>
                  <a:pt x="4540" y="807"/>
                  <a:pt x="4540" y="807"/>
                </a:cubicBezTo>
                <a:cubicBezTo>
                  <a:pt x="4540" y="1250"/>
                  <a:pt x="4540" y="1250"/>
                  <a:pt x="4540" y="1250"/>
                </a:cubicBezTo>
                <a:cubicBezTo>
                  <a:pt x="4523" y="1250"/>
                  <a:pt x="4523" y="1250"/>
                  <a:pt x="4523" y="1250"/>
                </a:cubicBezTo>
                <a:cubicBezTo>
                  <a:pt x="4516" y="1237"/>
                  <a:pt x="4516" y="1237"/>
                  <a:pt x="4516" y="1237"/>
                </a:cubicBezTo>
                <a:cubicBezTo>
                  <a:pt x="4516" y="1205"/>
                  <a:pt x="4516" y="1205"/>
                  <a:pt x="4516" y="1205"/>
                </a:cubicBezTo>
                <a:cubicBezTo>
                  <a:pt x="4499" y="1205"/>
                  <a:pt x="4499" y="1205"/>
                  <a:pt x="4499" y="1205"/>
                </a:cubicBezTo>
                <a:cubicBezTo>
                  <a:pt x="4499" y="1238"/>
                  <a:pt x="4499" y="1238"/>
                  <a:pt x="4499" y="1238"/>
                </a:cubicBezTo>
                <a:cubicBezTo>
                  <a:pt x="4495" y="1234"/>
                  <a:pt x="4495" y="1234"/>
                  <a:pt x="4495" y="1234"/>
                </a:cubicBezTo>
                <a:cubicBezTo>
                  <a:pt x="4495" y="1245"/>
                  <a:pt x="4495" y="1245"/>
                  <a:pt x="4495" y="1245"/>
                </a:cubicBezTo>
                <a:cubicBezTo>
                  <a:pt x="4482" y="1245"/>
                  <a:pt x="4482" y="1245"/>
                  <a:pt x="4482" y="1245"/>
                </a:cubicBezTo>
                <a:cubicBezTo>
                  <a:pt x="4482" y="1255"/>
                  <a:pt x="4482" y="1255"/>
                  <a:pt x="4482" y="1255"/>
                </a:cubicBezTo>
                <a:cubicBezTo>
                  <a:pt x="4474" y="1255"/>
                  <a:pt x="4474" y="1255"/>
                  <a:pt x="4474" y="1255"/>
                </a:cubicBezTo>
                <a:cubicBezTo>
                  <a:pt x="4474" y="1263"/>
                  <a:pt x="4474" y="1263"/>
                  <a:pt x="4474" y="1263"/>
                </a:cubicBezTo>
                <a:cubicBezTo>
                  <a:pt x="4452" y="1263"/>
                  <a:pt x="4452" y="1263"/>
                  <a:pt x="4452" y="1263"/>
                </a:cubicBezTo>
                <a:cubicBezTo>
                  <a:pt x="4452" y="1251"/>
                  <a:pt x="4452" y="1251"/>
                  <a:pt x="4452" y="1251"/>
                </a:cubicBezTo>
                <a:cubicBezTo>
                  <a:pt x="4468" y="1248"/>
                  <a:pt x="4468" y="1248"/>
                  <a:pt x="4468" y="1248"/>
                </a:cubicBezTo>
                <a:cubicBezTo>
                  <a:pt x="4468" y="1242"/>
                  <a:pt x="4468" y="1242"/>
                  <a:pt x="4468" y="1242"/>
                </a:cubicBezTo>
                <a:cubicBezTo>
                  <a:pt x="4407" y="1242"/>
                  <a:pt x="4407" y="1242"/>
                  <a:pt x="4407" y="1242"/>
                </a:cubicBezTo>
                <a:cubicBezTo>
                  <a:pt x="4409" y="1247"/>
                  <a:pt x="4409" y="1247"/>
                  <a:pt x="4409" y="1247"/>
                </a:cubicBezTo>
                <a:cubicBezTo>
                  <a:pt x="4421" y="1249"/>
                  <a:pt x="4421" y="1249"/>
                  <a:pt x="4421" y="1249"/>
                </a:cubicBezTo>
                <a:cubicBezTo>
                  <a:pt x="4421" y="1260"/>
                  <a:pt x="4421" y="1260"/>
                  <a:pt x="4421" y="1260"/>
                </a:cubicBezTo>
                <a:cubicBezTo>
                  <a:pt x="4398" y="1265"/>
                  <a:pt x="4398" y="1265"/>
                  <a:pt x="4398" y="1265"/>
                </a:cubicBezTo>
                <a:cubicBezTo>
                  <a:pt x="4369" y="1201"/>
                  <a:pt x="4369" y="1201"/>
                  <a:pt x="4369" y="1201"/>
                </a:cubicBezTo>
                <a:cubicBezTo>
                  <a:pt x="4369" y="1161"/>
                  <a:pt x="4369" y="1161"/>
                  <a:pt x="4369" y="1161"/>
                </a:cubicBezTo>
                <a:cubicBezTo>
                  <a:pt x="4369" y="948"/>
                  <a:pt x="4369" y="948"/>
                  <a:pt x="4369" y="948"/>
                </a:cubicBezTo>
                <a:cubicBezTo>
                  <a:pt x="4369" y="948"/>
                  <a:pt x="4379" y="944"/>
                  <a:pt x="4379" y="932"/>
                </a:cubicBezTo>
                <a:cubicBezTo>
                  <a:pt x="4379" y="920"/>
                  <a:pt x="4346" y="917"/>
                  <a:pt x="4333" y="917"/>
                </a:cubicBezTo>
                <a:cubicBezTo>
                  <a:pt x="4320" y="917"/>
                  <a:pt x="4287" y="920"/>
                  <a:pt x="4287" y="932"/>
                </a:cubicBezTo>
                <a:cubicBezTo>
                  <a:pt x="4287" y="944"/>
                  <a:pt x="4297" y="948"/>
                  <a:pt x="4297" y="948"/>
                </a:cubicBezTo>
                <a:cubicBezTo>
                  <a:pt x="4297" y="1161"/>
                  <a:pt x="4297" y="1161"/>
                  <a:pt x="4297" y="1161"/>
                </a:cubicBezTo>
                <a:cubicBezTo>
                  <a:pt x="4286" y="1161"/>
                  <a:pt x="4286" y="1161"/>
                  <a:pt x="4286" y="1161"/>
                </a:cubicBezTo>
                <a:cubicBezTo>
                  <a:pt x="4286" y="1131"/>
                  <a:pt x="4286" y="1131"/>
                  <a:pt x="4286" y="1131"/>
                </a:cubicBezTo>
                <a:cubicBezTo>
                  <a:pt x="4238" y="1091"/>
                  <a:pt x="4238" y="1091"/>
                  <a:pt x="4238" y="1091"/>
                </a:cubicBezTo>
                <a:cubicBezTo>
                  <a:pt x="4238" y="974"/>
                  <a:pt x="4238" y="974"/>
                  <a:pt x="4238" y="974"/>
                </a:cubicBezTo>
                <a:cubicBezTo>
                  <a:pt x="4223" y="974"/>
                  <a:pt x="4223" y="974"/>
                  <a:pt x="4223" y="974"/>
                </a:cubicBezTo>
                <a:cubicBezTo>
                  <a:pt x="4166" y="1010"/>
                  <a:pt x="4166" y="1010"/>
                  <a:pt x="4166" y="1010"/>
                </a:cubicBezTo>
                <a:cubicBezTo>
                  <a:pt x="4166" y="995"/>
                  <a:pt x="4166" y="995"/>
                  <a:pt x="4166" y="995"/>
                </a:cubicBezTo>
                <a:cubicBezTo>
                  <a:pt x="4087" y="995"/>
                  <a:pt x="4087" y="995"/>
                  <a:pt x="4087" y="995"/>
                </a:cubicBezTo>
                <a:cubicBezTo>
                  <a:pt x="4087" y="1012"/>
                  <a:pt x="4087" y="1012"/>
                  <a:pt x="4087" y="1012"/>
                </a:cubicBezTo>
                <a:cubicBezTo>
                  <a:pt x="4069" y="1012"/>
                  <a:pt x="4069" y="1012"/>
                  <a:pt x="4069" y="1012"/>
                </a:cubicBezTo>
                <a:cubicBezTo>
                  <a:pt x="4069" y="1130"/>
                  <a:pt x="4069" y="1130"/>
                  <a:pt x="4069" y="1130"/>
                </a:cubicBezTo>
                <a:cubicBezTo>
                  <a:pt x="4046" y="1117"/>
                  <a:pt x="4046" y="1117"/>
                  <a:pt x="4046" y="1117"/>
                </a:cubicBezTo>
                <a:cubicBezTo>
                  <a:pt x="4046" y="1088"/>
                  <a:pt x="4046" y="1088"/>
                  <a:pt x="4046" y="1088"/>
                </a:cubicBezTo>
                <a:cubicBezTo>
                  <a:pt x="4039" y="1088"/>
                  <a:pt x="4039" y="1088"/>
                  <a:pt x="4039" y="1088"/>
                </a:cubicBezTo>
                <a:cubicBezTo>
                  <a:pt x="4039" y="1118"/>
                  <a:pt x="4039" y="1118"/>
                  <a:pt x="4039" y="1118"/>
                </a:cubicBezTo>
                <a:cubicBezTo>
                  <a:pt x="4032" y="1118"/>
                  <a:pt x="4032" y="1118"/>
                  <a:pt x="4032" y="1118"/>
                </a:cubicBezTo>
                <a:cubicBezTo>
                  <a:pt x="4032" y="1061"/>
                  <a:pt x="4032" y="1061"/>
                  <a:pt x="4032" y="1061"/>
                </a:cubicBezTo>
                <a:cubicBezTo>
                  <a:pt x="3989" y="1061"/>
                  <a:pt x="3989" y="1061"/>
                  <a:pt x="3989" y="1061"/>
                </a:cubicBezTo>
                <a:cubicBezTo>
                  <a:pt x="3989" y="1052"/>
                  <a:pt x="3984" y="1018"/>
                  <a:pt x="3943" y="995"/>
                </a:cubicBezTo>
                <a:cubicBezTo>
                  <a:pt x="3943" y="975"/>
                  <a:pt x="3943" y="975"/>
                  <a:pt x="3943" y="975"/>
                </a:cubicBezTo>
                <a:cubicBezTo>
                  <a:pt x="3933" y="975"/>
                  <a:pt x="3933" y="975"/>
                  <a:pt x="3933" y="975"/>
                </a:cubicBezTo>
                <a:cubicBezTo>
                  <a:pt x="3923" y="975"/>
                  <a:pt x="3923" y="975"/>
                  <a:pt x="3923" y="975"/>
                </a:cubicBezTo>
                <a:cubicBezTo>
                  <a:pt x="3923" y="995"/>
                  <a:pt x="3923" y="995"/>
                  <a:pt x="3923" y="995"/>
                </a:cubicBezTo>
                <a:cubicBezTo>
                  <a:pt x="3882" y="1018"/>
                  <a:pt x="3877" y="1052"/>
                  <a:pt x="3877" y="1061"/>
                </a:cubicBezTo>
                <a:cubicBezTo>
                  <a:pt x="3877" y="1070"/>
                  <a:pt x="3885" y="1078"/>
                  <a:pt x="3885" y="1078"/>
                </a:cubicBezTo>
                <a:cubicBezTo>
                  <a:pt x="3859" y="1078"/>
                  <a:pt x="3859" y="1078"/>
                  <a:pt x="3859" y="1078"/>
                </a:cubicBezTo>
                <a:cubicBezTo>
                  <a:pt x="3846" y="1078"/>
                  <a:pt x="3846" y="1078"/>
                  <a:pt x="3846" y="1078"/>
                </a:cubicBezTo>
                <a:cubicBezTo>
                  <a:pt x="3809" y="1051"/>
                  <a:pt x="3809" y="1051"/>
                  <a:pt x="3809" y="1051"/>
                </a:cubicBezTo>
                <a:cubicBezTo>
                  <a:pt x="3781" y="1070"/>
                  <a:pt x="3781" y="1070"/>
                  <a:pt x="3781" y="1070"/>
                </a:cubicBezTo>
                <a:cubicBezTo>
                  <a:pt x="3770" y="1080"/>
                  <a:pt x="3770" y="1080"/>
                  <a:pt x="3770" y="1080"/>
                </a:cubicBezTo>
                <a:cubicBezTo>
                  <a:pt x="3742" y="1080"/>
                  <a:pt x="3742" y="1080"/>
                  <a:pt x="3742" y="1080"/>
                </a:cubicBezTo>
                <a:cubicBezTo>
                  <a:pt x="3742" y="1095"/>
                  <a:pt x="3742" y="1095"/>
                  <a:pt x="3742" y="1095"/>
                </a:cubicBezTo>
                <a:cubicBezTo>
                  <a:pt x="3759" y="1095"/>
                  <a:pt x="3763" y="1109"/>
                  <a:pt x="3763" y="1109"/>
                </a:cubicBezTo>
                <a:cubicBezTo>
                  <a:pt x="3763" y="1133"/>
                  <a:pt x="3763" y="1133"/>
                  <a:pt x="3763" y="1133"/>
                </a:cubicBezTo>
                <a:cubicBezTo>
                  <a:pt x="3734" y="1133"/>
                  <a:pt x="3734" y="1133"/>
                  <a:pt x="3734" y="1133"/>
                </a:cubicBezTo>
                <a:cubicBezTo>
                  <a:pt x="3734" y="1123"/>
                  <a:pt x="3734" y="1123"/>
                  <a:pt x="3734" y="1123"/>
                </a:cubicBezTo>
                <a:cubicBezTo>
                  <a:pt x="3673" y="1123"/>
                  <a:pt x="3673" y="1123"/>
                  <a:pt x="3673" y="1123"/>
                </a:cubicBezTo>
                <a:cubicBezTo>
                  <a:pt x="3673" y="1147"/>
                  <a:pt x="3673" y="1147"/>
                  <a:pt x="3673" y="1147"/>
                </a:cubicBezTo>
                <a:cubicBezTo>
                  <a:pt x="3635" y="1147"/>
                  <a:pt x="3635" y="1147"/>
                  <a:pt x="3635" y="1147"/>
                </a:cubicBezTo>
                <a:cubicBezTo>
                  <a:pt x="3635" y="1405"/>
                  <a:pt x="3635" y="1405"/>
                  <a:pt x="3635" y="1405"/>
                </a:cubicBezTo>
                <a:cubicBezTo>
                  <a:pt x="3585" y="1405"/>
                  <a:pt x="3585" y="1405"/>
                  <a:pt x="3585" y="1405"/>
                </a:cubicBezTo>
                <a:cubicBezTo>
                  <a:pt x="3585" y="1415"/>
                  <a:pt x="3585" y="1415"/>
                  <a:pt x="3585" y="1415"/>
                </a:cubicBezTo>
                <a:cubicBezTo>
                  <a:pt x="3576" y="1415"/>
                  <a:pt x="3576" y="1415"/>
                  <a:pt x="3576" y="1415"/>
                </a:cubicBezTo>
                <a:cubicBezTo>
                  <a:pt x="3576" y="1437"/>
                  <a:pt x="3576" y="1437"/>
                  <a:pt x="3576" y="1437"/>
                </a:cubicBezTo>
                <a:cubicBezTo>
                  <a:pt x="3565" y="1437"/>
                  <a:pt x="3565" y="1437"/>
                  <a:pt x="3565" y="1437"/>
                </a:cubicBezTo>
                <a:cubicBezTo>
                  <a:pt x="3565" y="1403"/>
                  <a:pt x="3565" y="1403"/>
                  <a:pt x="3565" y="1403"/>
                </a:cubicBezTo>
                <a:cubicBezTo>
                  <a:pt x="3528" y="1403"/>
                  <a:pt x="3528" y="1403"/>
                  <a:pt x="3528" y="1403"/>
                </a:cubicBezTo>
                <a:cubicBezTo>
                  <a:pt x="3528" y="1259"/>
                  <a:pt x="3528" y="1259"/>
                  <a:pt x="3528" y="1259"/>
                </a:cubicBezTo>
                <a:cubicBezTo>
                  <a:pt x="3478" y="1259"/>
                  <a:pt x="3478" y="1259"/>
                  <a:pt x="3478" y="1259"/>
                </a:cubicBezTo>
                <a:cubicBezTo>
                  <a:pt x="3478" y="1245"/>
                  <a:pt x="3478" y="1245"/>
                  <a:pt x="3478" y="1245"/>
                </a:cubicBezTo>
                <a:cubicBezTo>
                  <a:pt x="3463" y="1245"/>
                  <a:pt x="3463" y="1245"/>
                  <a:pt x="3463" y="1245"/>
                </a:cubicBezTo>
                <a:cubicBezTo>
                  <a:pt x="3463" y="1255"/>
                  <a:pt x="3463" y="1255"/>
                  <a:pt x="3463" y="1255"/>
                </a:cubicBezTo>
                <a:cubicBezTo>
                  <a:pt x="3455" y="1255"/>
                  <a:pt x="3455" y="1255"/>
                  <a:pt x="3455" y="1255"/>
                </a:cubicBezTo>
                <a:cubicBezTo>
                  <a:pt x="3456" y="1251"/>
                  <a:pt x="3456" y="1248"/>
                  <a:pt x="3456" y="1245"/>
                </a:cubicBezTo>
                <a:cubicBezTo>
                  <a:pt x="3456" y="1211"/>
                  <a:pt x="3436" y="1182"/>
                  <a:pt x="3407" y="1168"/>
                </a:cubicBezTo>
                <a:cubicBezTo>
                  <a:pt x="3407" y="700"/>
                  <a:pt x="3407" y="700"/>
                  <a:pt x="3407" y="700"/>
                </a:cubicBezTo>
                <a:cubicBezTo>
                  <a:pt x="3431" y="687"/>
                  <a:pt x="3447" y="662"/>
                  <a:pt x="3447" y="634"/>
                </a:cubicBezTo>
                <a:cubicBezTo>
                  <a:pt x="3447" y="597"/>
                  <a:pt x="3421" y="567"/>
                  <a:pt x="3387" y="560"/>
                </a:cubicBezTo>
                <a:cubicBezTo>
                  <a:pt x="3383" y="429"/>
                  <a:pt x="3383" y="429"/>
                  <a:pt x="3383" y="429"/>
                </a:cubicBezTo>
                <a:cubicBezTo>
                  <a:pt x="3391" y="425"/>
                  <a:pt x="3397" y="417"/>
                  <a:pt x="3397" y="407"/>
                </a:cubicBezTo>
                <a:cubicBezTo>
                  <a:pt x="3397" y="400"/>
                  <a:pt x="3394" y="393"/>
                  <a:pt x="3390" y="389"/>
                </a:cubicBezTo>
                <a:cubicBezTo>
                  <a:pt x="3390" y="372"/>
                  <a:pt x="3390" y="372"/>
                  <a:pt x="3390" y="372"/>
                </a:cubicBezTo>
                <a:cubicBezTo>
                  <a:pt x="3382" y="372"/>
                  <a:pt x="3382" y="372"/>
                  <a:pt x="3382" y="372"/>
                </a:cubicBezTo>
                <a:cubicBezTo>
                  <a:pt x="3382" y="269"/>
                  <a:pt x="3382" y="269"/>
                  <a:pt x="3382" y="269"/>
                </a:cubicBezTo>
                <a:cubicBezTo>
                  <a:pt x="3377" y="269"/>
                  <a:pt x="3377" y="269"/>
                  <a:pt x="3377" y="269"/>
                </a:cubicBezTo>
                <a:cubicBezTo>
                  <a:pt x="3377" y="187"/>
                  <a:pt x="3377" y="187"/>
                  <a:pt x="3377" y="187"/>
                </a:cubicBezTo>
                <a:cubicBezTo>
                  <a:pt x="3377" y="187"/>
                  <a:pt x="3385" y="187"/>
                  <a:pt x="3385" y="177"/>
                </a:cubicBezTo>
                <a:cubicBezTo>
                  <a:pt x="3385" y="167"/>
                  <a:pt x="3377" y="170"/>
                  <a:pt x="3377" y="170"/>
                </a:cubicBezTo>
                <a:cubicBezTo>
                  <a:pt x="3372" y="0"/>
                  <a:pt x="3372" y="0"/>
                  <a:pt x="3372" y="0"/>
                </a:cubicBezTo>
                <a:cubicBezTo>
                  <a:pt x="3367" y="170"/>
                  <a:pt x="3367" y="170"/>
                  <a:pt x="3367" y="170"/>
                </a:cubicBezTo>
                <a:cubicBezTo>
                  <a:pt x="3367" y="170"/>
                  <a:pt x="3359" y="167"/>
                  <a:pt x="3359" y="177"/>
                </a:cubicBezTo>
                <a:cubicBezTo>
                  <a:pt x="3359" y="187"/>
                  <a:pt x="3367" y="187"/>
                  <a:pt x="3367" y="187"/>
                </a:cubicBezTo>
                <a:cubicBezTo>
                  <a:pt x="3367" y="269"/>
                  <a:pt x="3367" y="269"/>
                  <a:pt x="3367" y="269"/>
                </a:cubicBezTo>
                <a:cubicBezTo>
                  <a:pt x="3362" y="269"/>
                  <a:pt x="3362" y="269"/>
                  <a:pt x="3362" y="269"/>
                </a:cubicBezTo>
                <a:cubicBezTo>
                  <a:pt x="3362" y="372"/>
                  <a:pt x="3362" y="372"/>
                  <a:pt x="3362" y="372"/>
                </a:cubicBezTo>
                <a:cubicBezTo>
                  <a:pt x="3354" y="372"/>
                  <a:pt x="3354" y="372"/>
                  <a:pt x="3354" y="372"/>
                </a:cubicBezTo>
                <a:cubicBezTo>
                  <a:pt x="3354" y="389"/>
                  <a:pt x="3354" y="389"/>
                  <a:pt x="3354" y="389"/>
                </a:cubicBezTo>
                <a:cubicBezTo>
                  <a:pt x="3350" y="393"/>
                  <a:pt x="3347" y="400"/>
                  <a:pt x="3347" y="407"/>
                </a:cubicBezTo>
                <a:cubicBezTo>
                  <a:pt x="3347" y="417"/>
                  <a:pt x="3353" y="425"/>
                  <a:pt x="3361" y="429"/>
                </a:cubicBezTo>
                <a:cubicBezTo>
                  <a:pt x="3357" y="560"/>
                  <a:pt x="3357" y="560"/>
                  <a:pt x="3357" y="560"/>
                </a:cubicBezTo>
                <a:cubicBezTo>
                  <a:pt x="3323" y="567"/>
                  <a:pt x="3297" y="597"/>
                  <a:pt x="3297" y="634"/>
                </a:cubicBezTo>
                <a:cubicBezTo>
                  <a:pt x="3297" y="659"/>
                  <a:pt x="3310" y="681"/>
                  <a:pt x="3329" y="695"/>
                </a:cubicBezTo>
                <a:cubicBezTo>
                  <a:pt x="3329" y="1173"/>
                  <a:pt x="3329" y="1173"/>
                  <a:pt x="3329" y="1173"/>
                </a:cubicBezTo>
                <a:cubicBezTo>
                  <a:pt x="3304" y="1187"/>
                  <a:pt x="3288" y="1214"/>
                  <a:pt x="3288" y="1245"/>
                </a:cubicBezTo>
                <a:cubicBezTo>
                  <a:pt x="3288" y="1275"/>
                  <a:pt x="3304" y="1302"/>
                  <a:pt x="3329" y="1317"/>
                </a:cubicBezTo>
                <a:cubicBezTo>
                  <a:pt x="3329" y="1343"/>
                  <a:pt x="3329" y="1343"/>
                  <a:pt x="3329" y="1343"/>
                </a:cubicBezTo>
                <a:cubicBezTo>
                  <a:pt x="3287" y="1479"/>
                  <a:pt x="3287" y="1479"/>
                  <a:pt x="3287" y="1479"/>
                </a:cubicBezTo>
                <a:cubicBezTo>
                  <a:pt x="3180" y="1479"/>
                  <a:pt x="3180" y="1479"/>
                  <a:pt x="3180" y="1479"/>
                </a:cubicBezTo>
                <a:cubicBezTo>
                  <a:pt x="3180" y="1420"/>
                  <a:pt x="3180" y="1420"/>
                  <a:pt x="3180" y="1420"/>
                </a:cubicBezTo>
                <a:cubicBezTo>
                  <a:pt x="3132" y="1420"/>
                  <a:pt x="3132" y="1420"/>
                  <a:pt x="3132" y="1420"/>
                </a:cubicBezTo>
                <a:cubicBezTo>
                  <a:pt x="3132" y="1479"/>
                  <a:pt x="3132" y="1479"/>
                  <a:pt x="3132" y="1479"/>
                </a:cubicBezTo>
                <a:cubicBezTo>
                  <a:pt x="2997" y="1479"/>
                  <a:pt x="2997" y="1479"/>
                  <a:pt x="2997" y="1479"/>
                </a:cubicBezTo>
                <a:cubicBezTo>
                  <a:pt x="2997" y="1395"/>
                  <a:pt x="2997" y="1395"/>
                  <a:pt x="2997" y="1395"/>
                </a:cubicBezTo>
                <a:cubicBezTo>
                  <a:pt x="2850" y="1372"/>
                  <a:pt x="2850" y="1372"/>
                  <a:pt x="2850" y="1372"/>
                </a:cubicBezTo>
                <a:cubicBezTo>
                  <a:pt x="2850" y="1279"/>
                  <a:pt x="2850" y="1279"/>
                  <a:pt x="2850" y="1279"/>
                </a:cubicBezTo>
                <a:cubicBezTo>
                  <a:pt x="2844" y="1271"/>
                  <a:pt x="2844" y="1271"/>
                  <a:pt x="2844" y="1271"/>
                </a:cubicBezTo>
                <a:cubicBezTo>
                  <a:pt x="2844" y="1227"/>
                  <a:pt x="2844" y="1227"/>
                  <a:pt x="2844" y="1227"/>
                </a:cubicBezTo>
                <a:cubicBezTo>
                  <a:pt x="2838" y="1223"/>
                  <a:pt x="2838" y="1223"/>
                  <a:pt x="2838" y="1223"/>
                </a:cubicBezTo>
                <a:cubicBezTo>
                  <a:pt x="2838" y="1194"/>
                  <a:pt x="2838" y="1194"/>
                  <a:pt x="2838" y="1194"/>
                </a:cubicBezTo>
                <a:cubicBezTo>
                  <a:pt x="2818" y="1177"/>
                  <a:pt x="2818" y="1177"/>
                  <a:pt x="2818" y="1177"/>
                </a:cubicBezTo>
                <a:cubicBezTo>
                  <a:pt x="2803" y="1177"/>
                  <a:pt x="2803" y="1177"/>
                  <a:pt x="2803" y="1177"/>
                </a:cubicBezTo>
                <a:cubicBezTo>
                  <a:pt x="2797" y="1119"/>
                  <a:pt x="2797" y="1119"/>
                  <a:pt x="2797" y="1119"/>
                </a:cubicBezTo>
                <a:cubicBezTo>
                  <a:pt x="2791" y="1177"/>
                  <a:pt x="2791" y="1177"/>
                  <a:pt x="2791" y="1177"/>
                </a:cubicBezTo>
                <a:cubicBezTo>
                  <a:pt x="2776" y="1177"/>
                  <a:pt x="2776" y="1177"/>
                  <a:pt x="2776" y="1177"/>
                </a:cubicBezTo>
                <a:cubicBezTo>
                  <a:pt x="2756" y="1194"/>
                  <a:pt x="2756" y="1194"/>
                  <a:pt x="2756" y="1194"/>
                </a:cubicBezTo>
                <a:cubicBezTo>
                  <a:pt x="2756" y="1223"/>
                  <a:pt x="2756" y="1223"/>
                  <a:pt x="2756" y="1223"/>
                </a:cubicBezTo>
                <a:cubicBezTo>
                  <a:pt x="2750" y="1227"/>
                  <a:pt x="2750" y="1227"/>
                  <a:pt x="2750" y="1227"/>
                </a:cubicBezTo>
                <a:cubicBezTo>
                  <a:pt x="2750" y="1271"/>
                  <a:pt x="2750" y="1271"/>
                  <a:pt x="2750" y="1271"/>
                </a:cubicBezTo>
                <a:cubicBezTo>
                  <a:pt x="2744" y="1279"/>
                  <a:pt x="2744" y="1279"/>
                  <a:pt x="2744" y="1279"/>
                </a:cubicBezTo>
                <a:cubicBezTo>
                  <a:pt x="2744" y="1341"/>
                  <a:pt x="2744" y="1341"/>
                  <a:pt x="2744" y="1341"/>
                </a:cubicBezTo>
                <a:cubicBezTo>
                  <a:pt x="2744" y="1341"/>
                  <a:pt x="2733" y="1330"/>
                  <a:pt x="2701" y="1330"/>
                </a:cubicBezTo>
                <a:cubicBezTo>
                  <a:pt x="2658" y="1330"/>
                  <a:pt x="2628" y="1372"/>
                  <a:pt x="2628" y="1372"/>
                </a:cubicBezTo>
                <a:cubicBezTo>
                  <a:pt x="2572" y="1372"/>
                  <a:pt x="2572" y="1372"/>
                  <a:pt x="2572" y="1372"/>
                </a:cubicBezTo>
                <a:cubicBezTo>
                  <a:pt x="2572" y="1389"/>
                  <a:pt x="2572" y="1389"/>
                  <a:pt x="2572" y="1389"/>
                </a:cubicBezTo>
                <a:cubicBezTo>
                  <a:pt x="2553" y="1389"/>
                  <a:pt x="2553" y="1389"/>
                  <a:pt x="2553" y="1389"/>
                </a:cubicBezTo>
                <a:cubicBezTo>
                  <a:pt x="2553" y="1382"/>
                  <a:pt x="2553" y="1382"/>
                  <a:pt x="2553" y="1382"/>
                </a:cubicBezTo>
                <a:cubicBezTo>
                  <a:pt x="2510" y="1382"/>
                  <a:pt x="2510" y="1382"/>
                  <a:pt x="2510" y="1382"/>
                </a:cubicBezTo>
                <a:cubicBezTo>
                  <a:pt x="2502" y="1393"/>
                  <a:pt x="2502" y="1393"/>
                  <a:pt x="2502" y="1393"/>
                </a:cubicBezTo>
                <a:cubicBezTo>
                  <a:pt x="2478" y="1393"/>
                  <a:pt x="2478" y="1393"/>
                  <a:pt x="2478" y="1393"/>
                </a:cubicBezTo>
                <a:cubicBezTo>
                  <a:pt x="2478" y="1402"/>
                  <a:pt x="2478" y="1402"/>
                  <a:pt x="2478" y="1402"/>
                </a:cubicBezTo>
                <a:cubicBezTo>
                  <a:pt x="2470" y="1402"/>
                  <a:pt x="2470" y="1402"/>
                  <a:pt x="2470" y="1402"/>
                </a:cubicBezTo>
                <a:cubicBezTo>
                  <a:pt x="2470" y="1378"/>
                  <a:pt x="2470" y="1378"/>
                  <a:pt x="2470" y="1378"/>
                </a:cubicBezTo>
                <a:cubicBezTo>
                  <a:pt x="2443" y="1378"/>
                  <a:pt x="2443" y="1378"/>
                  <a:pt x="2443" y="1378"/>
                </a:cubicBezTo>
                <a:cubicBezTo>
                  <a:pt x="2432" y="1388"/>
                  <a:pt x="2432" y="1388"/>
                  <a:pt x="2432" y="1388"/>
                </a:cubicBezTo>
                <a:cubicBezTo>
                  <a:pt x="2417" y="1388"/>
                  <a:pt x="2417" y="1388"/>
                  <a:pt x="2417" y="1388"/>
                </a:cubicBezTo>
                <a:cubicBezTo>
                  <a:pt x="2408" y="1375"/>
                  <a:pt x="2408" y="1375"/>
                  <a:pt x="2408" y="1375"/>
                </a:cubicBezTo>
                <a:cubicBezTo>
                  <a:pt x="2393" y="1375"/>
                  <a:pt x="2393" y="1375"/>
                  <a:pt x="2393" y="1375"/>
                </a:cubicBezTo>
                <a:cubicBezTo>
                  <a:pt x="2381" y="1388"/>
                  <a:pt x="2381" y="1388"/>
                  <a:pt x="2381" y="1388"/>
                </a:cubicBezTo>
                <a:cubicBezTo>
                  <a:pt x="2365" y="1388"/>
                  <a:pt x="2365" y="1388"/>
                  <a:pt x="2365" y="1388"/>
                </a:cubicBezTo>
                <a:cubicBezTo>
                  <a:pt x="2365" y="1465"/>
                  <a:pt x="2365" y="1465"/>
                  <a:pt x="2365" y="1465"/>
                </a:cubicBezTo>
                <a:cubicBezTo>
                  <a:pt x="2310" y="1465"/>
                  <a:pt x="2310" y="1465"/>
                  <a:pt x="2310" y="1465"/>
                </a:cubicBezTo>
                <a:cubicBezTo>
                  <a:pt x="2310" y="1440"/>
                  <a:pt x="2310" y="1440"/>
                  <a:pt x="2310" y="1440"/>
                </a:cubicBezTo>
                <a:cubicBezTo>
                  <a:pt x="2284" y="1420"/>
                  <a:pt x="2284" y="1420"/>
                  <a:pt x="2284" y="1420"/>
                </a:cubicBezTo>
                <a:cubicBezTo>
                  <a:pt x="2279" y="1380"/>
                  <a:pt x="2279" y="1380"/>
                  <a:pt x="2279" y="1380"/>
                </a:cubicBezTo>
                <a:cubicBezTo>
                  <a:pt x="2273" y="1419"/>
                  <a:pt x="2273" y="1419"/>
                  <a:pt x="2273" y="1419"/>
                </a:cubicBezTo>
                <a:cubicBezTo>
                  <a:pt x="2243" y="1441"/>
                  <a:pt x="2243" y="1441"/>
                  <a:pt x="2243" y="1441"/>
                </a:cubicBezTo>
                <a:cubicBezTo>
                  <a:pt x="2243" y="1457"/>
                  <a:pt x="2243" y="1457"/>
                  <a:pt x="2243" y="1457"/>
                </a:cubicBezTo>
                <a:cubicBezTo>
                  <a:pt x="2199" y="1457"/>
                  <a:pt x="2199" y="1457"/>
                  <a:pt x="2199" y="1457"/>
                </a:cubicBezTo>
                <a:cubicBezTo>
                  <a:pt x="2199" y="1401"/>
                  <a:pt x="2199" y="1401"/>
                  <a:pt x="2199" y="1401"/>
                </a:cubicBezTo>
                <a:cubicBezTo>
                  <a:pt x="2177" y="1401"/>
                  <a:pt x="2177" y="1401"/>
                  <a:pt x="2177" y="1401"/>
                </a:cubicBezTo>
                <a:cubicBezTo>
                  <a:pt x="2177" y="1391"/>
                  <a:pt x="2177" y="1391"/>
                  <a:pt x="2177" y="1391"/>
                </a:cubicBezTo>
                <a:cubicBezTo>
                  <a:pt x="2152" y="1391"/>
                  <a:pt x="2152" y="1391"/>
                  <a:pt x="2152" y="1391"/>
                </a:cubicBezTo>
                <a:cubicBezTo>
                  <a:pt x="2152" y="1409"/>
                  <a:pt x="2152" y="1409"/>
                  <a:pt x="2152" y="1409"/>
                </a:cubicBezTo>
                <a:cubicBezTo>
                  <a:pt x="2139" y="1409"/>
                  <a:pt x="2139" y="1409"/>
                  <a:pt x="2139" y="1409"/>
                </a:cubicBezTo>
                <a:cubicBezTo>
                  <a:pt x="2139" y="1371"/>
                  <a:pt x="2139" y="1371"/>
                  <a:pt x="2139" y="1371"/>
                </a:cubicBezTo>
                <a:cubicBezTo>
                  <a:pt x="2093" y="1371"/>
                  <a:pt x="2093" y="1371"/>
                  <a:pt x="2093" y="1371"/>
                </a:cubicBezTo>
                <a:cubicBezTo>
                  <a:pt x="2093" y="1436"/>
                  <a:pt x="2093" y="1436"/>
                  <a:pt x="2093" y="1436"/>
                </a:cubicBezTo>
                <a:cubicBezTo>
                  <a:pt x="2077" y="1436"/>
                  <a:pt x="2077" y="1436"/>
                  <a:pt x="2077" y="1436"/>
                </a:cubicBezTo>
                <a:cubicBezTo>
                  <a:pt x="2077" y="1453"/>
                  <a:pt x="2077" y="1453"/>
                  <a:pt x="2077" y="1453"/>
                </a:cubicBezTo>
                <a:cubicBezTo>
                  <a:pt x="2068" y="1453"/>
                  <a:pt x="2068" y="1453"/>
                  <a:pt x="2068" y="1453"/>
                </a:cubicBezTo>
                <a:cubicBezTo>
                  <a:pt x="2068" y="1463"/>
                  <a:pt x="2068" y="1463"/>
                  <a:pt x="2068" y="1463"/>
                </a:cubicBezTo>
                <a:cubicBezTo>
                  <a:pt x="2055" y="1463"/>
                  <a:pt x="2055" y="1463"/>
                  <a:pt x="2055" y="1463"/>
                </a:cubicBezTo>
                <a:cubicBezTo>
                  <a:pt x="2055" y="1453"/>
                  <a:pt x="2055" y="1453"/>
                  <a:pt x="2055" y="1453"/>
                </a:cubicBezTo>
                <a:cubicBezTo>
                  <a:pt x="2033" y="1453"/>
                  <a:pt x="2033" y="1453"/>
                  <a:pt x="2033" y="1453"/>
                </a:cubicBezTo>
                <a:cubicBezTo>
                  <a:pt x="2033" y="1461"/>
                  <a:pt x="2033" y="1461"/>
                  <a:pt x="2033" y="1461"/>
                </a:cubicBezTo>
                <a:cubicBezTo>
                  <a:pt x="2004" y="1461"/>
                  <a:pt x="2004" y="1461"/>
                  <a:pt x="2004" y="1461"/>
                </a:cubicBezTo>
                <a:cubicBezTo>
                  <a:pt x="2004" y="1471"/>
                  <a:pt x="2004" y="1471"/>
                  <a:pt x="2004" y="1471"/>
                </a:cubicBezTo>
                <a:cubicBezTo>
                  <a:pt x="1996" y="1471"/>
                  <a:pt x="1996" y="1471"/>
                  <a:pt x="1996" y="1471"/>
                </a:cubicBezTo>
                <a:cubicBezTo>
                  <a:pt x="1996" y="1463"/>
                  <a:pt x="1996" y="1463"/>
                  <a:pt x="1996" y="1463"/>
                </a:cubicBezTo>
                <a:cubicBezTo>
                  <a:pt x="1983" y="1463"/>
                  <a:pt x="1983" y="1463"/>
                  <a:pt x="1983" y="1463"/>
                </a:cubicBezTo>
                <a:cubicBezTo>
                  <a:pt x="1983" y="1479"/>
                  <a:pt x="1983" y="1479"/>
                  <a:pt x="1983" y="1479"/>
                </a:cubicBezTo>
                <a:cubicBezTo>
                  <a:pt x="1975" y="1479"/>
                  <a:pt x="1975" y="1479"/>
                  <a:pt x="1975" y="1479"/>
                </a:cubicBezTo>
                <a:cubicBezTo>
                  <a:pt x="1975" y="1343"/>
                  <a:pt x="1975" y="1343"/>
                  <a:pt x="1975" y="1343"/>
                </a:cubicBezTo>
                <a:cubicBezTo>
                  <a:pt x="1952" y="1343"/>
                  <a:pt x="1952" y="1343"/>
                  <a:pt x="1952" y="1343"/>
                </a:cubicBezTo>
                <a:cubicBezTo>
                  <a:pt x="1952" y="1352"/>
                  <a:pt x="1952" y="1352"/>
                  <a:pt x="1952" y="1352"/>
                </a:cubicBezTo>
                <a:cubicBezTo>
                  <a:pt x="1943" y="1352"/>
                  <a:pt x="1943" y="1352"/>
                  <a:pt x="1943" y="1352"/>
                </a:cubicBezTo>
                <a:cubicBezTo>
                  <a:pt x="1935" y="1335"/>
                  <a:pt x="1935" y="1335"/>
                  <a:pt x="1935" y="1335"/>
                </a:cubicBezTo>
                <a:cubicBezTo>
                  <a:pt x="1921" y="1335"/>
                  <a:pt x="1921" y="1335"/>
                  <a:pt x="1921" y="1335"/>
                </a:cubicBezTo>
                <a:cubicBezTo>
                  <a:pt x="1912" y="1352"/>
                  <a:pt x="1912" y="1352"/>
                  <a:pt x="1912" y="1352"/>
                </a:cubicBezTo>
                <a:cubicBezTo>
                  <a:pt x="1877" y="1352"/>
                  <a:pt x="1877" y="1352"/>
                  <a:pt x="1877" y="1352"/>
                </a:cubicBezTo>
                <a:cubicBezTo>
                  <a:pt x="1877" y="1456"/>
                  <a:pt x="1877" y="1456"/>
                  <a:pt x="1877" y="1456"/>
                </a:cubicBezTo>
                <a:cubicBezTo>
                  <a:pt x="1805" y="1456"/>
                  <a:pt x="1805" y="1456"/>
                  <a:pt x="1805" y="1456"/>
                </a:cubicBezTo>
                <a:cubicBezTo>
                  <a:pt x="1791" y="1441"/>
                  <a:pt x="1791" y="1441"/>
                  <a:pt x="1791" y="1441"/>
                </a:cubicBezTo>
                <a:cubicBezTo>
                  <a:pt x="1781" y="1452"/>
                  <a:pt x="1781" y="1452"/>
                  <a:pt x="1781" y="1452"/>
                </a:cubicBezTo>
                <a:cubicBezTo>
                  <a:pt x="1771" y="1452"/>
                  <a:pt x="1771" y="1452"/>
                  <a:pt x="1771" y="1452"/>
                </a:cubicBezTo>
                <a:cubicBezTo>
                  <a:pt x="1756" y="1437"/>
                  <a:pt x="1756" y="1437"/>
                  <a:pt x="1756" y="1437"/>
                </a:cubicBezTo>
                <a:cubicBezTo>
                  <a:pt x="1744" y="1437"/>
                  <a:pt x="1744" y="1437"/>
                  <a:pt x="1744" y="1437"/>
                </a:cubicBezTo>
                <a:cubicBezTo>
                  <a:pt x="1731" y="1448"/>
                  <a:pt x="1731" y="1448"/>
                  <a:pt x="1731" y="1448"/>
                </a:cubicBezTo>
                <a:cubicBezTo>
                  <a:pt x="1699" y="1448"/>
                  <a:pt x="1699" y="1448"/>
                  <a:pt x="1699" y="1448"/>
                </a:cubicBezTo>
                <a:cubicBezTo>
                  <a:pt x="1699" y="1437"/>
                  <a:pt x="1699" y="1437"/>
                  <a:pt x="1699" y="1437"/>
                </a:cubicBezTo>
                <a:cubicBezTo>
                  <a:pt x="1673" y="1437"/>
                  <a:pt x="1673" y="1437"/>
                  <a:pt x="1673" y="1437"/>
                </a:cubicBezTo>
                <a:cubicBezTo>
                  <a:pt x="1673" y="1469"/>
                  <a:pt x="1673" y="1469"/>
                  <a:pt x="1673" y="1469"/>
                </a:cubicBezTo>
                <a:cubicBezTo>
                  <a:pt x="1656" y="1469"/>
                  <a:pt x="1656" y="1469"/>
                  <a:pt x="1656" y="1469"/>
                </a:cubicBezTo>
                <a:cubicBezTo>
                  <a:pt x="1656" y="1459"/>
                  <a:pt x="1656" y="1459"/>
                  <a:pt x="1656" y="1459"/>
                </a:cubicBezTo>
                <a:cubicBezTo>
                  <a:pt x="1619" y="1459"/>
                  <a:pt x="1619" y="1459"/>
                  <a:pt x="1619" y="1459"/>
                </a:cubicBezTo>
                <a:cubicBezTo>
                  <a:pt x="1619" y="1448"/>
                  <a:pt x="1619" y="1448"/>
                  <a:pt x="1619" y="1448"/>
                </a:cubicBezTo>
                <a:cubicBezTo>
                  <a:pt x="1587" y="1448"/>
                  <a:pt x="1587" y="1448"/>
                  <a:pt x="1587" y="1448"/>
                </a:cubicBezTo>
                <a:cubicBezTo>
                  <a:pt x="1587" y="1459"/>
                  <a:pt x="1587" y="1459"/>
                  <a:pt x="1587" y="1459"/>
                </a:cubicBezTo>
                <a:cubicBezTo>
                  <a:pt x="1563" y="1459"/>
                  <a:pt x="1563" y="1459"/>
                  <a:pt x="1563" y="1459"/>
                </a:cubicBezTo>
                <a:cubicBezTo>
                  <a:pt x="1563" y="1407"/>
                  <a:pt x="1563" y="1407"/>
                  <a:pt x="1563" y="1407"/>
                </a:cubicBezTo>
                <a:cubicBezTo>
                  <a:pt x="1531" y="1393"/>
                  <a:pt x="1531" y="1393"/>
                  <a:pt x="1531" y="1393"/>
                </a:cubicBezTo>
                <a:cubicBezTo>
                  <a:pt x="1531" y="1408"/>
                  <a:pt x="1531" y="1408"/>
                  <a:pt x="1531" y="1408"/>
                </a:cubicBezTo>
                <a:cubicBezTo>
                  <a:pt x="1524" y="1408"/>
                  <a:pt x="1524" y="1408"/>
                  <a:pt x="1524" y="1408"/>
                </a:cubicBezTo>
                <a:cubicBezTo>
                  <a:pt x="1524" y="1331"/>
                  <a:pt x="1524" y="1331"/>
                  <a:pt x="1524" y="1331"/>
                </a:cubicBezTo>
                <a:cubicBezTo>
                  <a:pt x="1507" y="1331"/>
                  <a:pt x="1507" y="1331"/>
                  <a:pt x="1507" y="1331"/>
                </a:cubicBezTo>
                <a:cubicBezTo>
                  <a:pt x="1507" y="1307"/>
                  <a:pt x="1507" y="1307"/>
                  <a:pt x="1507" y="1307"/>
                </a:cubicBezTo>
                <a:cubicBezTo>
                  <a:pt x="1479" y="1307"/>
                  <a:pt x="1479" y="1307"/>
                  <a:pt x="1479" y="1307"/>
                </a:cubicBezTo>
                <a:cubicBezTo>
                  <a:pt x="1479" y="1281"/>
                  <a:pt x="1479" y="1281"/>
                  <a:pt x="1479" y="1281"/>
                </a:cubicBezTo>
                <a:cubicBezTo>
                  <a:pt x="1465" y="1281"/>
                  <a:pt x="1465" y="1281"/>
                  <a:pt x="1465" y="1281"/>
                </a:cubicBezTo>
                <a:cubicBezTo>
                  <a:pt x="1465" y="1307"/>
                  <a:pt x="1465" y="1307"/>
                  <a:pt x="1465" y="1307"/>
                </a:cubicBezTo>
                <a:cubicBezTo>
                  <a:pt x="1443" y="1307"/>
                  <a:pt x="1443" y="1307"/>
                  <a:pt x="1443" y="1307"/>
                </a:cubicBezTo>
                <a:cubicBezTo>
                  <a:pt x="1443" y="1265"/>
                  <a:pt x="1443" y="1265"/>
                  <a:pt x="1443" y="1265"/>
                </a:cubicBezTo>
                <a:cubicBezTo>
                  <a:pt x="1443" y="1265"/>
                  <a:pt x="1412" y="1232"/>
                  <a:pt x="1389" y="1232"/>
                </a:cubicBezTo>
                <a:cubicBezTo>
                  <a:pt x="1367" y="1232"/>
                  <a:pt x="1337" y="1269"/>
                  <a:pt x="1337" y="1269"/>
                </a:cubicBezTo>
                <a:cubicBezTo>
                  <a:pt x="1337" y="1359"/>
                  <a:pt x="1337" y="1359"/>
                  <a:pt x="1337" y="1359"/>
                </a:cubicBezTo>
                <a:cubicBezTo>
                  <a:pt x="1315" y="1359"/>
                  <a:pt x="1315" y="1359"/>
                  <a:pt x="1315" y="1359"/>
                </a:cubicBezTo>
                <a:cubicBezTo>
                  <a:pt x="1315" y="1417"/>
                  <a:pt x="1315" y="1417"/>
                  <a:pt x="1315" y="1417"/>
                </a:cubicBezTo>
                <a:cubicBezTo>
                  <a:pt x="1275" y="1432"/>
                  <a:pt x="1275" y="1432"/>
                  <a:pt x="1275" y="1432"/>
                </a:cubicBezTo>
                <a:cubicBezTo>
                  <a:pt x="1275" y="1445"/>
                  <a:pt x="1275" y="1445"/>
                  <a:pt x="1275" y="1445"/>
                </a:cubicBezTo>
                <a:cubicBezTo>
                  <a:pt x="1267" y="1445"/>
                  <a:pt x="1267" y="1445"/>
                  <a:pt x="1267" y="1445"/>
                </a:cubicBezTo>
                <a:cubicBezTo>
                  <a:pt x="1267" y="1421"/>
                  <a:pt x="1267" y="1421"/>
                  <a:pt x="1267" y="1421"/>
                </a:cubicBezTo>
                <a:cubicBezTo>
                  <a:pt x="1253" y="1421"/>
                  <a:pt x="1253" y="1421"/>
                  <a:pt x="1253" y="1421"/>
                </a:cubicBezTo>
                <a:cubicBezTo>
                  <a:pt x="1235" y="1395"/>
                  <a:pt x="1235" y="1395"/>
                  <a:pt x="1235" y="1395"/>
                </a:cubicBezTo>
                <a:cubicBezTo>
                  <a:pt x="1213" y="1416"/>
                  <a:pt x="1213" y="1416"/>
                  <a:pt x="1213" y="1416"/>
                </a:cubicBezTo>
                <a:cubicBezTo>
                  <a:pt x="1213" y="1399"/>
                  <a:pt x="1213" y="1399"/>
                  <a:pt x="1213" y="1399"/>
                </a:cubicBezTo>
                <a:cubicBezTo>
                  <a:pt x="1200" y="1399"/>
                  <a:pt x="1200" y="1399"/>
                  <a:pt x="1200" y="1399"/>
                </a:cubicBezTo>
                <a:cubicBezTo>
                  <a:pt x="1200" y="1409"/>
                  <a:pt x="1200" y="1409"/>
                  <a:pt x="1200" y="1409"/>
                </a:cubicBezTo>
                <a:cubicBezTo>
                  <a:pt x="1189" y="1409"/>
                  <a:pt x="1189" y="1409"/>
                  <a:pt x="1189" y="1409"/>
                </a:cubicBezTo>
                <a:cubicBezTo>
                  <a:pt x="1189" y="1392"/>
                  <a:pt x="1189" y="1392"/>
                  <a:pt x="1189" y="1392"/>
                </a:cubicBezTo>
                <a:cubicBezTo>
                  <a:pt x="1164" y="1392"/>
                  <a:pt x="1164" y="1392"/>
                  <a:pt x="1164" y="1392"/>
                </a:cubicBezTo>
                <a:cubicBezTo>
                  <a:pt x="1164" y="1401"/>
                  <a:pt x="1164" y="1401"/>
                  <a:pt x="1164" y="1401"/>
                </a:cubicBezTo>
                <a:cubicBezTo>
                  <a:pt x="1155" y="1401"/>
                  <a:pt x="1155" y="1401"/>
                  <a:pt x="1155" y="1401"/>
                </a:cubicBezTo>
                <a:cubicBezTo>
                  <a:pt x="1155" y="1417"/>
                  <a:pt x="1155" y="1417"/>
                  <a:pt x="1155" y="1417"/>
                </a:cubicBezTo>
                <a:cubicBezTo>
                  <a:pt x="1133" y="1417"/>
                  <a:pt x="1133" y="1417"/>
                  <a:pt x="1133" y="1417"/>
                </a:cubicBezTo>
                <a:cubicBezTo>
                  <a:pt x="1133" y="1397"/>
                  <a:pt x="1133" y="1397"/>
                  <a:pt x="1133" y="1397"/>
                </a:cubicBezTo>
                <a:cubicBezTo>
                  <a:pt x="1123" y="1397"/>
                  <a:pt x="1123" y="1397"/>
                  <a:pt x="1123" y="1397"/>
                </a:cubicBezTo>
                <a:cubicBezTo>
                  <a:pt x="1112" y="1385"/>
                  <a:pt x="1112" y="1385"/>
                  <a:pt x="1112" y="1385"/>
                </a:cubicBezTo>
                <a:cubicBezTo>
                  <a:pt x="1104" y="1391"/>
                  <a:pt x="1104" y="1391"/>
                  <a:pt x="1104" y="1391"/>
                </a:cubicBezTo>
                <a:cubicBezTo>
                  <a:pt x="1095" y="1391"/>
                  <a:pt x="1095" y="1391"/>
                  <a:pt x="1095" y="1391"/>
                </a:cubicBezTo>
                <a:cubicBezTo>
                  <a:pt x="1076" y="1368"/>
                  <a:pt x="1076" y="1368"/>
                  <a:pt x="1076" y="1368"/>
                </a:cubicBezTo>
                <a:cubicBezTo>
                  <a:pt x="1063" y="1389"/>
                  <a:pt x="1063" y="1389"/>
                  <a:pt x="1063" y="1389"/>
                </a:cubicBezTo>
                <a:cubicBezTo>
                  <a:pt x="1051" y="1389"/>
                  <a:pt x="1051" y="1389"/>
                  <a:pt x="1051" y="1389"/>
                </a:cubicBezTo>
                <a:cubicBezTo>
                  <a:pt x="1051" y="1371"/>
                  <a:pt x="1051" y="1371"/>
                  <a:pt x="1051" y="1371"/>
                </a:cubicBezTo>
                <a:cubicBezTo>
                  <a:pt x="1031" y="1371"/>
                  <a:pt x="1031" y="1371"/>
                  <a:pt x="1031" y="1371"/>
                </a:cubicBezTo>
                <a:cubicBezTo>
                  <a:pt x="1031" y="1391"/>
                  <a:pt x="1031" y="1391"/>
                  <a:pt x="1031" y="1391"/>
                </a:cubicBezTo>
                <a:cubicBezTo>
                  <a:pt x="1020" y="1403"/>
                  <a:pt x="1020" y="1403"/>
                  <a:pt x="1020" y="1403"/>
                </a:cubicBezTo>
                <a:cubicBezTo>
                  <a:pt x="1012" y="1403"/>
                  <a:pt x="1012" y="1403"/>
                  <a:pt x="1012" y="1403"/>
                </a:cubicBezTo>
                <a:cubicBezTo>
                  <a:pt x="1012" y="1376"/>
                  <a:pt x="1012" y="1376"/>
                  <a:pt x="1012" y="1376"/>
                </a:cubicBezTo>
                <a:cubicBezTo>
                  <a:pt x="999" y="1376"/>
                  <a:pt x="999" y="1376"/>
                  <a:pt x="999" y="1376"/>
                </a:cubicBezTo>
                <a:cubicBezTo>
                  <a:pt x="988" y="1359"/>
                  <a:pt x="988" y="1359"/>
                  <a:pt x="988" y="1359"/>
                </a:cubicBezTo>
                <a:cubicBezTo>
                  <a:pt x="969" y="1381"/>
                  <a:pt x="969" y="1381"/>
                  <a:pt x="969" y="1381"/>
                </a:cubicBezTo>
                <a:cubicBezTo>
                  <a:pt x="969" y="1224"/>
                  <a:pt x="969" y="1224"/>
                  <a:pt x="969" y="1224"/>
                </a:cubicBezTo>
                <a:cubicBezTo>
                  <a:pt x="943" y="1224"/>
                  <a:pt x="943" y="1224"/>
                  <a:pt x="943" y="1224"/>
                </a:cubicBezTo>
                <a:cubicBezTo>
                  <a:pt x="943" y="1212"/>
                  <a:pt x="943" y="1212"/>
                  <a:pt x="943" y="1212"/>
                </a:cubicBezTo>
                <a:cubicBezTo>
                  <a:pt x="969" y="1212"/>
                  <a:pt x="969" y="1212"/>
                  <a:pt x="969" y="1212"/>
                </a:cubicBezTo>
                <a:cubicBezTo>
                  <a:pt x="969" y="1204"/>
                  <a:pt x="969" y="1204"/>
                  <a:pt x="969" y="1204"/>
                </a:cubicBezTo>
                <a:cubicBezTo>
                  <a:pt x="847" y="1204"/>
                  <a:pt x="847" y="1204"/>
                  <a:pt x="847" y="1204"/>
                </a:cubicBezTo>
                <a:cubicBezTo>
                  <a:pt x="847" y="1211"/>
                  <a:pt x="847" y="1211"/>
                  <a:pt x="847" y="1211"/>
                </a:cubicBezTo>
                <a:cubicBezTo>
                  <a:pt x="857" y="1211"/>
                  <a:pt x="857" y="1211"/>
                  <a:pt x="857" y="1211"/>
                </a:cubicBezTo>
                <a:cubicBezTo>
                  <a:pt x="857" y="1224"/>
                  <a:pt x="857" y="1224"/>
                  <a:pt x="857" y="1224"/>
                </a:cubicBezTo>
                <a:cubicBezTo>
                  <a:pt x="843" y="1224"/>
                  <a:pt x="843" y="1224"/>
                  <a:pt x="843" y="1224"/>
                </a:cubicBezTo>
                <a:cubicBezTo>
                  <a:pt x="843" y="1375"/>
                  <a:pt x="843" y="1375"/>
                  <a:pt x="843" y="1375"/>
                </a:cubicBezTo>
                <a:cubicBezTo>
                  <a:pt x="828" y="1375"/>
                  <a:pt x="828" y="1375"/>
                  <a:pt x="828" y="1375"/>
                </a:cubicBezTo>
                <a:cubicBezTo>
                  <a:pt x="828" y="1387"/>
                  <a:pt x="828" y="1387"/>
                  <a:pt x="828" y="1387"/>
                </a:cubicBezTo>
                <a:cubicBezTo>
                  <a:pt x="816" y="1387"/>
                  <a:pt x="816" y="1387"/>
                  <a:pt x="816" y="1387"/>
                </a:cubicBezTo>
                <a:cubicBezTo>
                  <a:pt x="816" y="1403"/>
                  <a:pt x="816" y="1403"/>
                  <a:pt x="816" y="1403"/>
                </a:cubicBezTo>
                <a:cubicBezTo>
                  <a:pt x="804" y="1403"/>
                  <a:pt x="804" y="1403"/>
                  <a:pt x="804" y="1403"/>
                </a:cubicBezTo>
                <a:cubicBezTo>
                  <a:pt x="787" y="1393"/>
                  <a:pt x="787" y="1393"/>
                  <a:pt x="787" y="1393"/>
                </a:cubicBezTo>
                <a:cubicBezTo>
                  <a:pt x="787" y="1193"/>
                  <a:pt x="787" y="1193"/>
                  <a:pt x="787" y="1193"/>
                </a:cubicBezTo>
                <a:cubicBezTo>
                  <a:pt x="691" y="1193"/>
                  <a:pt x="691" y="1193"/>
                  <a:pt x="691" y="1193"/>
                </a:cubicBezTo>
                <a:cubicBezTo>
                  <a:pt x="691" y="1427"/>
                  <a:pt x="691" y="1427"/>
                  <a:pt x="691" y="1427"/>
                </a:cubicBezTo>
                <a:cubicBezTo>
                  <a:pt x="664" y="1427"/>
                  <a:pt x="664" y="1427"/>
                  <a:pt x="664" y="1427"/>
                </a:cubicBezTo>
                <a:cubicBezTo>
                  <a:pt x="664" y="1445"/>
                  <a:pt x="664" y="1445"/>
                  <a:pt x="664" y="1445"/>
                </a:cubicBezTo>
                <a:cubicBezTo>
                  <a:pt x="640" y="1445"/>
                  <a:pt x="640" y="1445"/>
                  <a:pt x="640" y="1445"/>
                </a:cubicBezTo>
                <a:cubicBezTo>
                  <a:pt x="640" y="1436"/>
                  <a:pt x="640" y="1436"/>
                  <a:pt x="640" y="1436"/>
                </a:cubicBezTo>
                <a:cubicBezTo>
                  <a:pt x="625" y="1436"/>
                  <a:pt x="625" y="1436"/>
                  <a:pt x="625" y="1436"/>
                </a:cubicBezTo>
                <a:cubicBezTo>
                  <a:pt x="625" y="1237"/>
                  <a:pt x="625" y="1237"/>
                  <a:pt x="625" y="1237"/>
                </a:cubicBezTo>
                <a:cubicBezTo>
                  <a:pt x="601" y="1237"/>
                  <a:pt x="601" y="1237"/>
                  <a:pt x="601" y="1237"/>
                </a:cubicBezTo>
                <a:cubicBezTo>
                  <a:pt x="601" y="1228"/>
                  <a:pt x="601" y="1228"/>
                  <a:pt x="601" y="1228"/>
                </a:cubicBezTo>
                <a:cubicBezTo>
                  <a:pt x="536" y="1228"/>
                  <a:pt x="536" y="1228"/>
                  <a:pt x="536" y="1228"/>
                </a:cubicBezTo>
                <a:cubicBezTo>
                  <a:pt x="536" y="1241"/>
                  <a:pt x="536" y="1241"/>
                  <a:pt x="536" y="1241"/>
                </a:cubicBezTo>
                <a:cubicBezTo>
                  <a:pt x="515" y="1241"/>
                  <a:pt x="515" y="1241"/>
                  <a:pt x="515" y="1241"/>
                </a:cubicBezTo>
                <a:cubicBezTo>
                  <a:pt x="515" y="1227"/>
                  <a:pt x="515" y="1227"/>
                  <a:pt x="515" y="1227"/>
                </a:cubicBezTo>
                <a:cubicBezTo>
                  <a:pt x="501" y="1227"/>
                  <a:pt x="501" y="1227"/>
                  <a:pt x="501" y="1227"/>
                </a:cubicBezTo>
                <a:cubicBezTo>
                  <a:pt x="501" y="1227"/>
                  <a:pt x="487" y="1169"/>
                  <a:pt x="456" y="1169"/>
                </a:cubicBezTo>
                <a:cubicBezTo>
                  <a:pt x="425" y="1169"/>
                  <a:pt x="401" y="1224"/>
                  <a:pt x="401" y="1224"/>
                </a:cubicBezTo>
                <a:cubicBezTo>
                  <a:pt x="392" y="1224"/>
                  <a:pt x="392" y="1224"/>
                  <a:pt x="392" y="1224"/>
                </a:cubicBezTo>
                <a:cubicBezTo>
                  <a:pt x="392" y="1243"/>
                  <a:pt x="392" y="1243"/>
                  <a:pt x="392" y="1243"/>
                </a:cubicBezTo>
                <a:cubicBezTo>
                  <a:pt x="373" y="1243"/>
                  <a:pt x="373" y="1243"/>
                  <a:pt x="373" y="1243"/>
                </a:cubicBezTo>
                <a:cubicBezTo>
                  <a:pt x="373" y="1233"/>
                  <a:pt x="373" y="1233"/>
                  <a:pt x="373" y="1233"/>
                </a:cubicBezTo>
                <a:cubicBezTo>
                  <a:pt x="320" y="1233"/>
                  <a:pt x="320" y="1233"/>
                  <a:pt x="320" y="1233"/>
                </a:cubicBezTo>
                <a:cubicBezTo>
                  <a:pt x="320" y="1245"/>
                  <a:pt x="320" y="1245"/>
                  <a:pt x="320" y="1245"/>
                </a:cubicBezTo>
                <a:cubicBezTo>
                  <a:pt x="303" y="1245"/>
                  <a:pt x="303" y="1245"/>
                  <a:pt x="303" y="1245"/>
                </a:cubicBezTo>
                <a:cubicBezTo>
                  <a:pt x="288" y="1257"/>
                  <a:pt x="288" y="1257"/>
                  <a:pt x="288" y="1257"/>
                </a:cubicBezTo>
                <a:cubicBezTo>
                  <a:pt x="288" y="1331"/>
                  <a:pt x="288" y="1331"/>
                  <a:pt x="288" y="1331"/>
                </a:cubicBezTo>
                <a:cubicBezTo>
                  <a:pt x="268" y="1331"/>
                  <a:pt x="268" y="1331"/>
                  <a:pt x="268" y="1331"/>
                </a:cubicBezTo>
                <a:cubicBezTo>
                  <a:pt x="268" y="1373"/>
                  <a:pt x="268" y="1373"/>
                  <a:pt x="268" y="1373"/>
                </a:cubicBezTo>
                <a:cubicBezTo>
                  <a:pt x="252" y="1373"/>
                  <a:pt x="252" y="1373"/>
                  <a:pt x="252" y="1373"/>
                </a:cubicBezTo>
                <a:cubicBezTo>
                  <a:pt x="252" y="1325"/>
                  <a:pt x="252" y="1325"/>
                  <a:pt x="252" y="1325"/>
                </a:cubicBezTo>
                <a:cubicBezTo>
                  <a:pt x="236" y="1325"/>
                  <a:pt x="236" y="1325"/>
                  <a:pt x="236" y="1325"/>
                </a:cubicBezTo>
                <a:cubicBezTo>
                  <a:pt x="236" y="1342"/>
                  <a:pt x="236" y="1342"/>
                  <a:pt x="236" y="1342"/>
                </a:cubicBezTo>
                <a:cubicBezTo>
                  <a:pt x="218" y="1342"/>
                  <a:pt x="218" y="1342"/>
                  <a:pt x="218" y="1342"/>
                </a:cubicBezTo>
                <a:cubicBezTo>
                  <a:pt x="218" y="1331"/>
                  <a:pt x="218" y="1331"/>
                  <a:pt x="218" y="1331"/>
                </a:cubicBezTo>
                <a:cubicBezTo>
                  <a:pt x="195" y="1331"/>
                  <a:pt x="195" y="1331"/>
                  <a:pt x="195" y="1331"/>
                </a:cubicBezTo>
                <a:cubicBezTo>
                  <a:pt x="195" y="1312"/>
                  <a:pt x="195" y="1312"/>
                  <a:pt x="195" y="1312"/>
                </a:cubicBezTo>
                <a:cubicBezTo>
                  <a:pt x="182" y="1299"/>
                  <a:pt x="182" y="1299"/>
                  <a:pt x="182" y="1299"/>
                </a:cubicBezTo>
                <a:cubicBezTo>
                  <a:pt x="168" y="1283"/>
                  <a:pt x="168" y="1283"/>
                  <a:pt x="168" y="1283"/>
                </a:cubicBezTo>
                <a:cubicBezTo>
                  <a:pt x="134" y="1283"/>
                  <a:pt x="134" y="1283"/>
                  <a:pt x="134" y="1283"/>
                </a:cubicBezTo>
                <a:cubicBezTo>
                  <a:pt x="102" y="1307"/>
                  <a:pt x="102" y="1307"/>
                  <a:pt x="102" y="1307"/>
                </a:cubicBezTo>
                <a:cubicBezTo>
                  <a:pt x="78" y="1307"/>
                  <a:pt x="78" y="1307"/>
                  <a:pt x="78" y="1307"/>
                </a:cubicBezTo>
                <a:cubicBezTo>
                  <a:pt x="78" y="1401"/>
                  <a:pt x="78" y="1401"/>
                  <a:pt x="78" y="1401"/>
                </a:cubicBezTo>
                <a:cubicBezTo>
                  <a:pt x="56" y="1357"/>
                  <a:pt x="56" y="1357"/>
                  <a:pt x="56" y="1357"/>
                </a:cubicBezTo>
                <a:cubicBezTo>
                  <a:pt x="56" y="1333"/>
                  <a:pt x="56" y="1333"/>
                  <a:pt x="56" y="1333"/>
                </a:cubicBezTo>
                <a:cubicBezTo>
                  <a:pt x="0" y="1333"/>
                  <a:pt x="0" y="1333"/>
                  <a:pt x="0" y="1333"/>
                </a:cubicBezTo>
                <a:cubicBezTo>
                  <a:pt x="0" y="1542"/>
                  <a:pt x="0" y="1542"/>
                  <a:pt x="0" y="1542"/>
                </a:cubicBezTo>
                <a:cubicBezTo>
                  <a:pt x="8000" y="1542"/>
                  <a:pt x="8000" y="1542"/>
                  <a:pt x="8000" y="1542"/>
                </a:cubicBezTo>
                <a:cubicBezTo>
                  <a:pt x="8000" y="1472"/>
                  <a:pt x="8000" y="1472"/>
                  <a:pt x="8000" y="1472"/>
                </a:cubicBezTo>
                <a:lnTo>
                  <a:pt x="7978" y="1472"/>
                </a:lnTo>
                <a:close/>
                <a:moveTo>
                  <a:pt x="3369" y="1457"/>
                </a:moveTo>
                <a:cubicBezTo>
                  <a:pt x="3356" y="1457"/>
                  <a:pt x="3356" y="1457"/>
                  <a:pt x="3356" y="1457"/>
                </a:cubicBezTo>
                <a:cubicBezTo>
                  <a:pt x="3356" y="1408"/>
                  <a:pt x="3356" y="1408"/>
                  <a:pt x="3356" y="1408"/>
                </a:cubicBezTo>
                <a:cubicBezTo>
                  <a:pt x="3369" y="1408"/>
                  <a:pt x="3369" y="1408"/>
                  <a:pt x="3369" y="1408"/>
                </a:cubicBezTo>
                <a:lnTo>
                  <a:pt x="3369" y="1457"/>
                </a:lnTo>
                <a:close/>
                <a:moveTo>
                  <a:pt x="3369" y="1389"/>
                </a:moveTo>
                <a:cubicBezTo>
                  <a:pt x="3356" y="1389"/>
                  <a:pt x="3356" y="1389"/>
                  <a:pt x="3356" y="1389"/>
                </a:cubicBezTo>
                <a:cubicBezTo>
                  <a:pt x="3356" y="1335"/>
                  <a:pt x="3356" y="1335"/>
                  <a:pt x="3356" y="1335"/>
                </a:cubicBezTo>
                <a:cubicBezTo>
                  <a:pt x="3369" y="1335"/>
                  <a:pt x="3369" y="1335"/>
                  <a:pt x="3369" y="1335"/>
                </a:cubicBezTo>
                <a:lnTo>
                  <a:pt x="3369" y="1389"/>
                </a:lnTo>
                <a:close/>
                <a:moveTo>
                  <a:pt x="3356" y="1141"/>
                </a:moveTo>
                <a:cubicBezTo>
                  <a:pt x="3356" y="1098"/>
                  <a:pt x="3356" y="1098"/>
                  <a:pt x="3356" y="1098"/>
                </a:cubicBezTo>
                <a:cubicBezTo>
                  <a:pt x="3356" y="1098"/>
                  <a:pt x="3373" y="1103"/>
                  <a:pt x="3373" y="1119"/>
                </a:cubicBezTo>
                <a:cubicBezTo>
                  <a:pt x="3373" y="1136"/>
                  <a:pt x="3356" y="1141"/>
                  <a:pt x="3356" y="1141"/>
                </a:cubicBezTo>
                <a:close/>
                <a:moveTo>
                  <a:pt x="3356" y="1060"/>
                </a:moveTo>
                <a:cubicBezTo>
                  <a:pt x="3356" y="1024"/>
                  <a:pt x="3356" y="1024"/>
                  <a:pt x="3356" y="1024"/>
                </a:cubicBezTo>
                <a:cubicBezTo>
                  <a:pt x="3356" y="1024"/>
                  <a:pt x="3373" y="1029"/>
                  <a:pt x="3373" y="1042"/>
                </a:cubicBezTo>
                <a:cubicBezTo>
                  <a:pt x="3373" y="1055"/>
                  <a:pt x="3356" y="1060"/>
                  <a:pt x="3356" y="1060"/>
                </a:cubicBezTo>
                <a:close/>
                <a:moveTo>
                  <a:pt x="3356" y="988"/>
                </a:moveTo>
                <a:cubicBezTo>
                  <a:pt x="3356" y="950"/>
                  <a:pt x="3356" y="950"/>
                  <a:pt x="3356" y="950"/>
                </a:cubicBezTo>
                <a:cubicBezTo>
                  <a:pt x="3356" y="950"/>
                  <a:pt x="3373" y="953"/>
                  <a:pt x="3373" y="969"/>
                </a:cubicBezTo>
                <a:cubicBezTo>
                  <a:pt x="3373" y="985"/>
                  <a:pt x="3356" y="988"/>
                  <a:pt x="3356" y="988"/>
                </a:cubicBezTo>
                <a:close/>
                <a:moveTo>
                  <a:pt x="3356" y="911"/>
                </a:moveTo>
                <a:cubicBezTo>
                  <a:pt x="3356" y="872"/>
                  <a:pt x="3356" y="872"/>
                  <a:pt x="3356" y="872"/>
                </a:cubicBezTo>
                <a:cubicBezTo>
                  <a:pt x="3356" y="872"/>
                  <a:pt x="3373" y="878"/>
                  <a:pt x="3373" y="891"/>
                </a:cubicBezTo>
                <a:cubicBezTo>
                  <a:pt x="3373" y="905"/>
                  <a:pt x="3356" y="911"/>
                  <a:pt x="3356" y="911"/>
                </a:cubicBezTo>
                <a:close/>
                <a:moveTo>
                  <a:pt x="3356" y="835"/>
                </a:moveTo>
                <a:cubicBezTo>
                  <a:pt x="3356" y="796"/>
                  <a:pt x="3356" y="796"/>
                  <a:pt x="3356" y="796"/>
                </a:cubicBezTo>
                <a:cubicBezTo>
                  <a:pt x="3356" y="796"/>
                  <a:pt x="3373" y="800"/>
                  <a:pt x="3373" y="815"/>
                </a:cubicBezTo>
                <a:cubicBezTo>
                  <a:pt x="3373" y="831"/>
                  <a:pt x="3356" y="835"/>
                  <a:pt x="3356" y="835"/>
                </a:cubicBezTo>
                <a:close/>
                <a:moveTo>
                  <a:pt x="3356" y="756"/>
                </a:moveTo>
                <a:cubicBezTo>
                  <a:pt x="3356" y="718"/>
                  <a:pt x="3356" y="718"/>
                  <a:pt x="3356" y="718"/>
                </a:cubicBezTo>
                <a:cubicBezTo>
                  <a:pt x="3356" y="718"/>
                  <a:pt x="3373" y="720"/>
                  <a:pt x="3373" y="737"/>
                </a:cubicBezTo>
                <a:cubicBezTo>
                  <a:pt x="3373" y="754"/>
                  <a:pt x="3356" y="756"/>
                  <a:pt x="3356" y="756"/>
                </a:cubicBezTo>
                <a:close/>
                <a:moveTo>
                  <a:pt x="5556" y="570"/>
                </a:moveTo>
                <a:cubicBezTo>
                  <a:pt x="5508" y="582"/>
                  <a:pt x="5508" y="582"/>
                  <a:pt x="5508" y="582"/>
                </a:cubicBezTo>
                <a:cubicBezTo>
                  <a:pt x="5490" y="529"/>
                  <a:pt x="5490" y="529"/>
                  <a:pt x="5490" y="529"/>
                </a:cubicBezTo>
                <a:cubicBezTo>
                  <a:pt x="5566" y="508"/>
                  <a:pt x="5566" y="508"/>
                  <a:pt x="5566" y="508"/>
                </a:cubicBezTo>
                <a:lnTo>
                  <a:pt x="5556" y="570"/>
                </a:lnTo>
                <a:close/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28A9D6">
                    <a:alpha val="75000"/>
                  </a:srgbClr>
                </a:gs>
              </a:gsLst>
              <a:lin ang="5400000" scaled="1"/>
            </a:gradFill>
          </a:ln>
          <a:effectLst/>
        </p:spPr>
        <p:txBody>
          <a:bodyPr vert="horz" wrap="square" lIns="121920" tIns="60960" rIns="121920" bIns="609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PT16-9cover老鹰尾页x"/>
          <p:cNvPicPr>
            <a:picLocks noChangeAspect="1"/>
          </p:cNvPicPr>
          <p:nvPr userDrawn="1"/>
        </p:nvPicPr>
        <p:blipFill rotWithShape="1">
          <a:blip r:embed="rId2"/>
          <a:srcRect t="15471"/>
          <a:stretch>
            <a:fillRect/>
          </a:stretch>
        </p:blipFill>
        <p:spPr>
          <a:xfrm>
            <a:off x="635" y="1572895"/>
            <a:ext cx="12190730" cy="5284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140" y="130175"/>
            <a:ext cx="1182370" cy="1400175"/>
          </a:xfrm>
          <a:prstGeom prst="rect">
            <a:avLst/>
          </a:prstGeom>
        </p:spPr>
      </p:pic>
      <p:pic>
        <p:nvPicPr>
          <p:cNvPr id="12" name="Picture 8" descr="D:\Backup\我的文档\未标题-2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9942830" y="130175"/>
            <a:ext cx="2090420" cy="55753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E628C3-A009-4B53-B63E-2BDA511F2F1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259"/>
          <p:cNvSpPr>
            <a:spLocks noChangeArrowheads="1"/>
          </p:cNvSpPr>
          <p:nvPr/>
        </p:nvSpPr>
        <p:spPr bwMode="auto">
          <a:xfrm>
            <a:off x="3167380" y="1746885"/>
            <a:ext cx="616898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4000" dirty="0" err="1" smtClean="0">
                <a:solidFill>
                  <a:srgbClr val="FF0000"/>
                </a:solidFill>
              </a:rPr>
              <a:t>Shiro</a:t>
            </a:r>
            <a:r>
              <a:rPr lang="zh-CN" altLang="en-US" sz="4000" cap="all" dirty="0" smtClean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权限控制</a:t>
            </a:r>
            <a:r>
              <a:rPr lang="zh-CN" altLang="en-US" sz="4000" cap="all" dirty="0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架构</a:t>
            </a:r>
            <a:endParaRPr lang="zh-CN" altLang="zh-CN" sz="4000" b="1" cap="all" dirty="0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30" y="249555"/>
            <a:ext cx="840105" cy="995045"/>
          </a:xfrm>
          <a:prstGeom prst="rect">
            <a:avLst/>
          </a:prstGeom>
        </p:spPr>
      </p:pic>
      <p:sp>
        <p:nvSpPr>
          <p:cNvPr id="15" name="文本框 60"/>
          <p:cNvSpPr txBox="1"/>
          <p:nvPr/>
        </p:nvSpPr>
        <p:spPr>
          <a:xfrm>
            <a:off x="4289335" y="5509121"/>
            <a:ext cx="36120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上海中信信息发展股份有限公司</a:t>
            </a:r>
            <a:endParaRPr lang="en-US" altLang="zh-CN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5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15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500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500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15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登录</a:t>
            </a:r>
            <a:r>
              <a:rPr lang="zh-CN" altLang="en-US" dirty="0" smtClean="0"/>
              <a:t>过程源代码分析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836712"/>
            <a:ext cx="11245946" cy="39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6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登录</a:t>
            </a:r>
            <a:r>
              <a:rPr lang="zh-CN" altLang="en-US" dirty="0" smtClean="0"/>
              <a:t>过程源代码分析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980728"/>
            <a:ext cx="11414788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8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登录</a:t>
            </a:r>
            <a:r>
              <a:rPr lang="zh-CN" altLang="en-US" dirty="0" smtClean="0"/>
              <a:t>过程源代码分析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1" y="806176"/>
            <a:ext cx="11741935" cy="52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644034" y="836712"/>
            <a:ext cx="10723222" cy="3024336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200" b="0" dirty="0" smtClean="0"/>
              <a:t>描述一下代码中</a:t>
            </a:r>
            <a:r>
              <a:rPr lang="en-US" altLang="zh-CN" sz="3200" dirty="0" err="1" smtClean="0"/>
              <a:t>SystemAuthorizingRealm</a:t>
            </a:r>
            <a:r>
              <a:rPr lang="zh-CN" altLang="en-US" sz="3200" dirty="0" smtClean="0"/>
              <a:t>类的用途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 fontAlgn="auto">
              <a:spcAft>
                <a:spcPts val="0"/>
              </a:spcAft>
            </a:pPr>
            <a:endParaRPr lang="en-US" altLang="zh-CN" sz="3200" b="0" dirty="0" smtClean="0"/>
          </a:p>
        </p:txBody>
      </p:sp>
    </p:spTree>
    <p:extLst>
      <p:ext uri="{BB962C8B-B14F-4D97-AF65-F5344CB8AC3E}">
        <p14:creationId xmlns:p14="http://schemas.microsoft.com/office/powerpoint/2010/main" val="319495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/>
          <p:nvPr/>
        </p:nvSpPr>
        <p:spPr>
          <a:xfrm>
            <a:off x="4728845" y="3184525"/>
            <a:ext cx="2733675" cy="84582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0" tIns="0" rIns="0" bIns="0" anchor="t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500" dirty="0">
                <a:solidFill>
                  <a:srgbClr val="0000FF"/>
                </a:solidFill>
              </a:rPr>
              <a:t>感谢观看！</a:t>
            </a:r>
            <a:endParaRPr lang="en-US" altLang="zh-CN" sz="45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9362" y="773316"/>
            <a:ext cx="11083262" cy="45278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200" dirty="0"/>
              <a:t>Apache </a:t>
            </a:r>
            <a:r>
              <a:rPr lang="en-US" altLang="zh-CN" sz="3200" dirty="0" err="1"/>
              <a:t>Shiro</a:t>
            </a:r>
            <a:r>
              <a:rPr lang="zh-CN" altLang="en-US" sz="3200" dirty="0"/>
              <a:t>是</a:t>
            </a:r>
            <a:r>
              <a:rPr lang="en-US" altLang="zh-CN" sz="3200" dirty="0" smtClean="0"/>
              <a:t>Java</a:t>
            </a:r>
            <a:r>
              <a:rPr lang="zh-CN" altLang="en-US" sz="3200" dirty="0" smtClean="0"/>
              <a:t>实现的</a:t>
            </a:r>
            <a:r>
              <a:rPr lang="zh-CN" altLang="en-US" sz="3200" dirty="0"/>
              <a:t>一个安全框架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用户验证。</a:t>
            </a:r>
            <a:endParaRPr lang="en-US" altLang="zh-CN" sz="3200" dirty="0" smtClean="0"/>
          </a:p>
          <a:p>
            <a:r>
              <a:rPr lang="zh-CN" altLang="en-US" sz="3200" dirty="0" smtClean="0"/>
              <a:t>用户权限校验。</a:t>
            </a:r>
            <a:endParaRPr lang="en-US" altLang="zh-CN" sz="3200" dirty="0" smtClean="0"/>
          </a:p>
          <a:p>
            <a:r>
              <a:rPr lang="zh-CN" altLang="en-US" sz="3200" dirty="0" smtClean="0"/>
              <a:t>数据加</a:t>
            </a:r>
            <a:r>
              <a:rPr lang="en-US" altLang="zh-CN" sz="3200" dirty="0" smtClean="0"/>
              <a:t>/</a:t>
            </a:r>
            <a:r>
              <a:rPr lang="zh-CN" altLang="en-US" sz="3200" dirty="0" smtClean="0"/>
              <a:t>解密处理</a:t>
            </a:r>
            <a:endParaRPr lang="en-US" altLang="zh-CN" sz="3200" dirty="0" smtClean="0"/>
          </a:p>
          <a:p>
            <a:r>
              <a:rPr lang="zh-CN" altLang="en-US" sz="3200" dirty="0"/>
              <a:t>会话</a:t>
            </a:r>
            <a:r>
              <a:rPr lang="zh-CN" altLang="en-US" sz="3200" dirty="0" smtClean="0"/>
              <a:t>管理</a:t>
            </a:r>
            <a:endParaRPr lang="en-US" altLang="zh-CN" sz="3200" dirty="0" smtClean="0"/>
          </a:p>
          <a:p>
            <a:r>
              <a:rPr lang="zh-CN" altLang="en-US" sz="3200" dirty="0" smtClean="0"/>
              <a:t>缓存管理</a:t>
            </a:r>
            <a:endParaRPr lang="en-US" altLang="zh-CN" sz="3200" dirty="0" smtClean="0"/>
          </a:p>
          <a:p>
            <a:r>
              <a:rPr lang="en-US" altLang="zh-CN" sz="3200" dirty="0" smtClean="0"/>
              <a:t>WEB</a:t>
            </a:r>
            <a:r>
              <a:rPr lang="zh-CN" altLang="en-US" sz="3200" dirty="0" smtClean="0"/>
              <a:t>支持</a:t>
            </a:r>
            <a:endParaRPr lang="en-US" altLang="zh-CN" sz="3200" dirty="0" smtClean="0"/>
          </a:p>
          <a:p>
            <a:r>
              <a:rPr lang="zh-CN" altLang="en-US" sz="3200" dirty="0" smtClean="0"/>
              <a:t>多线程支持</a:t>
            </a:r>
            <a:endParaRPr lang="en-US" altLang="zh-CN" sz="3200" dirty="0" smtClean="0"/>
          </a:p>
          <a:p>
            <a:endParaRPr lang="zh-CN" altLang="en-US" sz="2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0" y="1493396"/>
            <a:ext cx="7280809" cy="3528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Shiro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3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393211" y="826795"/>
            <a:ext cx="3882462" cy="5602915"/>
          </a:xfrm>
        </p:spPr>
        <p:txBody>
          <a:bodyPr>
            <a:normAutofit/>
          </a:bodyPr>
          <a:lstStyle/>
          <a:p>
            <a:r>
              <a:rPr lang="en-US" altLang="zh-CN" sz="3200" b="1" dirty="0"/>
              <a:t>Subject</a:t>
            </a:r>
          </a:p>
          <a:p>
            <a:r>
              <a:rPr lang="en-US" altLang="zh-CN" sz="3200" b="1" dirty="0" err="1"/>
              <a:t>SecurityManager</a:t>
            </a:r>
            <a:endParaRPr lang="en-US" altLang="zh-CN" sz="3200" b="1" dirty="0"/>
          </a:p>
          <a:p>
            <a:r>
              <a:rPr lang="en-US" altLang="zh-CN" sz="3200" b="1" dirty="0"/>
              <a:t>Authenticator</a:t>
            </a:r>
          </a:p>
          <a:p>
            <a:r>
              <a:rPr lang="en-US" altLang="zh-CN" sz="3200" b="1" dirty="0" err="1"/>
              <a:t>Authrizer</a:t>
            </a:r>
            <a:endParaRPr lang="en-US" altLang="zh-CN" sz="3200" b="1" dirty="0"/>
          </a:p>
          <a:p>
            <a:r>
              <a:rPr lang="en-US" altLang="zh-CN" sz="3200" b="1" dirty="0"/>
              <a:t>Realm</a:t>
            </a:r>
          </a:p>
          <a:p>
            <a:r>
              <a:rPr lang="en-US" altLang="zh-CN" sz="3200" b="1" dirty="0" err="1"/>
              <a:t>SessionManager</a:t>
            </a:r>
            <a:endParaRPr lang="en-US" altLang="zh-CN" sz="3200" b="1" dirty="0"/>
          </a:p>
          <a:p>
            <a:r>
              <a:rPr lang="en-US" altLang="zh-CN" sz="3200" b="1" dirty="0" err="1"/>
              <a:t>SessionDAO</a:t>
            </a:r>
            <a:endParaRPr lang="en-US" altLang="zh-CN" sz="3200" b="1" dirty="0"/>
          </a:p>
          <a:p>
            <a:r>
              <a:rPr lang="en-US" altLang="zh-CN" sz="3200" b="1" dirty="0" err="1"/>
              <a:t>CacheManager</a:t>
            </a:r>
            <a:endParaRPr lang="en-US" altLang="zh-CN" sz="3200" b="1" dirty="0"/>
          </a:p>
          <a:p>
            <a:r>
              <a:rPr lang="en-US" altLang="zh-CN" sz="3200" b="1" dirty="0"/>
              <a:t>Cryptography</a:t>
            </a:r>
            <a:endParaRPr lang="zh-CN" altLang="en-US" sz="3200" b="1" dirty="0"/>
          </a:p>
        </p:txBody>
      </p:sp>
      <p:sp>
        <p:nvSpPr>
          <p:cNvPr id="7" name="AutoShape 6" descr="data:image/jpeg;base64,/9j/4AAQSkZJRgABAQAAAQABAAD/2wBDABALDA4MChAODQ4SERATGCgaGBYWGDEjJR0oOjM9PDkzODdASFxOQERXRTc4UG1RV19iZ2hnPk1xeXBkeFxlZ2P/2wBDARESEhgVGC8aGi9jQjhCY2NjY2NjY2NjY2NjY2NjY2NjY2NjY2NjY2NjY2NjY2NjY2NjY2NjY2NjY2NjY2NjY2P/wAARCAFVAZ4DASIAAhEBAxEB/8QAGwAAAgMBAQEAAAAAAAAAAAAAAAQCAwUBBgf/xABREAACAQMCAgMJCwkGBQQDAQEBAgMABBEFIRIxE0FRFBUiVGFxkaGxBhYyNVNyc4GUwdEjJFJVdJKTstIlMzRCYsI2Q2OCg0Sis+KE4fBFZP/EABkBAQEBAQEBAAAAAAAAAAAAAAABAgMEBf/EACcRAQEAAgEEAgIBBQEAAAAAAAABAhFRAxIhMRMyIkEEFCMzQmGB/9oADAMBAAIRAxEAPwD3FzcRWkLSzNwoPJkknkAOsmlhd38nhRacAh5dLMFb6wAcemi8HSatYRtuqiSTH+oAAH/3GtDNAj3Rqf6vg+0n+mjujU/1fB9pP9NSvLp4ZYYIEV5puLh42IUADJJwD5KXm1GaJ7eDude6JdipfwVO+N8csAnlQXd0an+r4PtJ/po7o1P9XwfaT/TXe7hAkYvjHDLI/RgK+QeeCOsVdFeQTTyQxyq0keOIA5xmgX7p1IbnT4iOxbnf1qB66ttbxLrjXhaOWMgSRvsyk8vOPKNjTWazrnwNasXXnIkkbeUAAj0Ees0GlRRRQFIS6gemaC0ga5lTZ8EKqHsLHr8gBNM3MhhtZpF5ojMPqGao0qIRabbgblkDsTzZiMknzkmgj3Rqf6vg+0n+mjujU/1fB9pP9NPZrN1TUnsZYo0SMmRWbLsRyxsMA7nNQWd0an+r4PtJ/po7o1P9XwfaT/TSvfxAHV4XSVZEQIQf8wU7nGARk7Z6qnpuqyX0/AYVCkMeJGJ4cHGGyAAT1YJ5GqL+6NT/AFfB9pP9NQOoywEd32pgjJA6VJA6DznAI85GPLWjmoSIsqNG6hlYYYHkQagnXaz9EZn0mDiOSoK5PPAJA9QFaFUFL3VzFaQmWZiFzgYBJJPIADmfIKYrNm/Ka7bowysULSKP9RIXP1An00HRdag44k05VU8hLOFb6wAR66l3Rqf6vg+0n+mns0ZqBHujU/1fB9pP9NHdGp/q+D7Sf6aUt9aklyxjjCCURkcTcQy/Dk5AHadiatXXrExGTikChgM8B3z8HHnIwPLtVF3dGp/q+D7Sf6a53RqQ3OnxEdYW4yfWoHrp4HIBxjyGu5qBW0vY7sMFV45EOHjkGGU+UdnYRsabrNucR6xZSKPClDxP5QBxD0Ees1pVRW0iLKkZYB2BKr1kDGfaPTVlIzxu2rWkgUlFilDN1AkpgfXg+inqCi4uIbaEyzyLGg5kmlu+0RHg214w7RbNj2VHhFzrbCTdbWNWRTy4mJy3nAGB5zWjmgQ76p4pe/Zm/Cjvqnil79mb8KfzRmoEO+qeKXv2Zvwo76p4pe/Zm/Cn80ZoM86tEBlre8UdptnwPVTkE8VzEssEiyRtyZTkGrM1nRqLbW3SMYS4iMrL1cSkAkecMM+aqNKiiigKXubqG1i6SeQIvIZ3JPYBzJ81MVm26C41W5nk37nIhiB5LlQzEeU5Az5KCXfWPmLW9I8ls34Ud9U8UvfszfhT+aM1Ah31TxS9+zN+FHfVPFL37M34U/mjNAh31TxS9+zN+FcOrwLvJDdRr1s9uwA85xWhmjNBCORJo1kjYOjDKspyCKsrNslFvqV5bR7RcKTKvUpYsDjyErnzk1pVRn3Px1Y/RTf7KepG5+OrH6Kb/ZTualFF1aR3QTj4lZDlHRirKeRwR5KRuodPtkEDJKWPhgRBmdeE/CyNxuefWSeda1IXNrO12Lq1ljjkMfRMJELDGcgjBG438+amxUqaX0sFqSkkpPTJxHiZiQTkk7nYHn5PJT0drBDNJNHEqySY4mAAJxSdvpZi1Fr2SdpXK8IBUDGw3269vWa0qbBSF38b6d/5f5RT9Z938b6d/wCX+UVZRpUUUVQvqHxfc/RN7DUdP+Lrb6FfYKlqHxfc/RN7DUNP+Lrb6FfYKgZrPu7uzt7sPMJDJFGTxKjMEU8ycDA5dfZWhWZfaSl7NNJI5BeERrjI4SCTnYjPMbeSpsWzrYpEzysAk0quTxHBbIAPmyB5KvtlghgWOFl4B8HDZ5nPrzWU+izuVzPCyxsWVWiyCS4c8W++4xUrfSpIr+B2I6JFLvgAK0mSVwM5AAZvVV2NqgHeuZoHMVNhHQvimL5z/wAxrRrO0L4pi+c/8xrRrQKzj/xCv7Kf5hWjWc3/ABCv7Kf5xUoauJ47aJpZCQq4zjc5JwAAOvNUrqNuyhizpluHDoVIOcYII2qd5Cbi2aEFPC5h14lIzyI7DWbFojBlMk4ZQf7vhJUDIJUEknGx9NTYeaCzS3SAlRGHDKrPzbPEOvfffFKNY6WCLU8T5OeDjLcONh5sE7dh36qok9z7NFGpuFdlLBiynBUgAYGeYAAz56sk0PKAJKFPE7EquCxLhgc55jGM1djQN7axGNDcJ4ZKqS2RkDcE9tWxTxTlxE6vwMVbBzgjmDWFaaNJKzPcxxxYBVV4Bv4HDkjJGRnnWrp9mbKORCytxMGyFwc4AOfrGfrqDl78aab8+T+Q1oVnXvxppv0kn8hrRqwVNMizxws2HcFlHaBjPtFW1n3Hx3Y/RTe1K0Koz7f46vvoov8AdT1IW/x1ffRRf7qp1i4uIHgFu5Uz8UA2zwucFW+oA+TepRq0V5pdZvIoTIQrkuYvyngqGjXDY3G5bOPIORpzTNRnnvHglMbgvKQFPhRgNgBurcHbzddBs0V5ddRvmCW5ncP3SXMgUZ6IyFQOWOe3bgVcb68aN+KZkW2KwTyBeTFxxNuOpcHPIcWeqg9FSL/H0H7LJ/Old050aOQRXL3KK+BI2D1AkZHPHb9XVXH+PoP2WT+dKQaFFFFUFZ+nf4rUv2kf/GlaFZ2n/wCK1L9pH/xpUGZdXFyl5c9FPK0h4+BVJzHhTjKEYIyMgg53Fd78XYlMUYWTK4DGM7MOHcgHcEEnq5U3d6wttqyWh4DHw+GcniDEEqAOXIH0iujW0PAO5Z+N14wng5C8PFknOOXVzoFLjUb3iEDusbrIFysTAzASYJXc4wBk8+fZUBq93JISqFhHl1CqRxDhbwSMnkQPLTkWtcchCxmTiOI1TYtk4HMgctzXbvW1txIot5DKsRdUJAyQvEVO+xxQUHU71lcwNFIkas3SiJsS44dgM7bkjO/KmNN1C5ur6eKVEVE4tgDxIQ2ACeRyN6kmrJxENHIeBsSMMYjyxUZ3yckHlnlV1hqC3ucRSRnhVxx48JTyOxPYdjvTYIfj25/Z4v5np+s+H49uf2eL+Z60KDPuvjmx+im/2U7SN18c2P0U3+yrrq5itLdppmwq9gySTsAB1knYCpRc7cKliCQASQASfR11gypfJdSyRrO8M92gK7/kwApDAdSncHy/XTi6hfvummgKeQe4Ab6wAQPTVgutSPLT4ftP/wBagy9Ptek0uWOWOTp+gyR0cqNxAdpOCc9lbenwrBYwoFKngBYMSTkjfOd+dUG51IDfT4ftX/1qBvdRXnp0R81zv/LS0aVI3fxvp3/l/lFTsb5LsOpRopoyA8T4yueRyNiD1EVC6+N9O/8AL/KKsGlRRRWgvqHxfc/RN7DULA/2dbfQp7BU9Q+L7n6JvYar0/4vtvoU/lFZond8Rs5wmeIxsFA55wcY8tYiR3elWC3fFkkRq0A4jkkEZ8Ik5yRnGNga0LjUis729pA1xImA54gqqTvgnrOOoA+WoG4v5McWmwHhIIzc5wRyI8HnU2EeDVEnlYTzNJGJWB6IFW8GMhRtyJBA6+dXd1alJIY16RWLgPmHaIFwBwkjDZUknnj1U53TqX6vh+1f/WuG71Ic9Ph+1f8A1qhiwaZrRe6M9KGYEleHIBIBx1ZGDTIO4rKOqSwkd3WhgiOAZUkDqpPLi2BA8uCO2tQHcVNhLQfimL5z/wAxrRrO0H4pi+c/8xrRrYKzn/4gX9lP84rRrNf/AIgX9lP84qB/NZ+sKz2yKC4HGCxVCwwAdmCkHB8nXimLu6js4DLLnGQAqjJYnkAOsmk1v799101QDyD3AB+sAED0ms7CAudVgigWC2kMYQEhgWPMrjJ35kNvvgEGr1k1RJJCOIrG4wojGJcsQTk7gYwdqbF1qR5afD9q/wDrQbnUgN9Ph+1f/WqKtGu57mWdZpGcKkbbxheFiCSBjmBgYPrNatZST3kAIi0uBAdzwXA3P7tNWV7Hdq4CtHLHgSRPgMpPLyEHqI2NTYhefGmm/Pk/kNaVZt58aab8+T+Q1pVqBWa3Z9Qt7jICxI6kdZLcOPYaapaS56O+gt+HPSq7cXZw4/Gmaozrf46vvoov99PUjB8dX30UX++rru6htITLO/CuQBgEkk8gANyT2Cs0XkA8wCOe466AACSMAnmcbms4apK266ZdkdRJQH0FsipDULg8tLu/3o/6qgf27BRtuMDfn5aQOoXA56Xd/vR/1VE6pIu76bdqBzI4Gx9QYk/VQaIAAAAAA7BgCk2+PoP2WT+ZKutrmG6gE0D8aHbIGMEdRB5Edhqhvj6D9lk/mSrPY0aKKK0Cs6w/xeo/tA/+NK0azrD/ABepftA/+NKlFs1lbzRSxtGuJTxNtuW2wfOMD0UqNDsgIFKErECDlj4ZKhdznPIcuVNXd5DZxh52I4jhVUEsx7ABuTS3fOZt10y7IPWTGPUWrOxe+nWjg5gUZxnGRjByMEct+yonSrEsSbZckEY3xgjB2zjcbVAahcHlpd3+9H/VQdQuBz0u7/ej/qoLO9tpxo/QLxIcg5PPOd+3fffNXxW8MODFGFIUIMdgzgfVk0idVaMZm0+7RRzYBWwO3Ckn0CnoZo7iJZYXEkbjKspyCKbC8Px7c/s8X8z1oVnQfHlz+zxfzPWjWoM66ONasc4AMUoB7T4Jx6AT9VL6yeGawdziFZzxE8uIqQufrPpxT97aJeQ8DMyMrBkdfhIw5Ef/ANyJpOa21KSJ4Je4biNhg9IrLxDygZFSzYzrvpBqasOlbBjAQcQOM7lSNuvcMOrnXGvr2U2/EZoQnCZZFgJw3hAjGNxgDtG4NWjStZjHDDfJGg5LxF8Dsyyk+upjT9fHLUo/QP6aSWBd9Q1EL4CBH4hxkIWw3ApCkYOM5PZjlXZbi9klAaSSMrOokjWE4VeLGOLG4IwTz+qrV03XULFb+FSxyxCgZPafB3NB03XG+FqEZHZsPXw0stF8G+vjg/yWxEnkywKg+hjTFzvrGnqOYErEeTAGfSRSFppmsWLP3NPaFJDxMsvE5Zu3i2Ppz9VXWs/cUrzaokqXD4VpiuYgAdlUjPCOvfBJ50k0Nyiq45ElQPG6up5MpyDVlaFF1GZrSaNeboyjzkGl9KkEumWrD5JQR5QMEekGn6zGsbm3leWwmRVkYs0MqkrxHmQQcjyjrPZUsGVDx96rlOJ1nEsgkMYJZWLEk4zkjBB23xyqMF3c2sLiOKQoePgIR3DMACuAwyBnOx2yDvTdzpmozzGdGtoJyADJE7AsByBBBBx5RURp2vD/AP0o/QP6akgphu7yPwHLODM3EskZXgzJ4IDbZyCe3AAriX+ouhM5MalgGdYCxQ4JK4xuMgDO/PnvU7jTvdCyApfwMUbiCsoOSOWCV2Pl3qu1j1m7VuHUkWRDiSNgAyHsI4fQeR6qtgujdlsbxr52ZQz8XGvDhSNgB2b7c+eK1NMDx6ZaCckSLCvHnmCAM5rNTSdTMivcy29yUIKrK7BQRyOAACfPmnGs727Ux3c0UcB2dIAcuOwseQPXgZ8tZ1RZoIPeiAnk3Ew8xYkeo1o1BVVFCoAFAwAOqp1sFZs3ga9CTsJLZlXykMCR6K0aVvbRbyNVLNG6MGSRThkYdY9hHWDUvkI6t4N5p8jn8kHZTnkGIwp9oHnrPvOlXUQyCVmBQKgDDr3KkeCRvuGHVz5VpT2upTQtBMLG4jYYJcMvEPKBnB+ukxpWtJtFfIiDkpYtgdmSpJ+s1mSipr+8leBszQrHjpHFuxwxVsjGNxkAdgzXW1DUc/k0CsZCGAQsCwCeCdjjmezl5KiIdfN/3NHqMZ4EDyHAIGTgD4O2cE+YVemm64gPBqEKgkk4UDJPMnweda8is3F5LNCWklXFwBLGISAo8IAcWNwcA58oOaat/C14GP8AyW5Ep7MkFQfLsx81VHTNcb4WooR1gYB9IWmLWy1G0jMcCWShjlmLOzMe0k7k+c1myi668LV9PUblekc+QcOM+kgVpUlZ2fQO800hmuZMBnIwMDkqjqHt6yadrUgQuPjqx+im/wBlaFUvAj3Ec5B441ZV8xxn2CrqozYvB1y8B24oYiPKAWB9ZFLX2TrVsJN0ELNGD+lkAnz4I9Jpy9s5ZZY7m2cR3EYIHFurqeat145Gk7yK+u4lSSwQMjcSSR3IBU9o8H1HYjnWbNhGS8mh1BysrPhiFiVuWFJwUIyRkZ4galJrchnjeGSARqjE8WSrnhVuEEHnkkD69iajcNrllA00nQcCjmQCx7AMYyScAAcyath98piUvHaKx34ezs6+fb5aSWAOs3IuVjECkFjlWJ4myxGF36scsH6q5DqE9xdWmZoDHIG41jU5B4QQpJPMb/gK7HDr8ScEcVooyTsBzJyTz6zQYfdA2zCADrK4B+rOR6qWWhrTvB1e8WP4BjjZx1cZJGfOQB6qZO+vQgdVq+fJllx7D6KVs4761hKQ6enE54mkkuclmPWcL7KdsbR4GkmuZBJcS/CYDCqByVewDJ85JpIHqK5Xa0Cs2y2vtRQ7Hplb6jGoB9IPorRpC7tZu6BdWbKs3DwOr54ZFzkZI5EZOD5almwnKC2vydJglYFMW/JSTxY8uQM+TFZ66hNbzyv0rTYDnh4sqACPhLgFcDOCCQafvYL+74GNgIpYySksdyMjPMYK4IPWDVIi90K8ltz5TjJ8+9Zk8iJ1iXvgxhkiaEAqsfMykPjwT24PlG3Kud+blZFRYFcBASCSWfIJyN9wCMcvrFRu5vdDbWryFLU4IAGOskDqPlq2OHX4o1jjitFRBhQANh6a0C3vZp76NTPA8TRMcxKQCwI5EnmMnlmmtH8G41BE/uVmBUDkGKgsB9eD5zShg199nEKr1mMqD9RIIHopu1S+toFt7fT4YwM+E9wW3O+TgZJJ3NZ0GLffXLojqgiB8+XP31o0nY2htUdpJDLPK3HI52ycY2HUABgU3Wp4HaKK5VHaK5mjNB2io5HaPTXc5oO1w77UEgczXOJf0h6aBKTSoOMyW5e1lO5eE8OT5RyP1iocepWv95Gl7H+lH4Djzg7H6iPNWiCCNt64XUbFgD56BS31K2uH6PjMc3yUoKN6Dz+qnaWuIba6j6OdIpF7GANLCwnt97G7dF+SmzInmBJyPTQaVFZY1RrcYv4DEB/zYjxp5zjcfWPrp2C5guUDwTxyqeRRgQfRQX0jeWQnZZ4WMN0gwsqjn5GHWPIfqxTjMFGWIA8pqPSx/KJ+8KBW0vjJKba6QQ3SjPBnIcfpKesesddPUpc28F9HwOclTlXRvCQ9oPUaXivZLOZbbUXUFjiKfksnkI6m9R6uyg06Kr6aL5RP3hUlZWAKkEHrBoJUVUZolJBkQEcwWFHdEPysf7woLarmlSCF5ZDhI1LMewCpEgDJ5Vl6jPDczwWKyx8DnpJvCHwFI2+s4HmzQX6VE625nmXE1yxlcHmM8l+oYH1U/VSzxOwVZUY9gYGpPIka5dlUdrHFBOiqe6rf5eL98VKOWOTPRyK+OfC2cUFlFVSTRRkCSVEJ5cTAVHuu28Yi/fFBTPM66raRK2EdJCw7SOHHtPpp2s2Z1k1iwZGDKY5cEHI/y1pUBUWYKpZiAANyTUJ5oreJpZnVI1GSzHAFZ4jl1UhrlWis85WE/Cl8rDqH+nr6+yg7b51K6W7cEWsR/N1P+c9bnydQ+s9YrUrgAAwNhXaAormRRkUHa5RnNBIAyTgUHaKiGDDKkEeSpUBRRRQFFFFBn618XH6SP+cVoVnav4VvDEOctxGo/eBPqBrRoCiiigKKKKCLKGUqRkHbFeciTT3gtsaZELiacwNF+gVJ4jnsAGfrFelrMi0pY9Xlvukyrr4MXDsjEAMwPaQB6+2gxodQsYNFOqxaYiXMchRYgd852Oezh381buoPE9lGJoVm6Z0VY25Ekj2DJ+qs73tjowndJ4RbGEjg2LkEB+fMAkYrVa14p7Zy/gwA4XHNiMA+jPpoMi4j0231qKxk06IRSxg9NjZWJICkeXBwe3Aq2xv9NtIBL0K2zycXEsalsKrEcRwNhtzNO3Omx3V1NJKxKSQCHhGxBDEhge0EjHZiswe5lkjjXupZJOjMUryxk8QLFsgAjB3I3yPJQMPeaZfTSi7hGYHdFaRMhgqhiQezBz9VRI0Ho1dYIXDqrKEjyWDZIwAMknBOOe1Tm0PpY5IxPwo06zLhNwAoVlO+4IBHVjPXXI9Ca3Ae3uAJUnMsRdMqqkYCEAgkAE43FBJtW06ysgLXGTG0kcSqRkAkHO22Dsc8qtjt9Mvnkl7nikcEcbFc+F2Z5EjyVSuhno5g1zl5oJI3YJjwnYsSBnlk8vXTenaeunJJBC/5sSDHHj+77QD2E70GFp9zYXU9qj2Fhi44jiNwzxgAnLDGw2xnPMitpNWsJlKiTwTgAMhAYMeEEZG4J2yNqSg0CQRW8E9xE0MGcdHDwO2QRu2T1E9VSbQ55I0Et2heCNY4GWIjGGBywzuTwjOMDnQSnGh27FWt4uMMU4VhLEsACQABvgEGktQOhW0XddtCqXHRiWOS3BQ4OwJYDAzuN+e9aNrpMkN2tzLcCR+leQgJgZZQMDc7DFLe9+ZbV7aG7VUmiWOUtFknhJwRvtkHBzntoOXF2VdreZ4r+NSxKyxlGPCMkBscLEDcjaoW+oe5yeIu0EUBCdIFmh4CV7RkYPLqJq6TQZXu+na6VsNJgmMlirgjBJONs7YA5UXmld0XWnQFC0MKATsVHC6jBCny8QBx2ZoNa3tbe2ybeCOLi58KgZrl1YWl4MXVtFNtjw1B2pc6a0G9hcyW/wD028OP0HcfURR3bd2/+MtCy/K22XH1rzH1ZoEO99tpZxNaRTWOf70xgvD87bJXy8x15G9bVukKQqtuqLFjK8AGPqxUba6t7tOK3mSQDY4O4846qTe3m01jLYqZLckmS2HV2mPsP+nkerB5gzJp9lI5eS0gZzuWMYJP11waXYDlZW/8MfhVltcxXcImhfiQ/Vg9YPl8lMUEHC8BDAcODnPLFZGlabZTpJePZwYuGyimMbRjZdsdY3+umdVYypFYxnD3TFWI6kG7H0becin1UKoVQABsAKCiKxtIXDxWsKOOTLGAfVVk0MU6cE0aSLz4XUEeuraKBXvbYeJW38JfwqyG2gt89BBHFxc+BQufRV1Jz6lZ27cMlwgf9BTxN6Bk0Fk1pb3DBp7eKUjYF0DH11HvbYeJW38JfwqjvhPLta2Ezf6pcRr69/VQbfUZ/wC+u44F/RgTJ/eb7gKBlhbWkIZhFBGmwJwoXNKnUmnyun27z/8AUbKRj6yMn6gasi0u1jcSNGZ5R/zJmLt9WeX1Yp2gz4rBpJVuL6TuiVTlFAxHGe0DrPlOT2Yqi/uYbbXrJ7iZIkMEoy7BQTlO2tioNGj/AA1VsdozQYFzqs3dUzwXKZjljWG2UA9OrYyQeZzk4I2GN+uq4tWl7ikuH1AGVoizQiIEwtxAAdWMZweI+XkDXouij4lbgXiUYBxyHYK70aeF4C+F8Lbn56DzWn30t3qtuk0okMM8iqQyklTGCMlcA8zuBWzF+X1aeTfht0ES/OPhN6uH104saJjhRRjYYHKpYAoPMW012SYLe56BS11IzcAYkrIABvyG9Walc3V57nGaW2ULJHC4cuMOSykjA3HM16IKB1CjAxjAx5qDzr2l5p3FLE1vatcywwqkKllUFjliDgEkHGwHIVwapdpNlbjpphPJEbThAIVQcMcDOTgHPI5wOqvSEA86h0acfGEXjIxxY39NB5ltWuUs4nj1BLgymPpWCKO5+LOd+Q3GADuOuiXV7xLWKR7mMKOkJZChZwrYBAOzbZBCkEnlXpHEMcbdJ0ao3wuLAB89JSalpxIRCtwUPgrDGZMHyYBAoE7bUZ31voJJwyMzKiJwnAC5AYfCUjfc5ByOW1bjusaF3YKqjJJOAKz+lvJnL29gkJIwZbggEj5q5J+sipLpgkcSX0zXTDcKwCop8ijYnz5oIW7NqN5Hd8JW1hz0PFzkYjBbyADIHbknsrUrldoCiiigKKKKDlFI6lfdxRRrHGZriZuCKIHHEfKeoDrNKi11iQBpNSiiY78EcAIHkyTk1e3ZtsUVk9x6r+tx9nWudx6r+tx9nWr2zlGvRWR3Hqv63H2da73Hqv63H2dads5GtRWR3Hqv63H2da73Hqv63H2dads5GtRWT3Hqv63H2da53Hqv63H2dads5GvRWT3Hqv63H2daO49V/W4+zrTtnI1qKyO49V/W4+zrXe49V/W4+zrTtnJtrUVkGz1UD43H2da73Fqv63H2dads5GtRWT3Hqv63H2daO49V/W4+zrTtnIbudOtblhJJHiUcpUJVx5iN6p6HULbeGdLpP0J/Bb6mAwfrH11T3Hqv63H2da73Fqv63H2davbOQjqWoxackuoFJbK4UZeKRfAnx1ZGQT1Ag57Riue5j3Vx69dXMJj6Fk8ONSclk5enPtqep6Bearam2vNVLRFgxVYQuccskGs+x9wy6ddpdWuoyJMmcHgzzGCOe4wanbOV2zvc3qd7DeS6lqV4senBmiVrjLM3hE8KdfPGTy28m3t5dTsYQOO6iyeQDBifMBvXj9W9wt5e4kTVFlZFwiPHwqo7BjYD6q0NI9zmp2mnRRd9mtnC4ZIoUODk/wCbGT9dTXkbh1GWXa0sLiTsaQdEp/e39VHBqk3w5be2X/pqZG9JwPUazjoepN8LXrn0Y9hFQPucuyctrFw3zix/3Ve2cptqd6YpN7qa4uT1iSQhf3VwPVTEUVraKViSGEdYUBawve1KfhXyt86HPtNTX3Oyr8G6th/+ItO2cjaa+tE+HdQL55APvqs6rp6872D6pAazl0W6T4N7bjzWaVaunaivwdTjXzWqinb/ANDHfrTuQukY/wCkE+wV3vvaH4PTv823kPsFUdx6r+tx9nWjuPVf1uPs607ZyL++iH4Npet/+Ow9oFHfGQ/B069P/ao9rVR3Hqv63H2daO49V/W4+zrTtnJtf3ZeH4OmS/8AdKg9hNcFzqTctPjX51wPuBqnuPVf1uPs61zuPVf1uPs61e2cm1/Hqx5QWi/OlY/dQF1ZuclmnmVj94qnuPVf1uPs61zuPVf1uPs607ZybMdBqZ530A+bbH72o7kvjz1Nx82FB7Qao7j1X9bj7OtHceq/rcfZ1p2zk2v7guD8PU7o+YRj2LR3qVv7y8vXHYZyPZil+49V/W4+zrXe49V/W4+zrTtnJswmkWCtxG2R27ZMv7c04qhFCqAAOoCsl4tZt16SK8huyNzE8QTiHYCDsfPT2n3seoWizxgrnIZW5qw2IPlBrNima7WVPd3VzdSW2n8KCLaWZxkKewDrNd7k1P8AWY/gCmmO/iNSisvuTU/1oP4Ao7k1P9aD+AKdv/TuvDUorL7j1P8AWg/gCuG21WMcUd/FIw/yvCAD9YORTR3Xhq0Ulp973ZG4kQxTxNwyxk54T5D1g9Rp2pZpqXbHujn3TWYPJbeQgdhyBn0VpcVZl4ce6e0P/wDzSe0U8WAGSQB2k4rd9RFuaM1T0yfpr+8KOmT9Nf3hU1V2uzRmqemT9Nf3hR0yfpr+8KaptdmjNU9Mn6a/vCjpk/TX94U1Ta7NGap6ZP01/eFHTJ+mv7wpqm12aM1T0yfpr+8KOmT9Nf3hTVNrs0ZqoSKxwrA+Yg13ipoef1W14tXlnvtNl1KzKKsYiYEwkZ4vByDk5ByN65HrEGnaPbLZ3Bn6Wdoo2uiV6EDJIfr8EbY5nanp9NmS9mvLG+Nq0wHSq0YdWIGAwBxg428tUjR4Fto1S9IuknNx3QeEkyEYJI5YI2x2VF9qY/dJNIjW8aQTXhmSKN4yeibiBPEesAAHI7cdtNS6lqVnGgvLeAs11HCskZPA6ucEgE5BHl2qD6Ws0OZ9SZroSrMkw4QI2UYAVeWME5HXmh9KE1vKJ9SeS5eVJRNtiMqcqAucAdo680NVLU9bmspNRWOJH7khjkUEnLFiQQfupTUru+VrkSRwRXfe+SQOjMeBeIeD58deOfkq1tFSVb03GpNLLeKiSPwqAvCcjAB2HVim7qxt7u6kme4x0ls1sVBGACc5z20NVVZarPbm1h1Ax8Mll04lXO5UAsDnyEH007p91Nd6RHczxiKSWMvwjPgggkZz14xmsTVbLui103TOleWSNhxXAAVRGAQwJBxkjbHXsa9AXi6MoHRV4eEAEbDGKGq8t7nNRfTNDuVmZnKwi6g4jktx5XA7cMPXVuiTXGlaRdoZImkS8KPLcyYVcqCSes75wBzzTo0Kz4NOVrosLHbmB0oyCA2/IEA12bR4nYyRXoSXutrpWZVYBiMEEE7jHXzoaqlfdJcHT7qVI7eeaCeOEFCwSQMRgjO45+X66cj1K/huru1u4rdpooBPEYmKqwJIwS3LBHPsqjvMjG4MuotIbiWOZyQoPEhBGMHYEADHVTGoaVb6nLcs85HdFuLcqhBwA3ECO3fqoaJxe6Zo5pVuWtrhEt2n4rVmIBXGVJOxznYj0UwmqajBd2Ud/BbLFdK7FombMfChbBB5nHWPLVVxoskmZ7m5e6ZYJITCsaorKw5DsOQDmlbKC5u9VsHle8litUkDi4hEYUFeELt8Jt9yNsCgss/dS88ttI3cpguZRGIUYmaME4DHqPVkDlmtLSdQvdQluHlihjtopZIlIJLMVOAewDHrqi00s2phiGosbS3bijhwoOxyAzDcgZ5emnNPt4rGGSJJg4eV5SSQMFiSR5hmm5yH80ZqnpU/TX0ijpU/TX0im4aq7NGap6VP019IrolUnAdSewEU3E8rc0Zqvio4qoszRmqjIoOCyg9hIrnSp+mvpFBdmjNU9Kn6a+kUdKn6a+kUF2aM1T0qfpr6RR0qfpr6RQXZrO0Ta71RRyFyT9ZAzTvFSWiHN5qn7R9wq/qo7oR/MXY82nkJPaeI1pZrM0L4vP00n8xrRpfbOHp1mIUkAkgEgfdWNp7yvDY3suovxXJHFEQCjEjPCoxkEY5+Q5rYpaKws4rg3EVvGsxJJYDfJ5kdQJ68c6jWzeaM1Gihshbbe6G7H6UMZPn3FatZVt/xDdfQJ7TWrUqYeqw9ScR+6K2duS2shP1EVK3tRdILi7BdnGVQk8Kg8hjtpfXTjWI/2OT2itC3P5vF8weyu0+spfaPe+z8XT0GjvfZ+Lp6DV+aOKnlPCjvfZ+Lp6DR3vs/F09Bq/io4qeTwo732fi6eg0d77PxdPQavzRxU8nhR3vs/F09Bo732fi6eg1fmjip5PCjvfZ+Lp6DR3vs/F09Bq/NGaeTwWfTbZh+TTomHJkJBBos5naN0mIMkTFWI68cj6KZ4qQhP5a9+f8AdUvpcfbtrbrqC903WWQk9HHk8KjOM4HMmmu9lj4tH6Kr0k406H5tN8W9ed6ruXUUd7LHxaP0Ud7LHxaP0VfxUcXlom8uVHeyx8Wj9FHeyx8Wj9FX8VHFQ3lyo722Pi0foo72WPi0foq/io4qG8uVHeyx8Wj9FHeyx8Wj9FX8VHF5aG8uVHeyx8WT0VF9KsmXwYhG3UyHBB7RTPFRxUN5ckrSWQPLbztxSQkYb9JTyJ8tcKm8uJEdmEERAKg44id9z2CoZ/te4+jWrLA/lLn6X7q59W3UhrWS4afaY/uEo732nyCeirs0ZrjqHlT3BafIJ6KO4LT5BPRV2aM01DdU977T5BPRXDp9oQR0KjzZBq/NGadsN0nFx21wLdmLxuC0ZbcjHME9dSl47i4S2RyilSzsOeBtgeeo3Z/PLU/O9lTtTnVG+h++u/Sv41zznmGV02zUY6BT5TkmjvdZ+Lp6KaoroyV73Wfi6eijvdZ+Lp6KaooFe91n4unoo73Wfi6eimqKDLmh7gkR4iegdgrITkLnkRUNC/xeqftH3CmdXP5l/wB6+2ldBObrU/2j7hW8frUruhn8wP00n8xrQzWdoh/MD9LJ/Ma0M1b7csL4dJyCBzINJ6Radw6ZBblQsiqOPBzlsbnPXTLEhSVGSASBnGT2UpY6il82I42AEauxJHgsc+CfKMb1Gtn80ZqOaM0Nk7X/AIhuvoE9prVNZNn/AMQXX0Ce01rGmXsw9V53XjjWIv2ST2inbc/m8fzR7KR1/wCOIf2ST2im4D+Qj+aPZXbGbxhfa53VEZ2ICqCST1Abml7G/gv7VbmBj0bEgcQwQQcYIPI0tq8c1zYm2twQZ2CO4x4Ck+EcHnsMY8tZ0tje25uFRTcRtLFcgooXdSAygZ5kAEdu9Kkbs13DA8aSSBWkYoozzIGcegUWt3FdwJLCwIdQwBO4B5ZHVWGbW4luhcyWTAd2mQK3CWCGPAPPbfBI6sVUukzx2VultCILg2kscrggHjOCASOe+d98VF8PSiVCCQ6kA4JBBAPZVcl5BG0StKuZiVjwc8RAJIHorzcemTSJjuaRYy8IaN1RAQrZJwvPA2ydzTDac8d0GS0BiS8Z0VQMKpjxkDqHFv66eTw3kuEdI2J4C4yqsQD5sdtSMqKWBdQVGSMjIHaRXmrexmjRFutPNyzQRJGSwAiIJyCc5G+DkZzQbK5bUkka0IAnkMhVF4SjAgHiJy2cjIOw7KD0MV3BNBHNHKhjlAKEkDiz2Z6/JVvSLxcPEM9md/RXl4rGWO2RJtOaUGzEKIAp6OQE5J32ByDkb7Vo6RYvaz3M1woaduBRKdywCKDjsGQfPirErX4qSiP5a88rfdTXFSUR/LXflb7qWfjVxvmGtLONPhH+mmuKkdNbFhD82muKvHt7sp5WcVHFVXEBuTgDmT1Vn2GsQXkM0rAwrEwBLnmp+C3mPVVTUavFRxVn3ep21myLK44mkWMgblS3InyVGx1e2vCIxIizZYGItkgAkE+rP10NeWlxUcVIJqdlIsjJdRlYhlznYDOM+bPXyqI1a18NjNGIQFxIGzknPUBty2PXQ1GjxUcVZ51awEUcpu4ujkJCNnY4ODjyDrNWi8tzci3EyGYjPADk4xnPmxQ0b4qOKq+KjiptdE8/2rOf+mtW2J8O5+k+6l8/2nMf9C1dYnwrj5/3Vy6v1xZv21/xC51R47qWC3s5LhoEDy8LAEAgkAA7k4B5UwL6244o3mRJJVDLG5AYg8tjuD5Ky9Tspri5kY2UdxlQIZll6KSI43BI3IzuCM+alW0e+MrrK7Tiboi8olCAFQAcjGTuMjB66z40z5egF5bGdoBcRGVQSycQyAOeR5KrGoW8ihreWOYGQRnhkGxP/wDcuvqrJOnXRvJQkKrA5lLB5AyPxAgYGOJSSRnBxzqEGm3pCK68EayxMqySBmULnOGAGQMjAO/OpqHltrf2jPIi3MRaIEuAwyoHMnzVKC7t7nj7nmjl4DhuBgcHy4rAfSbyWxhtDDEnc0UiCQOD0xYEDbmAc5OeutS2tGg1FpgqLGbaOPC4B4lJ6uzB50uoTa27P53bf93sq2zOdTb6L76Xuz+c2/8A3eyrbE51Jvovvrr0frWOp7jWzRmuUV1YdzRmuUUHc0ZrlFAlq/8AgT89fbSvufObjU/2j7hTWr/4E/PX20r7njmfUv2j7hW8frUo0U4sW+lk/mNP5rO0Y4sm+lk/mNP1q+3DG+Esnq50pp9kLGKQZBeWRpXKjALE9Q6gKvc4jYg4wp9lYvueSYrDNwTpG1qokaV+LpJCQQw3PVnfbmB1VG/03s0ZqNFE2Vsvj+6+gT2mtesiy+P7r6FPaa16mXtrp/V5v3QnGsQ/ssntFMQt+Qj+aPZS3uiONYg/ZpPaKthP5FPmj2V6MJ+MTL2v4q4WABJIAAySTgAVDipK4UXV/HaybwqnSuvUxzgA9oBBOPNWr4m0nlcdWsQcC5U461BI9IFc77WXjA/db8KXt9TkSdxIhW3dh0RK8ICg4Jz19R+upx6vdtIHVYzGFLlCSDwgA88c8k4rjc7Gu1d31svl/wD2N+FHfWy+X/8AY34VbFrFxLK0cdsAQxUFmIwBxbEAbHwfXUI9YnLsXCKrfB4iQqDYgscZ68Z68ip8lXtiPfWy+X/9jfhXO+1j13A/db8K7ca1L05hiVAQVyxJIAyARv59jVI1eZowBGpcgAKWIYE8O5GNgeLY+SrM6dp2G5iuE44ZVkXOCVOcHsPZVnFWVK2OgvlQRymURSheTAtw79uDgg860c11xu4xZpZxUkh/K3XzvupnipND+VufnfdUyn41cfZnTzixh8330zxUnYtiyi8331fxV4NvqWeVeoJNPZSw27BZJBwcROMA7E+fGcVmXGiyJxrZzFlkgEbCdycFSCmMDlsQezNa/FRxU2z27ZjWd7LPLcusKu08MixiQkAICCCcc988qO9UptLeEsilJJizKeQcMARtufCGa0+Kjips7GPLpt3dW4jlSCMxWxt1CsSHJIyTtsMLsN9zV97aXxmuWsjGqziNCeMowVQcgEA4JyAD1b1o8VHFTZ2MifTLlnjkhiSMCA25hScqFGcg5A3BzuMU7p9kbOeZzwYaOJFIznCrgg56s8t6a4qOKmyYftbxUcVVcVHFTbWi+f7RmP8AoWp2rlEunG5ViR9QzVBP5/Kf9C1bajjjuVzjiJGezIxWOr9cXHKfnSA1+U+543vQp3Vnh6LfGccWe3HDvWj30hV40kEgLcILiM8AZgCATy3zSA0IYA7oOO5ehxw7cfDw8fPnjbHrom0Z5ZhJ08Z4WjdS8ZLLw48EHOADjOwzvzrnbizqno9XtZJxEOkGWZA5jIUsucgHt2NcXWLUrIzmSIJGJPykZUspOAQDzycDHPcVUdNPQQxicqY53mDBd/C4thvsRxc/JSL6I8UUknSB3MIQiGPDMQwYNknc5G4J36sUnbV8tMaxbFZCwmV4yqmNoyGLNnAA6ycdVA1i1LRIOlMkrMgjEZ4gwxkEdWAQfNWYunz6i1xNcthjJG8RkiKglQQQVznByRzzTtnpnc00MpeMMhkLLHHwqSwA23zsB15JqXRNmrs/nFv5OL2Vbp5zqL/RffS92fy8P1+yrtNOdQb6L7679D61z6n2jXzRmuUV1c3c0ZrlFB3NGa5RQJ6ufzE/OX20t7nDmXUv2j7hTGrn8xPzl9tLe5o5k1H6f7hW8frUqOjn8yb6WT+Y09SGkHFm30sntNPZrd9vPjfDpOFJAyQCcDr8lLabctd6fBcNEIjIueAEYHmx1UxmqbWBLW3SGMsUQELxHJAzyz2VF2vormaM0NqLH4+uvoU9prYNY1h8e3X0Ke01sms5e2+n9XmfdGcaxb/s0ntFSiP5JPmj2VH3RAHWrUHrgcesVTBMOAI5CsowQTjPlr09PzjImXs3xUshxrO/+a3wPLhjn2ip9Iv6Q9NU3CLKEZJRHLGcxuCDg8iCOsEbEVvLG2ajMuq146puL2W3uURUUxYBZyCQCTjBI+D5CdjSCX96gAaC2kI/zLMVB+og49ND3kryLJJp1o7ryYz5I6/0a4XDJ0ljQh1yMWnTy28iEBSwBGCSCcDffAGal39h4yssTqOMqCMHwQQAx85PLyVm91kx9GdKsymc8PT7ZxjPwewkV3uwggjS7QFTkET8jgDPwfIPRWPjy4a7offWIMkPDKpIBXIB4sgEAYPMg5x5DTEnM8s1gQloWBWziJEgk3uRgsAQOSjkCceemW1K8b/0tuP/AMg/01qYZT9Jcolq/wDh4x1meMAdvhg+wGri1JASTzpNdyRkx56OOM+CpOxJJ3Jxt5Kv6Rf0h6a74Y2Ty55WW+FvFSoOJLjz/dVjTIoJLjA8tUISeNmGOMk47BTqTWJj7MWTYtIx5Pvq7ipCCdYVEUp4eHZWPIiru6YflV9NfL9PtTV8wzxUcVLd0w/Kr6aO6YflV9NF7TPFRxUt3TD8qvpo7ph+VX002dpnio4qW7ph+VX00d0w/Kr6abO0zxUcVLd0w/Kr6aO6YflV9NNnaZ4qOKlu6YflV9NcN3CBnjB8g3JoacJ/PZD/AKRTFkf73533UnGWZ3lYYLYwOwDlVsEwhZg2yscg9h8tTrY345dPHcpepfLQzRmqO6IvlF9NHdEXyi+mvJ3RvS/NGao7oi+UX00d0RfKL6ad0XS/NGao7oi+UX00G5hAyZF9NXuiaQvD+VhPn9lX6Wc3zfR/fSMkvTShgCEUYGevy03pBzev8z769vQlnTtv7ebqWXLUbWaSGr2DXQthcoZCxQDBwW7AcYJ8mabcFo2VTgkEA9hI2NYFjcxR6Xaaa9k8t1EVR4GjPCpB3fiIxgbkHO9dGXot6rmmjgVWlYKGYKCesk4A+s15ZZ7zviJIOmV3M6sjmRsNwng4ifBG4GAB9ddMSXFnFHAb9mZoDOWLYDcY4iCdw3PJGwFB6zfOMb1zNeVu1ubeZoOKUaelywJdpCACilQSp4iuSevGedbmj9N3rg7od3kwd3BBIycZB35Y579tBLVz+YN85fbSvuZOW1D6f7hTGrn8wb5w9tLe5c5OoH/r/cK3j9al9o6ScWj/AEr+007mkNLOLV/pX9ppzNbryy+HXLcDcGOLB4c8s429dZektcmYGTukr0I6bpwQBLnfhz1Yzy25VplgASSAAMknqpa11GC7l6OMSBuDpBxoVDKTgEE8wTUalOZozUM0Zom0NO+Pbr6FPaa2TWLpvx5dfQp7TW0azl7den9XmfdEca3aHOPyD+0UjaWt9q4MlqIYrYHCyyjJftwB1eU1b7smK3kZBwRayYP1it7Swsel2iIAFEKgAeYV13ZjLHSSb3WL73NS8ctf4J/Gj3ual45a/wAE/jXpeKjiqd+XK/8AjzPve1Di4e7rTPZ0R9ma773NRPK9tT/4T+NcmsJdQ1HVVjitgTKqieQnjj8Bd1x2cxuN6sh1A2V9OkkwSFpZyWcjdlCkDJ6+e3XU+TLk8Ie9zUvHbX+Cfxo97mpeO2v8E/jVaa3dvDHK14kT8UCiEoMyh+ElhnfrIGNhirF1m4WWN3vFPGszS24jBMPBnAwN+rkefmp8mXKj3uaiOd7a/wAE/jR73NRz/jbXPZ0J/Glm1OaeaKKa9VAk8LLMeAleJXznG2NhzzjO5NTk1S6jL3KOJZI4ZUSXGAyiVAHIG2wJ35bZ5U78uU8Lve5qXjtr/BP41we5/UGJAvrQkc/yROPXWlpF5PcQ3ImlWURtwpICpJHCCQSuxIPZWHYQywW2j3Pc8CI8gHSxMRI5IOA224J2POnyZcn/AIcHud1IHIvbUH6E/jXe8Oq9d/bb/wDRP41Va63eNbyTTTKc25kZQFYxNkAAAEEDcg8R6s9tVy6rcspZpg8lrOxjbKkkdAxGSux3zy+6pc8r7UydA1QjBv7Yjywn8aPe9qfjtr/BrjX2oxPIz3nGsQt3K9Eo4ukOCCeodmN89ZprTNRnm1OWGadZAeMqsfCVADYHLDKQNiGG55Gp3WkuvRX3valnHdtrn6Gj3van45a/waeGbmXV+KSSNlIjVkOGVQgIwerJJotrqW39ykM8QMksdorKDk5IUbnrPbV3V7qR972p+O2v8Gj3van47a/wak+o3nH0FtfpOrPCBcBFPCWJBXA2OwBHWM71oajNdLPZ28FyYukEnG/ACTwrkYB2G9O68HdWb73tT8ctf4NHve1Pxy1/g1BNW1BLeFpblGNxDHIX6MAQ8TBSQOsAHrzv5Kug1C9lv1toroSwo8h6UIpMwUKcAjbOSQSOym6d1QPue1Mc721H/ho972p+OWv8Gq7XUrq/tJxcSoVe1eVhlcwsOWANwAeo75Feis5nls4JJBiR41Zh5SAT66bp3Vg+97U/HLX+DUX0PVolLxzWkzD/AJfAUJ8gPV9dem4qOKm6d2/bx8Fx0yNlWjkRiskbc1YcwaZgiluHKQpxEbkk4A85qnUsJ7o7vhwA8UbEDrPLNbOjACyJ62ckntrn187JJP2mOE3Sneq6/wCl6f8A9Ud6rr/pemtvNGa8vnl18MTvVdf9L00d6rr/AKXprbzRmnnkYnem6/6XpoOl3YBIWJiOrO5rbzRmm7ymo8wSysVYFWU4II3Bp/Rjm7f5n31XrQC3SMObJv5cGu6Ic3Tn/R99enDLuw8/pxymsj9tqltcveKpZTZsVl4hjkM5Hk2PortlqtteWMN2H6KOUkKJSFJIOMYJ8lZDaTedO5RAEubiRZzxD+5LBgR2nYjHPwqqk0u9NqsHcoIMcygrwEgs5IBLZwpBByATRXpHuIkYI8yKxIAUsASTyAFdE8ZlMQlUyAZKcQ4gPNzrz50maazvGktV7oeGBYixBYMoGcHO2COeai9hfNqUc5tynR3TSMyBAvCVIDA/CJ3BOSBtsDtQeiSeJ3KJMjMpIKhgSCOYIri3MLqXWaNkBwWDggHsJzzryUFubtbe1tY4YpxYyxmeN1PGTgAkjcAnO5wck7UwmjzzR4e1dULQK0chjAYK2ScKACANsnc0G3qrK2nFlIZSVIIOQRnmKX9ypyL/AOn+4VfqwVdOZVACggAAYAGeQFL+5M5S++n+4V0x+tS+0NLOLV/pX9ppvNJaYcWz/Sv7TTdbrxy+EmAZSpGQQQR2g1maZZXFvcdJOx4UiEMalg2ADnYgDblz3rRJwCR2UrpZmbT4XuZHklkUOxYAYJHLAG2Ky1L4OZozUaKqbc0z47uvoU9prbrD0v47uvoU9prcrGXt36X1eP8AdqcXcf7LJ7RWxBcCHTrNQjSSPGoRFxljgZ57ADrJ5Vi+7Y4u4v2aT2itTT2AnhJ5rZRgeTJOfYPRXX/SOuJwHUD/AMi3GeozHI9C13+0PkbX+M39NZ93qrC6SGCeNUJVWcgHhJJBBydjt10t37uhMAWjZVKgkAAOC5UsATncAEYz6KxtWuWv0HEbWBu0RzHJ82QAT5zVkMkN1EHVQQGOVZRlWHMEHkRSVhfSTspknjYyKzGFVw0eDjBOerkc435VdbMO+N2ByIjYjykEE+gD0UiqLiBLm+PQpJM8ZUupkCxKRuAdic8jgeTNEWn3Ud0bjo4pHHFwiS4Yhc88eDnfluTgbVyG5NtoJnQjpBG0pJ5Fjkkn66heao6ynoLmAKsPSAEBuNs4wCD7KXwXwdEV2Bwi0sgMYx0hxj92uNPLbAG6tUWEDBeJuIIPKCAQPNkVmz67MDdcC8KhfyBKHcggMMnAJ32weqtOzlnkhZbtQCWKgEAEr1ZAJAPPkaiLmeG2gLnhjiQZOAAAPIBVKveTKGjtIkTmomkw3kOADj05pKJuLT9PVjlTMFIPWF4iB6h6Ktu9TmgvlVImeBV/KELk8RB4QDnyDq66t8LrRgJejixa2Y4t2xIfC8/g70BL1RgWtmABjAkI2/dpA6zOJsmJGj4OI8GSSBnO5G+AOXb565LrUxJQRGD4JMh34QSMnB6sH0g1EaWL/wCQtP4p/pripeKzMttaBm+ERIQT5zw71npq9wnEDF04UMQ4BXiUZwQO04Hto79TvEWWFEYAHDEnIzgkYG4x5edXYdWG8Wd5lgtuN1Ab8s2DjODjh574zVkdyyyiC4h6GRgSmGDK2OYB23HYQKRGsynJFuCigsxDHYDmOXMdY5VbdzmbTo5ivC3HHIozuMsAPUfXSefCzy0EREGFRVGc4AAGe3z104JBIBI5bVwnejNXSAqpBBUEEYIIGMdnmqiadLcxxRQ8crA8EaADA6yTyA8tX5pBJjFPqMwUs6YCjrICggekmmiJy291NFJG1raqsvwwspBbyEhd+w1aO78YEFqAOQEzf00jFqvRLGZrmGYOoJKjh4CQTgnJGNsAHeoHXyzIEhAyVJ4mySpGTjHXuMf/ALqbo0v7Q+Rtf4zf01xLl1mWG5h6J3zwMG4lbHMA4GD5CBWc+vsIwy2wYhS5AlGAMAjfHPcAjqq66uu6NO6UrwOkwGM5wyyAHB9PppPKzyxtXOPdHcfQpW3o5/MB841ha0ce6O4+hStvRz+Yr841w/k/6tYe6LzU3gvBawQLLKY+kIaQJkZIwM8ztyq46lbKYlmkEMkqhhHIMMueQPUN9t+uldRspruT4FrPCy8PR3Ck8B38JSBnfrG3Ib0mdBlDAdOsqvHGkrSMwPg9YAODkdvKuE1pry1++NpxyL3QgMQJbOQAAcHfkcHbbO9cXUbdzGUlQxsGyxbhK8IycgjO3XyxWYdIuC1wA0AikDgR+EVckgglTspGDkg7k5rjaLPPAI5rhRtIAAS/CGAAAJ3IBGTntxTwNLvtYmIy91IF4guSCDkgkDBGdwDjbfqpiCeK5hSaBxJGwyGHI9VZY064lv47y5khEiuh4YwSvCoYcz1ktnyAU5Y25tIHjZgxaV3BAwAGYkD6s1LeCEddP5eM/wCn76NCObmT5v31DXjiWM/6fvo9z5zPIf8AT99d+j/jrl1Pu380ZrmaM1tHc0ZrmaM0EUijRmaONVLHLFVAJPlxzqea5mjNAnq5/s9/OPbS3uROY776f7hV+rn+z384pf3HnMN79N9wrpj9azfavTj+bt9K/tNN5pLTj+Qf6V/aaazW68cqeaogvILlmWGTiKgEggjIOwIyNxsdxVhOQRkjI5jqpCx042lwZTP0hMfAcqQTg5BJJO/b1eaosrSzRmoZozRNpaT8dXX0Ke01uCsLSPjq6+hT2mt0VjL29PR+rxnu4OLuH9nf2inrVuGaEZ52cXtNI+7o4u4f2d/aKYUkSwEHH5nH7TXfGbxjth+1MWswuT00EYVgWOBkkhuEA5ABJ7QTirpNVtAEZYwz8HFHlQMeTPMYANUzmwjCxTtGvCCFUtggE5ON8jfeqS2lFgxeEkDAPEezHb2VnTWmhBqdtJOFSJ1ZyBxGPAYnOMnrzg+im7FuK/uz/pj/AN1ZsHccpBgMbFCCOE5IxnHtPpp7Szm8u/mx+xquvBoot53Lo8L8KtsqYbONzjfANRg1W0IQPDGjlyo4UBAwcZGQCAT5M1y1CvZQhhkAAgHqIOQaqkl00ylnkhLhiSeLmTzzg78qWeSwwdYty6oIywyQQFBIOQBgeXPqpq01CO7BMYcYwSGXBweRrJjfSY2DI8IIIIPEdiMY5nyD0U7brCoDQBeFgACpyCBy3pIaWI2NN08/9c/7qc6U9tZ4P9j6f9N/VVvEe2rra6N9Me01kx61PGvFPESGXiUAcOdyOeTttzO+SKb4j2ml5by2jYpJPGCNipIyPOKlkTTj67mXgSIkggkE7nORjyEEeWm7PUGueMNGYyoBxxZyMkdnaD6qT742ec90RZ89XRTxyrxRSK68sqQaSQ0ed1kUq4DKdiDuDVF7Jm1I/wBafzCocR7apumJiG//ADE/mFWSGm+TuaM1VPPFboZJ5UiTIHE7ADJ5DJrhniWdYTKgmYFljLDiIHMgcyKyytzWaknDe3oz/wAxf5Vp2KeKYuIpUkMbcLhWBKnsOOR8lZUhxf3m/wDzF/lFWTaxRJqkUV1JC8MIjEnCxwc/ByWIxg48+atGq2ZCsEwWYKcoMg7Yz6RVVwbWNSLgxqHbiIY44mAxnHXtSxbSiAC8RCnIyx7Qe3tA9FNaXRuPWLYKAYHXOS3DHlQcAnfzEZpq+cdykDAy68vnCs+I6fMejiMLEg+CG3IIAO2ewD0VfdMTDz/zp/MKsiyM/XDj3RT/AESVt6SfzFPOawdfOPdDN9Ctbmkn8xTzmvH/AC/HadP7U/ms2Zrq41d7aG7aBEgVwFQNlixG+erYU/mlLiwhuLgzs86OUCExylQVBJAIHnNeWV0sZl5rk6adbOrxRXDBnkzyZUJBAz+kRgeenUuJtSvJEtro28EccbhkUFnLDIO+cADG3Wc0zDZ28EnHHGARGIwDuAoyQADy3Jz21SNJtkCCFp4Ci8AaOQglckgE9YGTjsq7iaXaXcy3NnxTFTIkjRsyjAYqSMgdWccqbzVEEUdtCkMKhY1GABv6+s+WrM1m3z4akZGvnw4z5PvrvudOZpPm/eKq90BwYz5PvqXubP5SQ+T8K9fQ/wAdefqfePQ5ozUeIUcQrSJZozUcijiFBLNGajxCjiFArq5/s+Tzilvccc2959N9wq/VyDp8nnFL+4w5tbz6b7hXTH61m+1VgfyD/Sv7TTOaUsT+Rf6V/aaZzW68O3WYhSRzAJFZmlX0t08YeaOYPAJG4FA6NsgcJwesZ577VosQVIO4wc0rptxaTW0a2jKAqLlAQWUY2B8tT9rL4O5ozUc0ZqptZo/xzdfQp7TW8OdYOjfHN19EntNbw51zz9vX0fq8V7uzi7g+gf2ipXcrQxRuhAcWcQBIyASSMnzZz9VR93gJu7YDmYXHrFWFBdabbXUamWF7cRTKoyRgc8czgkg9fI13n0jtj+2lZSwafHII4UEUbMjSFsyyOOZOeeT5fVVx1yJo1eGKSQMVGwAwSeXPn6vLWBHfdGCHSyuTjh6WRuFyOoNscnYb7cqmuphSGW008EDAIm5b5/R7a49mRqndUvLO9glngVlubeMyrJw4zjBKk9YI2IP1cqt0o5u7s/6Y/YayZbsXQ4GFtDG2AywEu0gByFzgYGQMgDetrSoJIkkmmUq8xBCnmqgYAPl3J+ut4SyeVm4x4SjxW8cwJgWJ5pFBwZAoGFz2EkZ8greGpRWMaRzxxRAkALCQVUHGMjYjmBy8tYt5A9nKN+jCOWhlK5Ug5yrDs3IIPMYxVYv0VQvcemkA5GJSBntxwnHIeipnjbdwstvhvtrUSyASRSLEUDliAcAnAyAeRBFZc72xuoLmzQxpcMySJw4BYDIYDkCRsSOeR2UuuqcIwtrp4HYJvLn9HtqEbvczgxiN5ACsUUAPRx55kntO2SeoYAqY45S7JLs5n+x9P+m/qqXFTM9i3eyO3hIMkOGUnYMRz82cn01mm6iUlZG6JhzWTYg/XXVr2snJbooQ5TppVjLDmoOSSPLgEDz1oWt/BY2IcW8UMHDxIsRHERkjcHGTtknPrrHmnt5YypuEUggqysMqQcgjyg1xb8KrK1vpspY5Zg/DxHtIwcHc9fWa55423wzd1vtrcQKMsUjRsT4YAxgAkkb8hgg+rNZuoz2k+b20UpLFIqSELgSqx4d+3B3B5jHlpVdTCk8Nrp4yMHE3MYx+j2bVW9yk8imaS2ijVuMRRNkM3UWJxnGdhiszHKVJKfzVVwcxD6RP5hVfddv8tH+8KttkN7NGIwTAjBnkIIBwcgDtOcV3bbNzbwXcZiuYlljyDwsMjI5GhreFrhLlolM6KVWQjcA8wD2VPOTRms6YQht4LcyGGJYzKxZyoxxN2ntNZUhA1C7z+mv8orYzWTqMTwXRuVUtE6gSFRkqRyJA6iNvJirFjmjSqqLcdFE0siLJLJI2GUMTwqu2wAH1ny0/38gZJDEkjsgJIwNgACCTnkcjlvvXn4rlLVgI+5J0UkxiVsNHk5IBwds7gEbVMaigxiz04YORiXyY/R7K4XHLaarYnvLHUuC1uYXEj4Ayo4omPIgjkewj66yRI0lkpkIZ1kCMw5EhwM/XjNRk1J5T4Isrd9x0qvxMudiQCAM46zVtlALgwwwKTbxkFpCDjAOQAeskj210wxs81ZLPbP8AdEce6Cb6Ja3NKP5ilec1+dZtduGjIIVVQkcsgbit/SZFawThOcc68383xMWun9rDNxJKZYra3IWaYnwmGQigZLY6zuAB2kVyW3sIZDFNPqErqBxusj4XPInhwBnyCq7lnhuILyNDJ0XEsiqMkqQMkDrIIBx14qp7+37pklt9Ut4lm4ekD7MpAxkZIwSNtweVc+lMbjv9nU3K0Dp+nDjJu58IcMe7Hwp8u+311COy02WSRFurgtHkMO63B5A5xncYI35VkDuRZ2m762bMSCAxBBIYkZGcHmeWOQNSkTTZI2Xvlaq7FiWUqOahcbHYbZx9VddYsbrVlseCAz6bdSSFQSI3lMiSAcxk5IPYQedEMyzwRypngkUMM88EUla30NpaPDaSx3VzIxZVhyQCRjJOTgDGSSaYtYu57WKEHPRqFz2kCvP1u2enXp7/AGzfdCcCM+Su+5pvCkPk/CqPdHKv5NQdx1V33NyKOkGfCPVXfoT+1a49S/3NPScVHFVXFRxVoW8VHFVXFRxUFvFRxVVxUcVBTqrZsJPqqr3EnNnd/Sj2Co6tKqWL8RxkbV33DnNjdfS/cK64/Ss32psTiJ/pX9ppjNK2Z/JyfSv7TV+a3XztpE5BGeYxSlpZm2aE8akRwCEgDGSDnNMkkg8JGcbZ5ZpOwvXuy+VChFCvjORJvkeYYHpqLLdH80ZqGaM1U2Y0X44uvok9preNYOhnOr3X0Se01vGueft7eh9I8z7s9PluIIbyFSxhyHAGTwnfP1EV5Gy1G7sCTaTlFY5KkAqT24PI19VrOm0PTJnLvZQljzIGM+it4dTU1Y6WXe5XhvfJqZ5yQ/wqiPdLqhkZeOHwQDnohvmvc+93SfEY/X+NI22haY2rXqGzjKosXCN9sg56/IK18uPBvPl5ce6TVBylhHmiFHvl1T5WH+GK9t73dJ8Rj9f40e93SfEY/X+NPlx4Pz5eJ98mq/Kw/wAMVz3x6n8pD/CFe397uk+Ix+v8aPe7pPiMfr/Gny48G8+Xho/dNqjxhuOEZGcdEKmPdJqg5SwjzR16jRtB0yXSbZ5LONmZMknO+/np73u6T4jH6/xp8uPBvPl4n3yar8rD/DFB90mqHnLCfPGK9t73dJ8Sj9f40e93SfEY/X+NPlx4Pz5eI98ep/KQ/wAKj3x6n8pD/CFe397uk+Ix+v8AGj3u6T4jH6/xp8uPBvPl4ZPdNqjAnjhGCR/dDqqXvj1P5SH+EK9Vpug6XIlwXsozi4kUZzsAcY50773dJ8Rj9f40+XHg3ny8R749T+Ug/hCu++XVPlYf4Yr23vd0nxKP1/jR73dJ8Sj9f40+XHg/Pl4n3yar8rD/AAxR75NV+Vh/hivbe93SfEo/X+NHvd0nxKP1/jT5ceD8+XiffJqvysP8MUe+XVPlYf4Yr23vd0nxKP1/jR73dJ8Sj9f40+XHg/Pl4j3x6n8pD/CFRPul1QSKvHDuCc9EOqvc+93SfEY/X+NJTaDpY1a1jFlGFaKQkb8wVx1+U0+XHg3ny8r749T+Uh/hVGb3QapNGUNyqAjBMaAHHkPVXuPe9pPiMfpP40e97SfEY/Sfxp8uPCfny+bA4GAfKSTzNOWWpzWeybqeomve+93SfEY/X+Nd97uk+Ix+v8aznlhnNZRMccsbuV5D3xyfJ+yuH3ROTkxA+cCvX+93SfEY/Sfxo97uk+Ix+k/jXD4ehxXTv6nLxsnukdFBECncDkOs1P3wt8ivoFei1TQdLjtkKWUakzRjIzyLAHr7Kd972k+Ix+v8anw9Hinf1OXkR7o3HKLHmxXG90cpUhUAPbkV7D3u6T4jH6/xo97uk+Ix+v8AGr8PQ4p39Tl86nuXuJDJI2SfVXba6ktpA8bYI5jtr6H73dJ8Rj9f4133u6T4jH6/xrvM8JO2Tw43DK3dryC+6OQAAxgntyKPfJJ8l6xXr/e7pPiMfr/Gj3u6T4jH6/xqb6fDesuXkPfJJ8l6xR75JPkvWK9f73dJ8Rj9f40e93SfEY/X+NN9Pg1ly8h75JPkvWKPfJJ8l6xXr/e7pPiMfr/Gj3u6T4jH6/xpvp8GsuXgb3Upr1gGOBnZRvk17b3K6fJY6UOnXhllbjKnmvYD9VO22kafaSCSC0iRxybhyR5qeqZZyzWPoxxs815O4TvffTQy+DHI5eJzyOdyPODUuNf0h6RXppoIriMxzRrIh5qwyKS7xaZ4mnrpM/Hl58v49t3KxuNf0h6RVdvHHbxlUYEsxdmJGWJ5k4rd7xaZ4mnpNHeLTPE09Jq9+Kf0+fLG41/SHpFReaONCzyKoHMkitvvFpniieupR6Pp0TB0tIgw5EjOPTTvif0+XJP3PQOWnvZFKibCxgjBKjrI8pNbdc81drnbu7erDHtx0KK4yhlKkZBGKR7y6d4nH6KjZ/NZ9p8caj82L2GrIdLsYJVlito0deTAbil4reK51PUY50DoeiJU8s8JoNTI7RQDnlSPeXTvE4vRV1rY21oWNvCkZbAPCMZoGCQOuucS9oqi5sbW7ZWuIEkK7DiGcVT3n07H+Di9FBzQvia0+jFPcSjYkVn6BGkWi2qxqFHBnA89XS6XYzSNJLaxs7HJYjJNA1xr+kPTXc7Ul3n07xOL92myilChAKkYxQHGn6S+muh1JwGBPnpPvPp3iUP7oqcWm2UEokitYkdeTBcEUFWlECG5JIA7pl57f5jTvSJ+mvprO0+3hubOdJo1kQ3Mp4WGRkOav70af4lB+4KBsMrfBIPmNcZ1XZmA85qq3tLe14u54UiLc+EYzXJ7K1uWDXEEcjLsCyg4oLelj/TX01IEMMggjyUp3p0/xOD9wUxDDHBGI4kVEHJVGAKDpljBwXUHsJo6aP5RP3hVEmm2UsjO9pCzscligJNRGlaeDkWVv/DFA4cAZPKs2aWPv1aHpE/uZP8AMO1a0GVWUqQCpGMHsrIl0yxGs2yCzgCmGQkdGOorj2mg1lljY4V1J8hrrsqDLMFHlOKoisLOGQSRWsKOOTKgBFWzQQ3CcE0SSLz4XUEeugOni+Vj/eFSWRH+A6tjsOcUt3r0/wARt/4Q/CrYLW3ts9BBHFxc+BQPZQTaWNCA7qpPUTiud0Q/Kx/vCoTWdtcMGnt4pWHIugJ9dV967DxG2/hL+FBVqzK9pCVIYG4ixjfPhinGnhUkNLGCOeWApHU4o4bO3jiRUQXEWFUYA8IcgKYfT7KRy8lnbuzblmiUk+UnFBb3TD8tH+8KsJABJOB20t3ssM5FjbZHI9Ev4UwyKylWUFSMEEZFBDuq3+Xi/fFdWeF24UlRj2Bgap72WHiNt/CX8KlFY2kLh4rWCNx/mWMA+kUFrukYzI6qO1jiod12/jEX74qU0MU6cE0aSLzw6gj11V3tsPErb+Ev4UF0cscuejkV8c+Eg4qMk8MRxJLGh5+EwFENtBbg9DDHFnnwKF9lcltLeduKa3ikYDm6An10B3Za+Mw/virEdXUMjBlPIg5qjvdY+J2/8Jfwq6ONIkCRoqKOSqMAfUKCDXlsrENcRAjmC4BrndtrnAuYd/8AWPxrjWNo7FmtYGY7kmMEn1VzvfZA7WkA8ojX8KBhmCqWYgAbknqqnu608ag/iD8atZVZSrAFSMEEZBqnuCz8Ug/hj8KCUd1bytwxzxO3YrgmpyyxwqGlkVAetiB7ahHaW0TccdvEjfpKgBqcsMcy8MsayAb4YA0FXd1n41B/EH41ZFPFMCYpUkA58LA49FQ7htPFYP4Y/CpxQxQgiKJIwefCoHsoO9LGJRHxqJCMhM747cVZVfRRmTpSi9IBjixv6asoCiiigKzrP431Hzxfy0+c4OMZrx3ub13UL/3TXlrNaRR43mIJ8HhHCAPOcUHs6KKKAqJ+CfNUqzdevbjTtHnvLWJZnhHEVY4HD1n6hvQT0T4ntPoxT9ec9xOoXGpaKJJoEijjPRxlSSWAG5//ALy16OgKKKKAoopTUZprfT55raMSTRoWVGOzEDOKCrR/8LL5bmb/AORq0K8p7iNYutWgujLbpHDHIxDKSSWZixH1Z9Yr1dAUUUUBRRRQFFFFAVny/Htt+zyfzJWhXjL3XtQh92sOnpaRMT+TRiTujYJbzgA+ug9nRRRQFFFFAUUjLqtpHIYhIZJFOCkSFyD5QAaj3zZvgafet/2BfaRQY3ux17vObSN7RpUeRZBIGwPBYEjlzxj016Gyna5soZ3iMTSoG6MnJXIzg1i65avrUEEc2mXGIplk3aPcA7j4XWNq0u+E6jfS7sfNMZ/3UGhRWd31jX+9truLytAxHpGaZtru3u1LQTLJjmAdx5x1UDFFFFAUUUUBRRRQFFFFAUUUUBRRRQFFFFAUUUUBRRRQFJT6gkc7QRRS3EygEpGB4OeWSSAKdrEFnb3Orag0qHjVo8OjFWA4R1gg/VQN91ai3wdORfpLgD2A0ja2V3aX95ex2Nt0l2VLgXJ2wMbeB18/PTPe/h/u7+9UeWUMB6QaO4pjz1O7x5Co+6psWd23qH8pprkdsUyt6jimLS8iu1douIFG4XRlwynGcEdWxFJ97Y2/vbq8lHWGmIB+oYo0aGOCbUI4UCILgYA+jSqJrqhnybK0muV3AkGFQ79RJ3HlANckk1CeN4m0+DgdSpD3PMEbjZTSWk6dbPpVrIvSwyNECWhkKZPaQDjPlxTfcDj4OpXoHlZT7RU2KdMgvtK0+GzhsYGSIYBFycnrJ3Qbkmmm1GaEcV1YTxoOboVkA8uAc+qqzYyH4WpXhHkZR7BUJdMtjDIZnnuCFJxNMzDkerIB9FNjUikSaJZI2DI4DKw5EHkajcTxWsDzzuI4kGWYnYCqdI+KLL9nj/lFU6+AdHnBAI8HY/OFUdGozSgG20+4dTyZyqDH1nPqrvdGpN/6CAfOufwU1VLptknG6CS3AySYZWQADcnAOPVSFpLDcQrIL7UEZmK8AkEhAGNzgHAIIP11Ni/SrO80m0Nvb2NvwGRpDi5O5Jz1p1DA+qnO7L5P7zTHI7Yplb24rMt7iCdAzajfx5UMFZwDg4HUOeSPTV9rBY3obhurucKQCHmYAg8jtjINNjStL2K7MipxLJGQHjcYZc7jIpusjS7eG31S+SCNUXgiOFHM4bc9vnrXqgooooIkhQSSABzrPTVe6FDWdpcXCH4LgBUbygsRkeanLn/DS/MPsrH07TLRtNtHRHidoUJMUjJvwjfAOPVQPd1aieWnIPnXIHsBpKSyvJNXi1NrG26eOIxD85PInOfgcxuPrpjveR8HUL0f+QN7RR3FN+s7v/2/hU2Le6dSHPT4z825z7VFRbU3hHFdWFzEo3LKFcAdvgkn1VDuBj8LUb0+aQL7BUZNLtDG5lWSchSR00rMOXYTj1U2NOORJokkjYMjgMrDcEdtSYZUjyUpo/xPY/s8f8optvgmqMHR7W7j0i0Nre8KtErcEsYYAkZOCMH05rnfi7WRUY2jEytDk8SAFQSSc5wMDY+Wm9GbGj2WPkV9lJyw6QzyNIxJJIYEnc5IOBjfdsbZ6uypsWnWJwVBWxywyPzhhnn/AKduR59hqR1S5zg9wqS3CMzsd/3R6eVVoml8IRZQQ4P+YjOQw3IGASC23PPmrhTTVjBjnHE8PgEsW8BsgYA3IyTgdppsNo2pzrkXFnGuSMojOdjg8yBVMNs0OvQySXEk0sltIGZgANmTAAAx1nnk01ZJHDbIsUhePA4STnYAD1kEnyk1DOdctv2eX+ZKbGpRRRVBRRRQFFFFAUUUUBRRRQFFFFAUUUUBRRRQFFFFByvOXb3A1W5S248vNGGCsF26MnmQcb46q9HWIrhdZ1BSRljGQM744cZA696is+1vbt2QSTy90AxgRFdnBJDZ27Bz25ZqiLUNRaNCkru3gswxkghjxA7DGQMY389egLtjBJx2VzjJ5kn66mzTHe/vGjllaV40aUtGpHCQpUEAHB368Ebk4rX0Ri7XrkEFplJB2O8acx1GpcZAzk+eo6KweTUGUgg3OAQcg4RBVlKRt5nh9zEMkZIdYVIIGSNxnbzZqF1ftJcubW5k2iUwoq5WRuIgg5HkAPLHOrtHkB0q2CkErGAQDuCOYPYadMh6yd/LU2Mia/vjJPwrMsczAQHAGAGAIB3IyDnJFacXTpYyLcuGfDEHIJAwcAkAZI7cCp8Z7TvVdxIEt5GchQEO5OByNNhzSfiiy/Z4/wCUVVr/AMT3H/b/ADCrdJz3psgdiIE/lFVa6jyaRcLGjO2AeFRkkAgnA82a0ii5vLOV5LSWQEtlWXcZ2yRntx1VwWdn0oljQRsxB/JsVB25EDA3wMjrxWc6xXrzCO9hMMsgkKgeECBgDntvvyz1UHSAwj4ZhlXLMQOeSDkb8xjGaztT6WlhFJGoCh0YugLkkEDHbyAPLzVbawW9opWABQ2DjizsBsB5BWYdJJAzJGCAV4hGQWBxuTncnG/aCaqmsBDBIwmiWZmXhYEKIxk5xk8sEjFNja04htWvyDkcEXsatSsXQzG93ePAeKALEiONweEEEA9eMitqqgoooqim5/w0vzD7K8vp0+opp6TocxooVVc5DDAAwAMgDnnJzXqbje2l+YfZWNpcqvplpwMGxCoODnBAAIqVYom1eeKQowiXEgQsVbCeERk9uQMjFRfVb0IJe5wFwQFAOfggknPUM5+qtJsNjiGeEgjI5EciK7xntNTZplHWLuOOSVkU5VTGoQkHZsnPlwPNmrDql00SEwoBcFo4wAcqQM5OerHEfqHbWiHPUTVV00SxtLKVUqrAMxAwCN8E02aO6R8T2X7PH/KKaPwT5qU0jbSLIHY9BH/KKbb4JwMmtIwdGuoTplqglUusSgqDuDgVTNZW0Msf50IZixYcQzxHiDDbPURjasyxtY4oUimu1t7hVwY3BVgSQSME45jmBv5adtbORrfDSRo4dmUKQwAKhe0+U8+usqvfS4unaV7nwwQ0h4QCDknIOdgcnbBoTRo488MxPg8KhkBAGQccwcZBOx5k1RFo7qW4p1ORjIU5A3wM5xjfljqFNWVrJZs+ZuMOSSWJBG2xHVnt8wps0ctla3iWFpekwMKSMEgDfPbv91cQ5122/Z5f5krHawihCtLexZVicyHYg4yDv1437c0/pbdNqMLxHpIYYHQyIpC5JXABPPkeXkpPZXoKKKK0gooooCiiigKKKKAooooCiiigKKKKAooooCiiigKWurG2vFAuYEkxyJG48xoooFe8dn/kNxGOxLhx99HeSDruLwj9ob8aKKg73jsCfDjeX6SVmHoJp6KGOCMRxIsaLyVRgCiiqFbjSbG5kMkluvGdyy5Uk+UjFUjRLX/LLdJ824f8aKKAOiW2PCmu289w341ZHounxsH7nDsORkYv7SaKKDQooooFprK0uvCntYZD2ugJpdtC0w7mzjHmyKKKDg0HTPFFPnJ/GrItJ0+MhksoARyJjBNFFA4AAMAYFSoooCiiigKRn0iwnbjktY+I7llHCSfKRiiigrOh2f8Ala4T5tw4++ud5IPGbzH7Q340UVADQ7T/ADvcv864c/fU4tG06J+JbSMsNwXy3tzRRVGhRRRQVyRRzLwyxo69jLmlG0bTZNzYwD5qAeyiiggdB0zxRf3m/GhdC0wf+jQ+ck/fRRQXRadYwYaKzgQ9ojGfTTfKiig7RRRQFFFFAUUUUBRRRQFFFFAUUUUBRRRQFFFFAUUUUH//2QA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660" y="160338"/>
            <a:ext cx="7555996" cy="626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Demo</a:t>
            </a:r>
            <a:endParaRPr lang="zh-CN" altLang="en-US" dirty="0"/>
          </a:p>
        </p:txBody>
      </p:sp>
      <p:sp>
        <p:nvSpPr>
          <p:cNvPr id="3" name="内容占位符 3"/>
          <p:cNvSpPr txBox="1">
            <a:spLocks/>
          </p:cNvSpPr>
          <p:nvPr/>
        </p:nvSpPr>
        <p:spPr>
          <a:xfrm>
            <a:off x="644034" y="836712"/>
            <a:ext cx="10723222" cy="3024336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zh-CN" altLang="en-US" sz="3200" b="0" dirty="0" smtClean="0"/>
              <a:t>结合开源项目</a:t>
            </a:r>
            <a:r>
              <a:rPr lang="en-US" altLang="zh-CN" sz="3200" b="0" dirty="0" err="1" smtClean="0"/>
              <a:t>Jsite</a:t>
            </a:r>
            <a:r>
              <a:rPr lang="zh-CN" altLang="en-US" sz="3200" b="0" dirty="0" smtClean="0"/>
              <a:t>源代码了解一下</a:t>
            </a:r>
            <a:r>
              <a:rPr lang="en-US" altLang="zh-CN" sz="3200" b="0" dirty="0" err="1" smtClean="0"/>
              <a:t>Shiro</a:t>
            </a:r>
            <a:r>
              <a:rPr lang="zh-CN" altLang="en-US" sz="3200" b="0" dirty="0" smtClean="0"/>
              <a:t>。</a:t>
            </a:r>
            <a:endParaRPr lang="en-US" altLang="zh-CN" sz="3200" b="0" dirty="0" smtClean="0"/>
          </a:p>
          <a:p>
            <a:pPr fontAlgn="auto">
              <a:spcAft>
                <a:spcPts val="0"/>
              </a:spcAft>
            </a:pPr>
            <a:r>
              <a:rPr lang="en-US" altLang="zh-CN" sz="3200" b="0" dirty="0" err="1" smtClean="0"/>
              <a:t>Jsite</a:t>
            </a:r>
            <a:r>
              <a:rPr lang="zh-CN" altLang="en-US" sz="3200" b="0" dirty="0" smtClean="0"/>
              <a:t>文档</a:t>
            </a:r>
            <a:r>
              <a:rPr lang="en-US" altLang="zh-CN" sz="3200" b="0" dirty="0" smtClean="0"/>
              <a:t>http</a:t>
            </a:r>
            <a:r>
              <a:rPr lang="en-US" altLang="zh-CN" sz="3200" b="0" dirty="0"/>
              <a:t>://jsite.org.cn</a:t>
            </a:r>
            <a:endParaRPr lang="en-US" altLang="zh-CN" sz="3200" b="0" dirty="0" smtClean="0"/>
          </a:p>
          <a:p>
            <a:pPr fontAlgn="auto">
              <a:spcAft>
                <a:spcPts val="0"/>
              </a:spcAft>
            </a:pPr>
            <a:endParaRPr lang="en-US" altLang="zh-CN" sz="3200" b="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1988840"/>
            <a:ext cx="739478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smtClean="0"/>
              <a:t>登录校验时序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12192000" cy="555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9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登录</a:t>
            </a:r>
            <a:r>
              <a:rPr lang="zh-CN" altLang="en-US" dirty="0" smtClean="0"/>
              <a:t>过程源代码分析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791775"/>
            <a:ext cx="1191444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4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登录</a:t>
            </a:r>
            <a:r>
              <a:rPr lang="zh-CN" altLang="en-US" dirty="0" smtClean="0"/>
              <a:t>过程源代码分析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620688"/>
            <a:ext cx="1096624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6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登录</a:t>
            </a:r>
            <a:r>
              <a:rPr lang="zh-CN" altLang="en-US" dirty="0" smtClean="0"/>
              <a:t>过程源代码分析源代码分析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836711"/>
            <a:ext cx="10585176" cy="528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2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629362" y="53236"/>
            <a:ext cx="7292622" cy="7200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登录</a:t>
            </a:r>
            <a:r>
              <a:rPr lang="zh-CN" altLang="en-US" dirty="0" smtClean="0"/>
              <a:t>过程源代码分析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806987"/>
            <a:ext cx="11825597" cy="427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2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 sz="28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公司组件库开发-coral4.0</Template>
  <TotalTime>833</TotalTime>
  <Words>500</Words>
  <Application>Microsoft Office PowerPoint</Application>
  <PresentationFormat>宽屏</PresentationFormat>
  <Paragraphs>59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Lifeline JL</vt:lpstr>
      <vt:lpstr>等线</vt:lpstr>
      <vt:lpstr>等线 Light</vt:lpstr>
      <vt:lpstr>宋体</vt:lpstr>
      <vt:lpstr>微软雅黑</vt:lpstr>
      <vt:lpstr>Arial</vt:lpstr>
      <vt:lpstr>Calibri</vt:lpstr>
      <vt:lpstr>Courier New</vt:lpstr>
      <vt:lpstr>Microsoft Yi Baiti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中信学院</dc:title>
  <dc:creator>ces</dc:creator>
  <cp:lastModifiedBy>chenl</cp:lastModifiedBy>
  <cp:revision>489</cp:revision>
  <cp:lastPrinted>2000-04-19T10:28:00Z</cp:lastPrinted>
  <dcterms:created xsi:type="dcterms:W3CDTF">2000-07-18T05:50:00Z</dcterms:created>
  <dcterms:modified xsi:type="dcterms:W3CDTF">2019-04-03T01:51:19Z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2052-10.8.0.6157</vt:lpwstr>
  </property>
</Properties>
</file>